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2" r:id="rId2"/>
    <p:sldId id="449" r:id="rId3"/>
    <p:sldId id="418" r:id="rId4"/>
    <p:sldId id="435" r:id="rId5"/>
    <p:sldId id="451" r:id="rId6"/>
    <p:sldId id="452" r:id="rId7"/>
    <p:sldId id="397" r:id="rId8"/>
    <p:sldId id="453" r:id="rId9"/>
    <p:sldId id="437" r:id="rId10"/>
    <p:sldId id="454" r:id="rId11"/>
    <p:sldId id="450" r:id="rId12"/>
    <p:sldId id="455" r:id="rId13"/>
    <p:sldId id="456" r:id="rId14"/>
    <p:sldId id="457" r:id="rId15"/>
    <p:sldId id="432" r:id="rId16"/>
    <p:sldId id="431" r:id="rId17"/>
    <p:sldId id="288" r:id="rId18"/>
    <p:sldId id="466" r:id="rId19"/>
    <p:sldId id="463" r:id="rId20"/>
    <p:sldId id="464" r:id="rId21"/>
    <p:sldId id="465" r:id="rId22"/>
    <p:sldId id="3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0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yan Hancock" initials="BH" lastIdx="1" clrIdx="0">
    <p:extLst>
      <p:ext uri="{19B8F6BF-5375-455C-9EA6-DF929625EA0E}">
        <p15:presenceInfo xmlns:p15="http://schemas.microsoft.com/office/powerpoint/2012/main" userId="263410b705b923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9900"/>
    <a:srgbClr val="66FF33"/>
    <a:srgbClr val="008000"/>
    <a:srgbClr val="FF9933"/>
    <a:srgbClr val="6600FF"/>
    <a:srgbClr val="CC66FF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87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1668" y="1608"/>
      </p:cViewPr>
      <p:guideLst>
        <p:guide orient="horz" pos="350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1C3538-72A8-4B0B-8FD9-04FC172891A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162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2E3D4-BAC7-4B16-8724-CF9B5525D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B228A-5D68-4CC9-AE3D-8D673AC8B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B79D0-825E-4679-9634-A24EE422A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C6DC73-88FC-473B-96F0-08C997EC249A}" type="datetimeFigureOut">
              <a:rPr lang="en-GB" smtClean="0"/>
              <a:t>07/12/2020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EF279-43AE-43FB-9F34-90ABF2B88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A93EA-A25D-4566-86FF-0BA1B176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F0B22F-938F-4855-8E7E-F73C011118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68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F4F3D3-AE9A-4698-B4F2-371E86CEA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EB81E-2AC3-4E70-BDA8-4B3FE34B3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613A2-75B4-437F-939C-185689BA58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C6DC73-88FC-473B-96F0-08C997EC249A}" type="datetimeFigureOut">
              <a:rPr lang="en-GB" smtClean="0"/>
              <a:t>07/12/2020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919A0-BD5D-402F-AE88-3ADB33BE8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415BE-0289-4598-84AD-9F2E7003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F0B22F-938F-4855-8E7E-F73C011118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69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564B3-C57A-44E8-B312-F7028BB0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EDE52-3F48-4D23-8D10-539A9DA44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EF7F4-BDA6-40DE-9B2C-19665B225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C6DC73-88FC-473B-96F0-08C997EC249A}" type="datetimeFigureOut">
              <a:rPr lang="en-GB" smtClean="0"/>
              <a:t>07/12/2020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F275E-D009-4FE5-9E1A-1D26B0C8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10F85-84B0-4EF9-92C0-279A3A3A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F0B22F-938F-4855-8E7E-F73C011118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29001-C0C4-4505-B639-54CAEF9CE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3F096-22A4-4CE8-AE70-6FDB8AADE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D0124-BEF6-4D51-9276-52E2443D5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C6DC73-88FC-473B-96F0-08C997EC249A}" type="datetimeFigureOut">
              <a:rPr lang="en-GB" smtClean="0"/>
              <a:t>07/12/2020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CF894-29B6-400B-BAE2-63C5D668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FDCF-5A8C-4688-B418-8B6E5A62E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F0B22F-938F-4855-8E7E-F73C011118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90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7759-C8F7-4F00-885E-4FE297A6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37070-8677-407A-99ED-40E0C1859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6774A-3694-4E3D-A04E-13BC8ACB7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5A998-D6EC-469D-892B-5C763679CB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C6DC73-88FC-473B-96F0-08C997EC249A}" type="datetimeFigureOut">
              <a:rPr lang="en-GB" smtClean="0"/>
              <a:t>07/12/2020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04D52-DAD3-43B7-84C5-2DAA8530F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C380C-D04F-4743-BE82-980C64765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F0B22F-938F-4855-8E7E-F73C011118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313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E48F5-9971-4B77-9FB6-6732DC3C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09093-9D26-4C56-BBA6-987CF4A64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F60BD9-EEAF-4CED-B90B-F1D02A2B9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D28C6-6B1D-4082-B133-94E49CD91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249E9-14E1-4291-9172-C6B2661C5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C1966D-A124-4FE4-82DE-8DD339C8B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C6DC73-88FC-473B-96F0-08C997EC249A}" type="datetimeFigureOut">
              <a:rPr lang="en-GB" smtClean="0"/>
              <a:t>07/12/2020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1579E-E395-4E3F-96F1-D9721BBF5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42D989-73AE-46BC-B906-E777FAAC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F0B22F-938F-4855-8E7E-F73C011118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8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2628-C0B6-452C-AC41-3C5BE02AB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97B27-73DE-4064-986A-1BD2BA574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C6DC73-88FC-473B-96F0-08C997EC249A}" type="datetimeFigureOut">
              <a:rPr lang="en-GB" smtClean="0"/>
              <a:t>07/12/2020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5399E-631A-4F95-8034-FB060AA4B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B45C9-2B27-4CBF-B17F-CAD1D826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F0B22F-938F-4855-8E7E-F73C011118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905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0E60E8-C914-4FEA-907B-4E8A986C7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C6DC73-88FC-473B-96F0-08C997EC249A}" type="datetimeFigureOut">
              <a:rPr lang="en-GB" smtClean="0"/>
              <a:t>07/12/2020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8C619-3890-4344-9854-41B9E5DE7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9E073-6797-4C7C-8FE3-3E8A481AE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F0B22F-938F-4855-8E7E-F73C011118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1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C441-30A6-41BF-B7B9-3D92D89A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48AA8-ADC2-460C-B2D7-EB13536B3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566AB-1991-49B0-98B0-8E55E74D5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69CEB-5B63-4EE8-99E7-730D7DD21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C6DC73-88FC-473B-96F0-08C997EC249A}" type="datetimeFigureOut">
              <a:rPr lang="en-GB" smtClean="0"/>
              <a:t>07/12/2020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8FC25-651F-41AE-88CF-1FCC9F48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F43E5-9ECE-4F9A-9D4A-AE6B9428C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F0B22F-938F-4855-8E7E-F73C011118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109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451F-08D4-459E-8C0C-1D6D94ED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A4B275-1492-4BF7-9400-A363764ED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B61AD-5E32-4110-BCDA-39F7A5DB2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DBA42-AB58-4B45-A6AB-D629C819E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C6DC73-88FC-473B-96F0-08C997EC249A}" type="datetimeFigureOut">
              <a:rPr lang="en-GB" smtClean="0"/>
              <a:t>07/12/2020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4BD99-C918-4403-9E6D-FFED38F8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8A217-14B6-45F3-B40F-54318F17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F0B22F-938F-4855-8E7E-F73C011118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51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A4AAF87-6B29-43BD-9475-7FEE0E55D27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6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JIC57EvYFo" TargetMode="Externa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uhJuVHpB8us" TargetMode="External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1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igex.com/99T6" TargetMode="External"/><Relationship Id="rId5" Type="http://schemas.openxmlformats.org/officeDocument/2006/relationships/hyperlink" Target="https://thewordsearch.com/puzzle/1721472/" TargetMode="External"/><Relationship Id="rId4" Type="http://schemas.openxmlformats.org/officeDocument/2006/relationships/hyperlink" Target="https://jigex.com/65qB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3656G6tWuI" TargetMode="Externa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youtu.be/V0h-Qjiyc24?t=3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cMvD2dReUSU?list=RDCMUCfGb352LYPHEx_Lwx0lMSgA&amp;t=2" TargetMode="External"/><Relationship Id="rId5" Type="http://schemas.openxmlformats.org/officeDocument/2006/relationships/slide" Target="slide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2784CF0-89CB-4031-9384-968E6E05724F}"/>
              </a:ext>
            </a:extLst>
          </p:cNvPr>
          <p:cNvSpPr txBox="1"/>
          <p:nvPr/>
        </p:nvSpPr>
        <p:spPr>
          <a:xfrm>
            <a:off x="3357776" y="2682552"/>
            <a:ext cx="8589818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dirty="0">
                <a:latin typeface="Comic Sans MS" panose="030F0702030302020204" pitchFamily="66" charset="0"/>
              </a:rPr>
              <a:t>Have you been making the Nativity model?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61B48B-BCC5-4C80-A473-622A53204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" y="2305660"/>
            <a:ext cx="1921428" cy="326207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5EF43FA-CD33-4561-9E00-DEC881E8FE6C}"/>
              </a:ext>
            </a:extLst>
          </p:cNvPr>
          <p:cNvGrpSpPr/>
          <p:nvPr/>
        </p:nvGrpSpPr>
        <p:grpSpPr>
          <a:xfrm>
            <a:off x="4287196" y="298605"/>
            <a:ext cx="6020767" cy="1419859"/>
            <a:chOff x="1136171" y="270933"/>
            <a:chExt cx="9347200" cy="1274322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73B343CB-0763-4162-A395-E50CC97E0023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97245"/>
                <a:gd name="adj2" fmla="val 143829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571633-47B5-47C6-8231-31A4E30751B2}"/>
                </a:ext>
              </a:extLst>
            </p:cNvPr>
            <p:cNvSpPr txBox="1"/>
            <p:nvPr/>
          </p:nvSpPr>
          <p:spPr>
            <a:xfrm>
              <a:off x="2525645" y="312569"/>
              <a:ext cx="6568252" cy="981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200" dirty="0">
                  <a:latin typeface="Comic Sans MS" panose="030F0702030302020204" pitchFamily="66" charset="0"/>
                </a:rPr>
                <a:t>Good Morning and welcome to</a:t>
              </a:r>
            </a:p>
            <a:p>
              <a:pPr algn="ctr">
                <a:lnSpc>
                  <a:spcPts val="4000"/>
                </a:lnSpc>
              </a:pPr>
              <a:r>
                <a:rPr lang="en-US" sz="3200" dirty="0">
                  <a:latin typeface="Comic Sans MS" panose="030F0702030302020204" pitchFamily="66" charset="0"/>
                </a:rPr>
                <a:t>Hillcliffe Junior Church Online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7115D4-DD52-4D9F-8445-3C983407A7BE}"/>
              </a:ext>
            </a:extLst>
          </p:cNvPr>
          <p:cNvGrpSpPr/>
          <p:nvPr/>
        </p:nvGrpSpPr>
        <p:grpSpPr>
          <a:xfrm>
            <a:off x="3576979" y="1965682"/>
            <a:ext cx="8151415" cy="1594626"/>
            <a:chOff x="1136171" y="270933"/>
            <a:chExt cx="9347200" cy="1274322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7E632CC1-C270-4F52-86C6-CF55E256454B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75962"/>
                <a:gd name="adj2" fmla="val 16472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E44652-C1F1-4136-8450-46C8376EF1C9}"/>
                </a:ext>
              </a:extLst>
            </p:cNvPr>
            <p:cNvSpPr txBox="1"/>
            <p:nvPr/>
          </p:nvSpPr>
          <p:spPr>
            <a:xfrm>
              <a:off x="1204467" y="387946"/>
              <a:ext cx="9210605" cy="520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200" dirty="0">
                  <a:latin typeface="Comic Sans MS" panose="030F0702030302020204" pitchFamily="66" charset="0"/>
                </a:rPr>
                <a:t>What have you been doing this week?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0E4C90-0C96-4E47-966F-7C738CB7A299}"/>
              </a:ext>
            </a:extLst>
          </p:cNvPr>
          <p:cNvGrpSpPr/>
          <p:nvPr/>
        </p:nvGrpSpPr>
        <p:grpSpPr>
          <a:xfrm>
            <a:off x="3636539" y="4104335"/>
            <a:ext cx="6793878" cy="1000759"/>
            <a:chOff x="310512" y="270933"/>
            <a:chExt cx="10998547" cy="1274322"/>
          </a:xfrm>
        </p:grpSpPr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2A60B975-591B-4FB6-81F0-2B45E626ABDE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96242"/>
                <a:gd name="adj2" fmla="val -153815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58B507-B7B5-44C7-8808-36BCB82A22B5}"/>
                </a:ext>
              </a:extLst>
            </p:cNvPr>
            <p:cNvSpPr txBox="1"/>
            <p:nvPr/>
          </p:nvSpPr>
          <p:spPr>
            <a:xfrm>
              <a:off x="310512" y="537058"/>
              <a:ext cx="10998547" cy="73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200" dirty="0">
                  <a:latin typeface="Comic Sans MS" panose="030F0702030302020204" pitchFamily="66" charset="0"/>
                </a:rPr>
                <a:t>Let’s go and meet the team?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E6F184B-91D8-4F26-8DB5-C513340EA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335" y="-965147"/>
            <a:ext cx="1921428" cy="3262071"/>
          </a:xfrm>
          <a:prstGeom prst="rect">
            <a:avLst/>
          </a:prstGeom>
        </p:spPr>
      </p:pic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77B9C11A-F007-4D03-9B63-0D6A5C30856B}"/>
              </a:ext>
            </a:extLst>
          </p:cNvPr>
          <p:cNvSpPr/>
          <p:nvPr/>
        </p:nvSpPr>
        <p:spPr>
          <a:xfrm>
            <a:off x="-471715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09B586-9BDA-4B9C-B561-DD6227B51ADF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1" name="Arrow: Right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7CF2BDC-4C57-4FB7-A2DE-7EBDFFA3C20A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3102E4-156D-4437-B8C8-5CB751D4DFB5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62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-7.40741E-7 L -0.98737 0.475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75" y="237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75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03A2807A-2E88-4512-8C80-CFB494A7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25" y="2350819"/>
            <a:ext cx="1883539" cy="320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B22FE6-6AC8-4F4F-B2DA-D4E2CFECE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" y="2305660"/>
            <a:ext cx="1921428" cy="326207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218FB42-3326-4C5F-A5D5-17E43A5A2CC4}"/>
              </a:ext>
            </a:extLst>
          </p:cNvPr>
          <p:cNvSpPr txBox="1"/>
          <p:nvPr/>
        </p:nvSpPr>
        <p:spPr>
          <a:xfrm>
            <a:off x="2552050" y="2313193"/>
            <a:ext cx="73129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but it was really important to the shepherds.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A91FD3-AB6B-4ED2-9894-D7246F6C6A6B}"/>
              </a:ext>
            </a:extLst>
          </p:cNvPr>
          <p:cNvGrpSpPr/>
          <p:nvPr/>
        </p:nvGrpSpPr>
        <p:grpSpPr>
          <a:xfrm>
            <a:off x="1943100" y="47701"/>
            <a:ext cx="9906000" cy="1569660"/>
            <a:chOff x="1136170" y="262270"/>
            <a:chExt cx="10866155" cy="1322498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A3E36C68-D11D-46F4-B93E-4E6C0C930C4B}"/>
                </a:ext>
              </a:extLst>
            </p:cNvPr>
            <p:cNvSpPr/>
            <p:nvPr/>
          </p:nvSpPr>
          <p:spPr>
            <a:xfrm>
              <a:off x="1136170" y="270933"/>
              <a:ext cx="10866154" cy="1274322"/>
            </a:xfrm>
            <a:prstGeom prst="wedgeRoundRectCallout">
              <a:avLst>
                <a:gd name="adj1" fmla="val -54479"/>
                <a:gd name="adj2" fmla="val 147738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B66A09-7F5F-47A9-BDB0-8BFE3E1F8537}"/>
                </a:ext>
              </a:extLst>
            </p:cNvPr>
            <p:cNvSpPr txBox="1"/>
            <p:nvPr/>
          </p:nvSpPr>
          <p:spPr>
            <a:xfrm>
              <a:off x="1403816" y="262270"/>
              <a:ext cx="10598509" cy="132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Sometimes we can be so wrapped up in the excitement of Christmas, that we forget how fantastic Jesus coming to earth is.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DC383B-EF67-4D21-83D5-5D5D770CCA3B}"/>
              </a:ext>
            </a:extLst>
          </p:cNvPr>
          <p:cNvGrpSpPr/>
          <p:nvPr/>
        </p:nvGrpSpPr>
        <p:grpSpPr>
          <a:xfrm>
            <a:off x="2385033" y="1736362"/>
            <a:ext cx="7654317" cy="1692638"/>
            <a:chOff x="1058351" y="261122"/>
            <a:chExt cx="9425020" cy="1284133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C204ACB7-4903-4CBD-A44C-34AF572302ED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58532"/>
                <a:gd name="adj2" fmla="val 27250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FA89D3-F9A6-4D87-9113-DF19EC892558}"/>
                </a:ext>
              </a:extLst>
            </p:cNvPr>
            <p:cNvSpPr txBox="1"/>
            <p:nvPr/>
          </p:nvSpPr>
          <p:spPr>
            <a:xfrm>
              <a:off x="1058351" y="261122"/>
              <a:ext cx="9132529" cy="372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It is easy to forget the Saviour bit,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F479F8-7E3A-46BD-86AE-2AE9B487E5B2}"/>
              </a:ext>
            </a:extLst>
          </p:cNvPr>
          <p:cNvGrpSpPr/>
          <p:nvPr/>
        </p:nvGrpSpPr>
        <p:grpSpPr>
          <a:xfrm>
            <a:off x="2700492" y="3708696"/>
            <a:ext cx="6867974" cy="1522762"/>
            <a:chOff x="1136170" y="262270"/>
            <a:chExt cx="10866155" cy="1282985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31B79BD4-D3C4-45DC-9753-2C969957D2E2}"/>
                </a:ext>
              </a:extLst>
            </p:cNvPr>
            <p:cNvSpPr/>
            <p:nvPr/>
          </p:nvSpPr>
          <p:spPr>
            <a:xfrm>
              <a:off x="1136170" y="270933"/>
              <a:ext cx="10866154" cy="1274322"/>
            </a:xfrm>
            <a:prstGeom prst="wedgeRoundRectCallout">
              <a:avLst>
                <a:gd name="adj1" fmla="val -68902"/>
                <a:gd name="adj2" fmla="val -95349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7B6925-CC4F-494A-B1B8-8164E3F366D7}"/>
                </a:ext>
              </a:extLst>
            </p:cNvPr>
            <p:cNvSpPr txBox="1"/>
            <p:nvPr/>
          </p:nvSpPr>
          <p:spPr>
            <a:xfrm>
              <a:off x="1403816" y="262270"/>
              <a:ext cx="10598509" cy="90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I think they understood what God had done for them.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4A3F466-D344-469D-86B4-063A2123EF65}"/>
              </a:ext>
            </a:extLst>
          </p:cNvPr>
          <p:cNvSpPr txBox="1"/>
          <p:nvPr/>
        </p:nvSpPr>
        <p:spPr>
          <a:xfrm>
            <a:off x="2507765" y="4654647"/>
            <a:ext cx="7312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Let’s watch the video of the story.</a:t>
            </a:r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191A2BD5-D65C-4597-8A32-1BCCEBA0F3E4}"/>
              </a:ext>
            </a:extLst>
          </p:cNvPr>
          <p:cNvSpPr/>
          <p:nvPr/>
        </p:nvSpPr>
        <p:spPr>
          <a:xfrm>
            <a:off x="-267463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66C898-E9C5-4DAF-B1D8-A3B1F14E06B3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0" name="Arrow: Right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ED49196-512F-45A1-A7FD-3383AAE4F6FD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2E7F94-6DBA-4CD6-B138-01BC78F0406A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2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hlinkClick r:id="rId2" action="ppaction://hlinksldjump"/>
            <a:extLst>
              <a:ext uri="{FF2B5EF4-FFF2-40B4-BE49-F238E27FC236}">
                <a16:creationId xmlns:a16="http://schemas.microsoft.com/office/drawing/2014/main" id="{F0CB9BB7-C1FA-4BF0-881F-BC51EBFCC2A8}"/>
              </a:ext>
            </a:extLst>
          </p:cNvPr>
          <p:cNvSpPr/>
          <p:nvPr/>
        </p:nvSpPr>
        <p:spPr>
          <a:xfrm>
            <a:off x="-428625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8384CE-DE79-420F-836E-E590C7D120AF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0" name="Arrow: Right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AC81D27-C22D-437C-8A4C-F0B6E9784B74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CF5AB5-109F-4E30-AEED-36DF2085B54F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06C63DB7-BCCB-42DB-994B-8E7232B98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63" y="2323436"/>
            <a:ext cx="4712616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03A2807A-2E88-4512-8C80-CFB494A7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25" y="2350819"/>
            <a:ext cx="1883539" cy="320723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DDC383B-EF67-4D21-83D5-5D5D770CCA3B}"/>
              </a:ext>
            </a:extLst>
          </p:cNvPr>
          <p:cNvGrpSpPr/>
          <p:nvPr/>
        </p:nvGrpSpPr>
        <p:grpSpPr>
          <a:xfrm>
            <a:off x="1187321" y="158057"/>
            <a:ext cx="9899780" cy="1832479"/>
            <a:chOff x="1136171" y="263551"/>
            <a:chExt cx="9347200" cy="1281704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C204ACB7-4903-4CBD-A44C-34AF572302ED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45664"/>
                <a:gd name="adj2" fmla="val 107615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FA89D3-F9A6-4D87-9113-DF19EC892558}"/>
                </a:ext>
              </a:extLst>
            </p:cNvPr>
            <p:cNvSpPr txBox="1"/>
            <p:nvPr/>
          </p:nvSpPr>
          <p:spPr>
            <a:xfrm>
              <a:off x="1236335" y="263551"/>
              <a:ext cx="9132529" cy="901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Why do you think the angels told the shepherds?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22FE6-6AC8-4F4F-B2DA-D4E2CFECE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" y="2305660"/>
            <a:ext cx="1921428" cy="326207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218FB42-3326-4C5F-A5D5-17E43A5A2CC4}"/>
              </a:ext>
            </a:extLst>
          </p:cNvPr>
          <p:cNvSpPr txBox="1"/>
          <p:nvPr/>
        </p:nvSpPr>
        <p:spPr>
          <a:xfrm>
            <a:off x="1146110" y="722289"/>
            <a:ext cx="9899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Why didn’t they tell the people in Bethlehem?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A91FD3-AB6B-4ED2-9894-D7246F6C6A6B}"/>
              </a:ext>
            </a:extLst>
          </p:cNvPr>
          <p:cNvGrpSpPr/>
          <p:nvPr/>
        </p:nvGrpSpPr>
        <p:grpSpPr>
          <a:xfrm>
            <a:off x="2296374" y="2077380"/>
            <a:ext cx="7800125" cy="2567731"/>
            <a:chOff x="1136170" y="262270"/>
            <a:chExt cx="10866155" cy="128298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A3E36C68-D11D-46F4-B93E-4E6C0C930C4B}"/>
                </a:ext>
              </a:extLst>
            </p:cNvPr>
            <p:cNvSpPr/>
            <p:nvPr/>
          </p:nvSpPr>
          <p:spPr>
            <a:xfrm>
              <a:off x="1136170" y="270933"/>
              <a:ext cx="10866154" cy="1274322"/>
            </a:xfrm>
            <a:prstGeom prst="wedgeRoundRectCallout">
              <a:avLst>
                <a:gd name="adj1" fmla="val -60602"/>
                <a:gd name="adj2" fmla="val -12998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B66A09-7F5F-47A9-BDB0-8BFE3E1F8537}"/>
                </a:ext>
              </a:extLst>
            </p:cNvPr>
            <p:cNvSpPr txBox="1"/>
            <p:nvPr/>
          </p:nvSpPr>
          <p:spPr>
            <a:xfrm>
              <a:off x="1403816" y="262270"/>
              <a:ext cx="10598509" cy="90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Well I think God was showing all of us that He cares for everyone.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8ACA08-079E-4107-8B80-9779D3A1B667}"/>
              </a:ext>
            </a:extLst>
          </p:cNvPr>
          <p:cNvGrpSpPr/>
          <p:nvPr/>
        </p:nvGrpSpPr>
        <p:grpSpPr>
          <a:xfrm>
            <a:off x="2207138" y="4705752"/>
            <a:ext cx="7978596" cy="764621"/>
            <a:chOff x="885886" y="270933"/>
            <a:chExt cx="9873462" cy="1274322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8DD0DFA6-98FC-4BA0-8F15-6E413C7BE0B3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59785"/>
                <a:gd name="adj2" fmla="val -265903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B4BBD-A40F-47DE-B976-F2852AC44DC6}"/>
                </a:ext>
              </a:extLst>
            </p:cNvPr>
            <p:cNvSpPr txBox="1"/>
            <p:nvPr/>
          </p:nvSpPr>
          <p:spPr>
            <a:xfrm>
              <a:off x="885886" y="345448"/>
              <a:ext cx="9873462" cy="366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So does God only care for poor people?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E4889E8-8BB1-4E2F-A231-479DEC3F81BB}"/>
              </a:ext>
            </a:extLst>
          </p:cNvPr>
          <p:cNvSpPr txBox="1"/>
          <p:nvPr/>
        </p:nvSpPr>
        <p:spPr>
          <a:xfrm>
            <a:off x="2488499" y="3075451"/>
            <a:ext cx="7607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Just because the shepherds aren’t rich or powerful doesn’t mean God doesn’t love them.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8E4328-44E2-4760-93FA-24DD6C0DCA71}"/>
              </a:ext>
            </a:extLst>
          </p:cNvPr>
          <p:cNvSpPr txBox="1"/>
          <p:nvPr/>
        </p:nvSpPr>
        <p:spPr>
          <a:xfrm>
            <a:off x="1389275" y="1329801"/>
            <a:ext cx="9480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 people in the town would tell more people.</a:t>
            </a:r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191A2BD5-D65C-4597-8A32-1BCCEBA0F3E4}"/>
              </a:ext>
            </a:extLst>
          </p:cNvPr>
          <p:cNvSpPr/>
          <p:nvPr/>
        </p:nvSpPr>
        <p:spPr>
          <a:xfrm>
            <a:off x="-428625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66C898-E9C5-4DAF-B1D8-A3B1F14E06B3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0" name="Arrow: Right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ED49196-512F-45A1-A7FD-3383AAE4F6FD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2E7F94-6DBA-4CD6-B138-01BC78F0406A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0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A8A84FB-DCBD-4BBC-B8BB-F9C0AA7F8512}"/>
              </a:ext>
            </a:extLst>
          </p:cNvPr>
          <p:cNvSpPr txBox="1"/>
          <p:nvPr/>
        </p:nvSpPr>
        <p:spPr>
          <a:xfrm>
            <a:off x="2668993" y="3865550"/>
            <a:ext cx="69834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But God still loves us and wants us to listen to Him and follow Him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03A2807A-2E88-4512-8C80-CFB494A7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25" y="2350819"/>
            <a:ext cx="1883539" cy="32072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D880112-96CB-456E-A44E-2D5C756E17BF}"/>
              </a:ext>
            </a:extLst>
          </p:cNvPr>
          <p:cNvGrpSpPr/>
          <p:nvPr/>
        </p:nvGrpSpPr>
        <p:grpSpPr>
          <a:xfrm>
            <a:off x="2262341" y="5169291"/>
            <a:ext cx="7591117" cy="1060059"/>
            <a:chOff x="1136171" y="268450"/>
            <a:chExt cx="9347200" cy="12768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95DCB-F8C9-4B83-859D-5B71359EE76D}"/>
                </a:ext>
              </a:extLst>
            </p:cNvPr>
            <p:cNvSpPr txBox="1"/>
            <p:nvPr/>
          </p:nvSpPr>
          <p:spPr>
            <a:xfrm>
              <a:off x="1221341" y="268450"/>
              <a:ext cx="9132529" cy="857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So that’s the Good News the angels are giving.</a:t>
              </a:r>
            </a:p>
          </p:txBody>
        </p:sp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446E33BB-B118-4B72-B611-3036F34F9D6A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60790"/>
                <a:gd name="adj2" fmla="val -245835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22FE6-6AC8-4F4F-B2DA-D4E2CFECE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" y="2305660"/>
            <a:ext cx="1921428" cy="326207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CA91FD3-AB6B-4ED2-9894-D7246F6C6A6B}"/>
              </a:ext>
            </a:extLst>
          </p:cNvPr>
          <p:cNvGrpSpPr/>
          <p:nvPr/>
        </p:nvGrpSpPr>
        <p:grpSpPr>
          <a:xfrm>
            <a:off x="2977894" y="47701"/>
            <a:ext cx="7784600" cy="963134"/>
            <a:chOff x="1136170" y="262270"/>
            <a:chExt cx="10866155" cy="128298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A3E36C68-D11D-46F4-B93E-4E6C0C930C4B}"/>
                </a:ext>
              </a:extLst>
            </p:cNvPr>
            <p:cNvSpPr/>
            <p:nvPr/>
          </p:nvSpPr>
          <p:spPr>
            <a:xfrm>
              <a:off x="1136170" y="270933"/>
              <a:ext cx="10866154" cy="1274322"/>
            </a:xfrm>
            <a:prstGeom prst="wedgeRoundRectCallout">
              <a:avLst>
                <a:gd name="adj1" fmla="val -70141"/>
                <a:gd name="adj2" fmla="val 263237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B66A09-7F5F-47A9-BDB0-8BFE3E1F8537}"/>
                </a:ext>
              </a:extLst>
            </p:cNvPr>
            <p:cNvSpPr txBox="1"/>
            <p:nvPr/>
          </p:nvSpPr>
          <p:spPr>
            <a:xfrm>
              <a:off x="1403816" y="262270"/>
              <a:ext cx="10598509" cy="492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Not at all.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DC383B-EF67-4D21-83D5-5D5D770CCA3B}"/>
              </a:ext>
            </a:extLst>
          </p:cNvPr>
          <p:cNvGrpSpPr/>
          <p:nvPr/>
        </p:nvGrpSpPr>
        <p:grpSpPr>
          <a:xfrm>
            <a:off x="2293941" y="1146525"/>
            <a:ext cx="7591117" cy="1512481"/>
            <a:chOff x="1136171" y="268450"/>
            <a:chExt cx="9347200" cy="1276805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C204ACB7-4903-4CBD-A44C-34AF572302ED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61543"/>
                <a:gd name="adj2" fmla="val 76467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FA89D3-F9A6-4D87-9113-DF19EC892558}"/>
                </a:ext>
              </a:extLst>
            </p:cNvPr>
            <p:cNvSpPr txBox="1"/>
            <p:nvPr/>
          </p:nvSpPr>
          <p:spPr>
            <a:xfrm>
              <a:off x="1221341" y="268450"/>
              <a:ext cx="9132529" cy="1120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“Give glory to God in heaven, and on earth let there be peace to the people who please God.”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F479F8-7E3A-46BD-86AE-2AE9B487E5B2}"/>
              </a:ext>
            </a:extLst>
          </p:cNvPr>
          <p:cNvGrpSpPr/>
          <p:nvPr/>
        </p:nvGrpSpPr>
        <p:grpSpPr>
          <a:xfrm>
            <a:off x="2450035" y="2773132"/>
            <a:ext cx="7242925" cy="2237018"/>
            <a:chOff x="1136170" y="262270"/>
            <a:chExt cx="10866155" cy="1322498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31B79BD4-D3C4-45DC-9753-2C969957D2E2}"/>
                </a:ext>
              </a:extLst>
            </p:cNvPr>
            <p:cNvSpPr/>
            <p:nvPr/>
          </p:nvSpPr>
          <p:spPr>
            <a:xfrm>
              <a:off x="1136170" y="270933"/>
              <a:ext cx="10866154" cy="1274322"/>
            </a:xfrm>
            <a:prstGeom prst="wedgeRoundRectCallout">
              <a:avLst>
                <a:gd name="adj1" fmla="val -63784"/>
                <a:gd name="adj2" fmla="val -38299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7B6925-CC4F-494A-B1B8-8164E3F366D7}"/>
                </a:ext>
              </a:extLst>
            </p:cNvPr>
            <p:cNvSpPr txBox="1"/>
            <p:nvPr/>
          </p:nvSpPr>
          <p:spPr>
            <a:xfrm>
              <a:off x="1403816" y="262270"/>
              <a:ext cx="10598509" cy="132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We know that we all have messed up and don’t meet God’s standards.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4A3F466-D344-469D-86B4-063A2123EF65}"/>
              </a:ext>
            </a:extLst>
          </p:cNvPr>
          <p:cNvSpPr txBox="1"/>
          <p:nvPr/>
        </p:nvSpPr>
        <p:spPr>
          <a:xfrm>
            <a:off x="2977894" y="426060"/>
            <a:ext cx="7784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Do you remember what the angels said?</a:t>
            </a:r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191A2BD5-D65C-4597-8A32-1BCCEBA0F3E4}"/>
              </a:ext>
            </a:extLst>
          </p:cNvPr>
          <p:cNvSpPr/>
          <p:nvPr/>
        </p:nvSpPr>
        <p:spPr>
          <a:xfrm>
            <a:off x="-325828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66C898-E9C5-4DAF-B1D8-A3B1F14E06B3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0" name="Arrow: Right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ED49196-512F-45A1-A7FD-3383AAE4F6FD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2E7F94-6DBA-4CD6-B138-01BC78F0406A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65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7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03A2807A-2E88-4512-8C80-CFB494A7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25" y="2350819"/>
            <a:ext cx="1883539" cy="320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B22FE6-6AC8-4F4F-B2DA-D4E2CFECE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" y="2305660"/>
            <a:ext cx="1921428" cy="326207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CA91FD3-AB6B-4ED2-9894-D7246F6C6A6B}"/>
              </a:ext>
            </a:extLst>
          </p:cNvPr>
          <p:cNvGrpSpPr/>
          <p:nvPr/>
        </p:nvGrpSpPr>
        <p:grpSpPr>
          <a:xfrm>
            <a:off x="857250" y="123011"/>
            <a:ext cx="10572750" cy="963134"/>
            <a:chOff x="1136170" y="262270"/>
            <a:chExt cx="10866155" cy="128298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A3E36C68-D11D-46F4-B93E-4E6C0C930C4B}"/>
                </a:ext>
              </a:extLst>
            </p:cNvPr>
            <p:cNvSpPr/>
            <p:nvPr/>
          </p:nvSpPr>
          <p:spPr>
            <a:xfrm>
              <a:off x="1136170" y="270933"/>
              <a:ext cx="10866154" cy="1274322"/>
            </a:xfrm>
            <a:prstGeom prst="wedgeRoundRectCallout">
              <a:avLst>
                <a:gd name="adj1" fmla="val -44736"/>
                <a:gd name="adj2" fmla="val 257263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B66A09-7F5F-47A9-BDB0-8BFE3E1F8537}"/>
                </a:ext>
              </a:extLst>
            </p:cNvPr>
            <p:cNvSpPr txBox="1"/>
            <p:nvPr/>
          </p:nvSpPr>
          <p:spPr>
            <a:xfrm>
              <a:off x="1403816" y="262270"/>
              <a:ext cx="10598509" cy="778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That’s right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DC383B-EF67-4D21-83D5-5D5D770CCA3B}"/>
              </a:ext>
            </a:extLst>
          </p:cNvPr>
          <p:cNvGrpSpPr/>
          <p:nvPr/>
        </p:nvGrpSpPr>
        <p:grpSpPr>
          <a:xfrm>
            <a:off x="1564436" y="1267430"/>
            <a:ext cx="10139827" cy="1512481"/>
            <a:chOff x="1136171" y="268450"/>
            <a:chExt cx="9347200" cy="1276805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C204ACB7-4903-4CBD-A44C-34AF572302ED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39652"/>
                <a:gd name="adj2" fmla="val 67633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FA89D3-F9A6-4D87-9113-DF19EC892558}"/>
                </a:ext>
              </a:extLst>
            </p:cNvPr>
            <p:cNvSpPr txBox="1"/>
            <p:nvPr/>
          </p:nvSpPr>
          <p:spPr>
            <a:xfrm>
              <a:off x="1136171" y="268450"/>
              <a:ext cx="9347200" cy="857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It doesn’t matter what you look like or who you are.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F479F8-7E3A-46BD-86AE-2AE9B487E5B2}"/>
              </a:ext>
            </a:extLst>
          </p:cNvPr>
          <p:cNvGrpSpPr/>
          <p:nvPr/>
        </p:nvGrpSpPr>
        <p:grpSpPr>
          <a:xfrm>
            <a:off x="2385034" y="3008685"/>
            <a:ext cx="7843031" cy="1529611"/>
            <a:chOff x="1136170" y="264094"/>
            <a:chExt cx="10866154" cy="1281161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31B79BD4-D3C4-45DC-9753-2C969957D2E2}"/>
                </a:ext>
              </a:extLst>
            </p:cNvPr>
            <p:cNvSpPr/>
            <p:nvPr/>
          </p:nvSpPr>
          <p:spPr>
            <a:xfrm>
              <a:off x="1136170" y="270933"/>
              <a:ext cx="10866154" cy="1274322"/>
            </a:xfrm>
            <a:prstGeom prst="wedgeRoundRectCallout">
              <a:avLst>
                <a:gd name="adj1" fmla="val -61960"/>
                <a:gd name="adj2" fmla="val -47137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7B6925-CC4F-494A-B1B8-8164E3F366D7}"/>
                </a:ext>
              </a:extLst>
            </p:cNvPr>
            <p:cNvSpPr txBox="1"/>
            <p:nvPr/>
          </p:nvSpPr>
          <p:spPr>
            <a:xfrm>
              <a:off x="1269992" y="264094"/>
              <a:ext cx="10598508" cy="1219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The shepherds were so filled with JOY at having met with Jesus, that they told everyone they met about Him.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4A3F466-D344-469D-86B4-063A2123EF65}"/>
              </a:ext>
            </a:extLst>
          </p:cNvPr>
          <p:cNvSpPr txBox="1"/>
          <p:nvPr/>
        </p:nvSpPr>
        <p:spPr>
          <a:xfrm>
            <a:off x="920521" y="539101"/>
            <a:ext cx="10274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God sent Jesus to be our Saviour and bring us peace.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8A84FB-DCBD-4BBC-B8BB-F9C0AA7F8512}"/>
              </a:ext>
            </a:extLst>
          </p:cNvPr>
          <p:cNvSpPr txBox="1"/>
          <p:nvPr/>
        </p:nvSpPr>
        <p:spPr>
          <a:xfrm>
            <a:off x="2385034" y="1702693"/>
            <a:ext cx="82425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To please God, we need to listen to Him and follow His teaching.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880112-96CB-456E-A44E-2D5C756E17BF}"/>
              </a:ext>
            </a:extLst>
          </p:cNvPr>
          <p:cNvGrpSpPr/>
          <p:nvPr/>
        </p:nvGrpSpPr>
        <p:grpSpPr>
          <a:xfrm>
            <a:off x="2385034" y="4796351"/>
            <a:ext cx="7591117" cy="1719833"/>
            <a:chOff x="1136171" y="270933"/>
            <a:chExt cx="9347200" cy="1355045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446E33BB-B118-4B72-B611-3036F34F9D6A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59284"/>
                <a:gd name="adj2" fmla="val -156266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C95DCB-F8C9-4B83-859D-5B71359EE76D}"/>
                </a:ext>
              </a:extLst>
            </p:cNvPr>
            <p:cNvSpPr txBox="1"/>
            <p:nvPr/>
          </p:nvSpPr>
          <p:spPr>
            <a:xfrm>
              <a:off x="1263272" y="312574"/>
              <a:ext cx="9070649" cy="1313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If we have met Jesus we should be filled with JOY too and tell everybody we meet about Him.</a:t>
              </a:r>
            </a:p>
          </p:txBody>
        </p:sp>
      </p:grp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191A2BD5-D65C-4597-8A32-1BCCEBA0F3E4}"/>
              </a:ext>
            </a:extLst>
          </p:cNvPr>
          <p:cNvSpPr/>
          <p:nvPr/>
        </p:nvSpPr>
        <p:spPr>
          <a:xfrm>
            <a:off x="-212691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66C898-E9C5-4DAF-B1D8-A3B1F14E06B3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0" name="Arrow: Right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ED49196-512F-45A1-A7FD-3383AAE4F6FD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2E7F94-6DBA-4CD6-B138-01BC78F0406A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0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sign, clock&#10;&#10;Description automatically generated">
            <a:extLst>
              <a:ext uri="{FF2B5EF4-FFF2-40B4-BE49-F238E27FC236}">
                <a16:creationId xmlns:a16="http://schemas.microsoft.com/office/drawing/2014/main" id="{50A6A338-8A0F-4CE1-BE98-71ED9A592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18" y="2249995"/>
            <a:ext cx="1930487" cy="327322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6976683-51F4-48D4-8785-3A743D43A6AD}"/>
              </a:ext>
            </a:extLst>
          </p:cNvPr>
          <p:cNvGrpSpPr/>
          <p:nvPr/>
        </p:nvGrpSpPr>
        <p:grpSpPr>
          <a:xfrm>
            <a:off x="3764941" y="1981540"/>
            <a:ext cx="6799778" cy="1355878"/>
            <a:chOff x="1136171" y="270933"/>
            <a:chExt cx="9347200" cy="1274322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57406984-DB51-4E87-A374-E0F338A22A3F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65325"/>
                <a:gd name="adj2" fmla="val 27220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3D33D9-E2BE-4195-9ADC-1068E44D4A05}"/>
                </a:ext>
              </a:extLst>
            </p:cNvPr>
            <p:cNvSpPr txBox="1"/>
            <p:nvPr/>
          </p:nvSpPr>
          <p:spPr>
            <a:xfrm>
              <a:off x="1836235" y="270933"/>
              <a:ext cx="7803179" cy="549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Let’s worship God by singing: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849B12-7606-4D22-A480-8A8D43B5D792}"/>
              </a:ext>
            </a:extLst>
          </p:cNvPr>
          <p:cNvSpPr txBox="1"/>
          <p:nvPr/>
        </p:nvSpPr>
        <p:spPr>
          <a:xfrm>
            <a:off x="4680953" y="2642260"/>
            <a:ext cx="436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Comic Sans MS" panose="030F0702030302020204" pitchFamily="66" charset="0"/>
              </a:rPr>
              <a:t>Click on the song title</a:t>
            </a:r>
            <a:endParaRPr lang="en-GB" sz="32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D0DB370-A547-4F81-AADA-CAE7CC753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442" y="2383940"/>
            <a:ext cx="1921429" cy="3207234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A2773DDB-AFF6-4BF4-8F97-22C7F23FADF5}"/>
              </a:ext>
            </a:extLst>
          </p:cNvPr>
          <p:cNvSpPr/>
          <p:nvPr/>
        </p:nvSpPr>
        <p:spPr>
          <a:xfrm>
            <a:off x="-428625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8D59AE-444F-4999-9A90-6A75C1A4C7F9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4" name="Arrow: Right 2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5FFF527-FBAC-4D48-BCEE-4F7071BB4D83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901F14-F826-49F9-9CE6-574DEBD4BC37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id="{F0D171A4-B92B-44EB-AEFD-206CCDFE42D7}"/>
              </a:ext>
            </a:extLst>
          </p:cNvPr>
          <p:cNvSpPr txBox="1"/>
          <p:nvPr/>
        </p:nvSpPr>
        <p:spPr>
          <a:xfrm>
            <a:off x="5557522" y="4316867"/>
            <a:ext cx="431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>
                <a:solidFill>
                  <a:srgbClr val="0000FF"/>
                </a:solidFill>
              </a:rPr>
              <a:t>Joy to the World</a:t>
            </a:r>
          </a:p>
        </p:txBody>
      </p:sp>
    </p:spTree>
    <p:extLst>
      <p:ext uri="{BB962C8B-B14F-4D97-AF65-F5344CB8AC3E}">
        <p14:creationId xmlns:p14="http://schemas.microsoft.com/office/powerpoint/2010/main" val="389664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1.48148E-6 L 0.33802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FC4424-A1FF-46AC-BECD-0B919FDE3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040" y="2368206"/>
            <a:ext cx="1909872" cy="3207234"/>
          </a:xfrm>
          <a:prstGeom prst="rect">
            <a:avLst/>
          </a:prstGeom>
        </p:spPr>
      </p:pic>
      <p:pic>
        <p:nvPicPr>
          <p:cNvPr id="34" name="Picture 33" descr="A picture containing toy&#10;&#10;Description automatically generated">
            <a:extLst>
              <a:ext uri="{FF2B5EF4-FFF2-40B4-BE49-F238E27FC236}">
                <a16:creationId xmlns:a16="http://schemas.microsoft.com/office/drawing/2014/main" id="{42EE9BB2-C935-4EA3-B0F9-C3CFE8E23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25" y="2350819"/>
            <a:ext cx="1883539" cy="32072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D2F57D-FC55-466A-A58B-DBB22550E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886" y="2398810"/>
            <a:ext cx="1963374" cy="3184919"/>
          </a:xfrm>
          <a:prstGeom prst="rect">
            <a:avLst/>
          </a:prstGeom>
        </p:spPr>
      </p:pic>
      <p:pic>
        <p:nvPicPr>
          <p:cNvPr id="37" name="Picture 36" descr="A picture containing toy&#10;&#10;Description automatically generated">
            <a:extLst>
              <a:ext uri="{FF2B5EF4-FFF2-40B4-BE49-F238E27FC236}">
                <a16:creationId xmlns:a16="http://schemas.microsoft.com/office/drawing/2014/main" id="{752F7D8B-0115-48E8-A915-0EAC173A8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601" y="2347518"/>
            <a:ext cx="1926423" cy="32362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B22FE6-6AC8-4F4F-B2DA-D4E2CFECE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1" y="2300652"/>
            <a:ext cx="1921428" cy="32620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6F5C7BE-9CB5-48FC-B150-23744E08F250}"/>
              </a:ext>
            </a:extLst>
          </p:cNvPr>
          <p:cNvGrpSpPr/>
          <p:nvPr/>
        </p:nvGrpSpPr>
        <p:grpSpPr>
          <a:xfrm>
            <a:off x="3553911" y="115659"/>
            <a:ext cx="5098738" cy="2463320"/>
            <a:chOff x="-1807159" y="270933"/>
            <a:chExt cx="13558968" cy="190867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E8A30669-DB91-49AD-B3DE-DBEC3E29AE1B}"/>
                </a:ext>
              </a:extLst>
            </p:cNvPr>
            <p:cNvSpPr/>
            <p:nvPr/>
          </p:nvSpPr>
          <p:spPr>
            <a:xfrm>
              <a:off x="-1664289" y="270933"/>
              <a:ext cx="13315123" cy="1274322"/>
            </a:xfrm>
            <a:prstGeom prst="wedgeRoundRectCallout">
              <a:avLst>
                <a:gd name="adj1" fmla="val -86256"/>
                <a:gd name="adj2" fmla="val 126560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776BAA-9624-48B7-9284-E0ECC4A5D8A7}"/>
                </a:ext>
              </a:extLst>
            </p:cNvPr>
            <p:cNvSpPr txBox="1"/>
            <p:nvPr/>
          </p:nvSpPr>
          <p:spPr>
            <a:xfrm>
              <a:off x="-1807159" y="322726"/>
              <a:ext cx="13558968" cy="185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Dear God, thank you, that Jesus came to earth to save everybody.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05A11E-11ED-4EC2-978B-F4A523FD819F}"/>
              </a:ext>
            </a:extLst>
          </p:cNvPr>
          <p:cNvGrpSpPr/>
          <p:nvPr/>
        </p:nvGrpSpPr>
        <p:grpSpPr>
          <a:xfrm>
            <a:off x="3648634" y="1913616"/>
            <a:ext cx="5118037" cy="1702197"/>
            <a:chOff x="1136171" y="270933"/>
            <a:chExt cx="9454616" cy="1274322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C1350DF0-D7E7-4C8D-91E3-6966C2D6AF0E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89318"/>
                <a:gd name="adj2" fmla="val 15820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F2A2AA-18BA-4A1C-B4A8-B8B261020768}"/>
                </a:ext>
              </a:extLst>
            </p:cNvPr>
            <p:cNvSpPr txBox="1"/>
            <p:nvPr/>
          </p:nvSpPr>
          <p:spPr>
            <a:xfrm>
              <a:off x="1243587" y="336813"/>
              <a:ext cx="9347200" cy="1175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Help us to be brave and tell other people about what you have done.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406CCD-6E3D-448D-A091-4167F0C123C2}"/>
              </a:ext>
            </a:extLst>
          </p:cNvPr>
          <p:cNvGrpSpPr/>
          <p:nvPr/>
        </p:nvGrpSpPr>
        <p:grpSpPr>
          <a:xfrm>
            <a:off x="3658237" y="3769144"/>
            <a:ext cx="5108434" cy="1595791"/>
            <a:chOff x="1136169" y="270933"/>
            <a:chExt cx="9347202" cy="1274322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300EF6AB-1621-4D71-B682-C0D1A0194A68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66968"/>
                <a:gd name="adj2" fmla="val -95797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D7DC6E-7A2A-4A48-B464-F689D8854ECD}"/>
                </a:ext>
              </a:extLst>
            </p:cNvPr>
            <p:cNvSpPr txBox="1"/>
            <p:nvPr/>
          </p:nvSpPr>
          <p:spPr>
            <a:xfrm>
              <a:off x="1136169" y="290262"/>
              <a:ext cx="9347198" cy="1253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Help us not to forget you in all the Christmas fun </a:t>
              </a:r>
            </a:p>
            <a:p>
              <a:r>
                <a:rPr lang="en-GB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  and </a:t>
              </a:r>
              <a:r>
                <a:rPr lang="en-GB" sz="3200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excitment</a:t>
              </a:r>
              <a:r>
                <a:rPr lang="en-GB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A177DA-01B1-4226-908D-592D4154B632}"/>
              </a:ext>
            </a:extLst>
          </p:cNvPr>
          <p:cNvGrpSpPr/>
          <p:nvPr/>
        </p:nvGrpSpPr>
        <p:grpSpPr>
          <a:xfrm>
            <a:off x="8702802" y="17476"/>
            <a:ext cx="3368676" cy="2082425"/>
            <a:chOff x="1136171" y="242497"/>
            <a:chExt cx="9454614" cy="1306863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DD4539CF-E003-4D94-8F21-7447AD627D2E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20695"/>
                <a:gd name="adj2" fmla="val 96727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BAF390C-797E-4BEA-8E3E-334AC244E13F}"/>
                </a:ext>
              </a:extLst>
            </p:cNvPr>
            <p:cNvSpPr txBox="1"/>
            <p:nvPr/>
          </p:nvSpPr>
          <p:spPr>
            <a:xfrm>
              <a:off x="1243584" y="242497"/>
              <a:ext cx="9347201" cy="1306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Thank you that  </a:t>
              </a:r>
            </a:p>
            <a:p>
              <a:pPr algn="ctr"/>
              <a:r>
                <a:rPr lang="en-GB" sz="3200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   you forgive us when we say sorry. 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539208-C1B7-4C13-A8A4-D1D3EBF57DA7}"/>
              </a:ext>
            </a:extLst>
          </p:cNvPr>
          <p:cNvGrpSpPr/>
          <p:nvPr/>
        </p:nvGrpSpPr>
        <p:grpSpPr>
          <a:xfrm>
            <a:off x="58955" y="37798"/>
            <a:ext cx="3498528" cy="2062103"/>
            <a:chOff x="-1664291" y="219084"/>
            <a:chExt cx="13315124" cy="1373189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A12642D4-C6FE-4C86-9C61-DC19D228E399}"/>
                </a:ext>
              </a:extLst>
            </p:cNvPr>
            <p:cNvSpPr/>
            <p:nvPr/>
          </p:nvSpPr>
          <p:spPr>
            <a:xfrm>
              <a:off x="-1664291" y="270933"/>
              <a:ext cx="13315124" cy="1274322"/>
            </a:xfrm>
            <a:prstGeom prst="wedgeRoundRectCallout">
              <a:avLst>
                <a:gd name="adj1" fmla="val -31595"/>
                <a:gd name="adj2" fmla="val 97528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A9A0D5-9449-40DF-A73C-0B8C34560434}"/>
                </a:ext>
              </a:extLst>
            </p:cNvPr>
            <p:cNvSpPr txBox="1"/>
            <p:nvPr/>
          </p:nvSpPr>
          <p:spPr>
            <a:xfrm>
              <a:off x="-1664291" y="219084"/>
              <a:ext cx="13169894" cy="1373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Fill us with the JOY that the shepherds had meeting you.</a:t>
              </a:r>
              <a:r>
                <a:rPr lang="en-US" sz="32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CB4B1A6-8934-42FB-AD4E-35BF8D2B4534}"/>
              </a:ext>
            </a:extLst>
          </p:cNvPr>
          <p:cNvSpPr txBox="1"/>
          <p:nvPr/>
        </p:nvSpPr>
        <p:spPr>
          <a:xfrm>
            <a:off x="7288511" y="4762152"/>
            <a:ext cx="1452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AMEN</a:t>
            </a:r>
            <a:endParaRPr lang="en-GB" sz="3200" dirty="0"/>
          </a:p>
        </p:txBody>
      </p:sp>
      <p:sp>
        <p:nvSpPr>
          <p:cNvPr id="39" name="Rectangle 38">
            <a:hlinkClick r:id="rId7" action="ppaction://hlinksldjump"/>
            <a:extLst>
              <a:ext uri="{FF2B5EF4-FFF2-40B4-BE49-F238E27FC236}">
                <a16:creationId xmlns:a16="http://schemas.microsoft.com/office/drawing/2014/main" id="{F01F797F-D83B-42B9-A4E1-92AB3A991855}"/>
              </a:ext>
            </a:extLst>
          </p:cNvPr>
          <p:cNvSpPr/>
          <p:nvPr/>
        </p:nvSpPr>
        <p:spPr>
          <a:xfrm>
            <a:off x="-375368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9919E6-C2EF-4F33-BBD3-26F020128702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41" name="Arrow: Right 4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EAF94A-EE7B-4376-915C-526A44043B02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8999A0-2A9E-41BE-9864-C8CE7A2263FA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9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3.33333E-6 L -0.30105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7.40741E-7 L 0.35638 -0.000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-4.44444E-6 L 0.24987 -0.009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7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25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8514608D-4DF2-4CCD-BA61-EFBC7842F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26" y="2120830"/>
            <a:ext cx="1918601" cy="34687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F4AB58-8A4E-4962-89A2-6B339631FD26}"/>
              </a:ext>
            </a:extLst>
          </p:cNvPr>
          <p:cNvGrpSpPr/>
          <p:nvPr/>
        </p:nvGrpSpPr>
        <p:grpSpPr>
          <a:xfrm>
            <a:off x="2365541" y="152400"/>
            <a:ext cx="6168859" cy="1796980"/>
            <a:chOff x="2365541" y="152400"/>
            <a:chExt cx="6168859" cy="1796980"/>
          </a:xfrm>
          <a:solidFill>
            <a:schemeClr val="bg1"/>
          </a:solidFill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486712D6-1B5F-409E-8253-4EE0A8624EF1}"/>
                </a:ext>
              </a:extLst>
            </p:cNvPr>
            <p:cNvSpPr/>
            <p:nvPr/>
          </p:nvSpPr>
          <p:spPr>
            <a:xfrm>
              <a:off x="2365541" y="152400"/>
              <a:ext cx="6168859" cy="1796980"/>
            </a:xfrm>
            <a:prstGeom prst="cloudCallout">
              <a:avLst>
                <a:gd name="adj1" fmla="val 68750"/>
                <a:gd name="adj2" fmla="val 6429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A8B363-AD10-4AA2-AFE9-B70DC632069C}"/>
                </a:ext>
              </a:extLst>
            </p:cNvPr>
            <p:cNvSpPr txBox="1"/>
            <p:nvPr/>
          </p:nvSpPr>
          <p:spPr>
            <a:xfrm>
              <a:off x="2419350" y="379660"/>
              <a:ext cx="61150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Comic Sans MS" panose="030F0702030302020204" pitchFamily="66" charset="0"/>
                </a:rPr>
                <a:t>Try to remember </a:t>
              </a:r>
            </a:p>
            <a:p>
              <a:pPr algn="ctr"/>
              <a:r>
                <a:rPr lang="en-GB" sz="3200" dirty="0">
                  <a:latin typeface="Comic Sans MS" panose="030F0702030302020204" pitchFamily="66" charset="0"/>
                </a:rPr>
                <a:t>this memory verse.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DD799AA-2983-4451-8B2B-8BC9E2E95E4F}"/>
              </a:ext>
            </a:extLst>
          </p:cNvPr>
          <p:cNvGrpSpPr/>
          <p:nvPr/>
        </p:nvGrpSpPr>
        <p:grpSpPr>
          <a:xfrm>
            <a:off x="1488893" y="1549177"/>
            <a:ext cx="7332866" cy="5156423"/>
            <a:chOff x="228599" y="1461806"/>
            <a:chExt cx="7426731" cy="52216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CA62AC7-6803-412D-8152-6583B7937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9" y="1461806"/>
              <a:ext cx="7426731" cy="522166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963BE9-3B53-4537-A0EB-AF8D7C182A42}"/>
                </a:ext>
              </a:extLst>
            </p:cNvPr>
            <p:cNvSpPr/>
            <p:nvPr/>
          </p:nvSpPr>
          <p:spPr>
            <a:xfrm rot="21254059">
              <a:off x="1496625" y="1800354"/>
              <a:ext cx="4558092" cy="3948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  “Give glory to God in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 heaven, and on earth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let there be peace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to the people who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please God.”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          Luke </a:t>
              </a:r>
              <a:r>
                <a:rPr lang="en-US" sz="27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 v14</a:t>
              </a:r>
              <a:endParaRPr lang="en-GB" sz="27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2331C3A7-7E43-45E2-B165-9D2F1071D46C}"/>
              </a:ext>
            </a:extLst>
          </p:cNvPr>
          <p:cNvSpPr/>
          <p:nvPr/>
        </p:nvSpPr>
        <p:spPr>
          <a:xfrm>
            <a:off x="-428625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BD79A1-0ED0-42F4-B8BE-511B52BCCA08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17" name="Arrow: Right 1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B192DE5-4150-4F1C-B7AE-91057410B87B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FF8793-081C-412E-9367-301BA4652B4F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38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2673CA-6B6C-4C52-8555-1FB252642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3" y="1015562"/>
            <a:ext cx="11753088" cy="54132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E2FB737-88EB-4B5E-8433-0D899B90647E}"/>
              </a:ext>
            </a:extLst>
          </p:cNvPr>
          <p:cNvGrpSpPr/>
          <p:nvPr/>
        </p:nvGrpSpPr>
        <p:grpSpPr>
          <a:xfrm>
            <a:off x="340092" y="122951"/>
            <a:ext cx="2881125" cy="2347851"/>
            <a:chOff x="7548076" y="4811712"/>
            <a:chExt cx="3222352" cy="1530658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711E57D2-79B2-4FD3-B071-A372B7DC09C2}"/>
                </a:ext>
              </a:extLst>
            </p:cNvPr>
            <p:cNvSpPr/>
            <p:nvPr/>
          </p:nvSpPr>
          <p:spPr>
            <a:xfrm>
              <a:off x="7548076" y="4811712"/>
              <a:ext cx="3162354" cy="1530658"/>
            </a:xfrm>
            <a:prstGeom prst="wedgeRoundRectCallout">
              <a:avLst>
                <a:gd name="adj1" fmla="val -16393"/>
                <a:gd name="adj2" fmla="val 109184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E9B65A-5F5C-4AE3-AB51-AC6D3CEBE2CA}"/>
                </a:ext>
              </a:extLst>
            </p:cNvPr>
            <p:cNvSpPr txBox="1"/>
            <p:nvPr/>
          </p:nvSpPr>
          <p:spPr>
            <a:xfrm>
              <a:off x="7565913" y="4811712"/>
              <a:ext cx="3204515" cy="1504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These three activities are all interactive. 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first is an interactive </a:t>
              </a:r>
              <a:r>
                <a:rPr lang="en-US" b="1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powerpoint</a:t>
              </a:r>
              <a:r>
                <a:rPr lang="en-US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jigsaw and wordsearch can be played online by clicking the links. </a:t>
              </a:r>
              <a:endParaRPr lang="en-GB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55364D-151E-4E67-9C1C-5FCA69495A22}"/>
              </a:ext>
            </a:extLst>
          </p:cNvPr>
          <p:cNvSpPr/>
          <p:nvPr/>
        </p:nvSpPr>
        <p:spPr>
          <a:xfrm>
            <a:off x="-428625" y="-499247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CC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4BE813-F233-4BB9-873B-2EB3CCE277DB}"/>
              </a:ext>
            </a:extLst>
          </p:cNvPr>
          <p:cNvSpPr txBox="1"/>
          <p:nvPr/>
        </p:nvSpPr>
        <p:spPr>
          <a:xfrm>
            <a:off x="6599596" y="3491728"/>
            <a:ext cx="2401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https://jigex.com/65qB</a:t>
            </a:r>
            <a:endParaRPr lang="en-GB" dirty="0"/>
          </a:p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60DDD7-2C5A-4059-B35F-0F0BFCA9D961}"/>
              </a:ext>
            </a:extLst>
          </p:cNvPr>
          <p:cNvSpPr txBox="1"/>
          <p:nvPr/>
        </p:nvSpPr>
        <p:spPr>
          <a:xfrm>
            <a:off x="9411484" y="2767280"/>
            <a:ext cx="24806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: </a:t>
            </a:r>
            <a:r>
              <a:rPr lang="en-US" sz="1600" u="sng" dirty="0">
                <a:solidFill>
                  <a:srgbClr val="0000CC"/>
                </a:solidFill>
                <a:latin typeface="Comic Sans MS" panose="030F0702030302020204" pitchFamily="66" charset="0"/>
                <a:hlinkClick r:id="rId5"/>
              </a:rPr>
              <a:t>https://thewordsearch.com/puzzle/1721472/</a:t>
            </a:r>
            <a:endParaRPr lang="en-US" sz="1600" u="sng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endParaRPr lang="en-US" sz="1600" u="sng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endParaRPr lang="en-US" sz="1600" u="sng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71E5CE-AE01-4204-86B1-9415DEAF435A}"/>
              </a:ext>
            </a:extLst>
          </p:cNvPr>
          <p:cNvSpPr txBox="1"/>
          <p:nvPr/>
        </p:nvSpPr>
        <p:spPr>
          <a:xfrm>
            <a:off x="6599596" y="4090719"/>
            <a:ext cx="2344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https://jigex.com/99T6</a:t>
            </a:r>
            <a:endParaRPr lang="en-GB" dirty="0"/>
          </a:p>
          <a:p>
            <a:endParaRPr lang="en-GB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68442C0-275F-46F0-BEC4-64E739F4161C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35" name="Arrow: Right 3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169A60C-255B-4525-AD36-FE5DAF4607F8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DDF26A-2A4E-4B88-B498-D93F516AF241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720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C711DD-797E-4E08-809F-F735544AB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8" y="411480"/>
            <a:ext cx="10527792" cy="603504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942E130-6B90-411F-9889-4199D341B472}"/>
              </a:ext>
            </a:extLst>
          </p:cNvPr>
          <p:cNvGrpSpPr/>
          <p:nvPr/>
        </p:nvGrpSpPr>
        <p:grpSpPr>
          <a:xfrm>
            <a:off x="197137" y="843019"/>
            <a:ext cx="2741644" cy="1448772"/>
            <a:chOff x="7548076" y="4811713"/>
            <a:chExt cx="3162354" cy="1069667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82D10789-9094-4265-A079-D050CFB0CD51}"/>
                </a:ext>
              </a:extLst>
            </p:cNvPr>
            <p:cNvSpPr/>
            <p:nvPr/>
          </p:nvSpPr>
          <p:spPr>
            <a:xfrm>
              <a:off x="7548076" y="4811713"/>
              <a:ext cx="3162354" cy="1069667"/>
            </a:xfrm>
            <a:prstGeom prst="wedgeRoundRectCallout">
              <a:avLst>
                <a:gd name="adj1" fmla="val 789"/>
                <a:gd name="adj2" fmla="val 161980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CD6CB5-FED4-410B-A529-E290A59B7142}"/>
                </a:ext>
              </a:extLst>
            </p:cNvPr>
            <p:cNvSpPr txBox="1"/>
            <p:nvPr/>
          </p:nvSpPr>
          <p:spPr>
            <a:xfrm>
              <a:off x="7574257" y="4865042"/>
              <a:ext cx="3012600" cy="97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 is week 3 of our craft activity building our  nativity scene.</a:t>
              </a:r>
              <a:endParaRPr lang="en-GB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C9C5254-EAA6-4716-B3AC-47C21B650461}"/>
              </a:ext>
            </a:extLst>
          </p:cNvPr>
          <p:cNvSpPr/>
          <p:nvPr/>
        </p:nvSpPr>
        <p:spPr>
          <a:xfrm>
            <a:off x="-152400" y="-194464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6553D4-870D-4F31-95A4-73535B04FB9F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18" name="Arrow: Right 1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B1ABD17-DEFE-4F94-BF1C-C5347AD2B0D1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829B4E-82F4-46F2-BE38-4FD582DE675A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84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985E459-E8B7-410F-A72D-012B35E9992F}"/>
              </a:ext>
            </a:extLst>
          </p:cNvPr>
          <p:cNvGrpSpPr/>
          <p:nvPr/>
        </p:nvGrpSpPr>
        <p:grpSpPr>
          <a:xfrm>
            <a:off x="12717489" y="2155225"/>
            <a:ext cx="11200822" cy="3468758"/>
            <a:chOff x="534254" y="2104999"/>
            <a:chExt cx="11200822" cy="3468758"/>
          </a:xfrm>
        </p:grpSpPr>
        <p:pic>
          <p:nvPicPr>
            <p:cNvPr id="23" name="Picture 22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13898B02-D283-4F9A-9461-449EDC4E8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647" y="2355366"/>
              <a:ext cx="1921429" cy="3207234"/>
            </a:xfrm>
            <a:prstGeom prst="rect">
              <a:avLst/>
            </a:prstGeom>
          </p:spPr>
        </p:pic>
        <p:pic>
          <p:nvPicPr>
            <p:cNvPr id="24" name="Picture 23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054FAD83-CAE2-41B3-92B5-98FABE75F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648" y="2333075"/>
              <a:ext cx="1926423" cy="3236211"/>
            </a:xfrm>
            <a:prstGeom prst="rect">
              <a:avLst/>
            </a:prstGeom>
          </p:spPr>
        </p:pic>
        <p:pic>
          <p:nvPicPr>
            <p:cNvPr id="29" name="Picture 28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2B31ACC4-DC61-465A-B0D3-24A119AD1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350" y="2366523"/>
              <a:ext cx="1883539" cy="3207234"/>
            </a:xfrm>
            <a:prstGeom prst="rect">
              <a:avLst/>
            </a:prstGeom>
          </p:spPr>
        </p:pic>
        <p:pic>
          <p:nvPicPr>
            <p:cNvPr id="36" name="Picture 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3CEC17E-23D9-4572-9EFD-39C3112B1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4962" y="2366523"/>
              <a:ext cx="1909872" cy="3207234"/>
            </a:xfrm>
            <a:prstGeom prst="rect">
              <a:avLst/>
            </a:prstGeom>
          </p:spPr>
        </p:pic>
        <p:pic>
          <p:nvPicPr>
            <p:cNvPr id="37" name="Picture 36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3503E318-AD07-4FBE-BE54-873C38EF5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9415" y="2104999"/>
              <a:ext cx="1918601" cy="346875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B338884-576D-49AC-BFE6-D8C422230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54" y="2377681"/>
              <a:ext cx="1963374" cy="318491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2784CF0-89CB-4031-9384-968E6E05724F}"/>
              </a:ext>
            </a:extLst>
          </p:cNvPr>
          <p:cNvSpPr txBox="1"/>
          <p:nvPr/>
        </p:nvSpPr>
        <p:spPr>
          <a:xfrm>
            <a:off x="3357776" y="2682552"/>
            <a:ext cx="8589818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dirty="0">
                <a:latin typeface="Comic Sans MS" panose="030F0702030302020204" pitchFamily="66" charset="0"/>
              </a:rPr>
              <a:t>Have you been making the Nativity model?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61B48B-BCC5-4C80-A473-622A53204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" y="2305660"/>
            <a:ext cx="1921428" cy="326207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5EF43FA-CD33-4561-9E00-DEC881E8FE6C}"/>
              </a:ext>
            </a:extLst>
          </p:cNvPr>
          <p:cNvGrpSpPr/>
          <p:nvPr/>
        </p:nvGrpSpPr>
        <p:grpSpPr>
          <a:xfrm>
            <a:off x="4287196" y="298605"/>
            <a:ext cx="6020767" cy="1419859"/>
            <a:chOff x="1136171" y="270933"/>
            <a:chExt cx="9347200" cy="1274322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73B343CB-0763-4162-A395-E50CC97E0023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97245"/>
                <a:gd name="adj2" fmla="val 143829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571633-47B5-47C6-8231-31A4E30751B2}"/>
                </a:ext>
              </a:extLst>
            </p:cNvPr>
            <p:cNvSpPr txBox="1"/>
            <p:nvPr/>
          </p:nvSpPr>
          <p:spPr>
            <a:xfrm>
              <a:off x="2525645" y="312569"/>
              <a:ext cx="6568252" cy="981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200" dirty="0">
                  <a:latin typeface="Comic Sans MS" panose="030F0702030302020204" pitchFamily="66" charset="0"/>
                </a:rPr>
                <a:t>Good Morning and welcome to</a:t>
              </a:r>
            </a:p>
            <a:p>
              <a:pPr algn="ctr">
                <a:lnSpc>
                  <a:spcPts val="4000"/>
                </a:lnSpc>
              </a:pPr>
              <a:r>
                <a:rPr lang="en-US" sz="3200" dirty="0">
                  <a:latin typeface="Comic Sans MS" panose="030F0702030302020204" pitchFamily="66" charset="0"/>
                </a:rPr>
                <a:t>Hillcliffe Junior Church Online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7115D4-DD52-4D9F-8445-3C983407A7BE}"/>
              </a:ext>
            </a:extLst>
          </p:cNvPr>
          <p:cNvGrpSpPr/>
          <p:nvPr/>
        </p:nvGrpSpPr>
        <p:grpSpPr>
          <a:xfrm>
            <a:off x="3576979" y="1965682"/>
            <a:ext cx="8151415" cy="1594626"/>
            <a:chOff x="1136171" y="270933"/>
            <a:chExt cx="9347200" cy="1274322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7E632CC1-C270-4F52-86C6-CF55E256454B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75962"/>
                <a:gd name="adj2" fmla="val 16472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E44652-C1F1-4136-8450-46C8376EF1C9}"/>
                </a:ext>
              </a:extLst>
            </p:cNvPr>
            <p:cNvSpPr txBox="1"/>
            <p:nvPr/>
          </p:nvSpPr>
          <p:spPr>
            <a:xfrm>
              <a:off x="1204467" y="387946"/>
              <a:ext cx="9210605" cy="520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200" dirty="0">
                  <a:latin typeface="Comic Sans MS" panose="030F0702030302020204" pitchFamily="66" charset="0"/>
                </a:rPr>
                <a:t>What have you been doing this week?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0E4C90-0C96-4E47-966F-7C738CB7A299}"/>
              </a:ext>
            </a:extLst>
          </p:cNvPr>
          <p:cNvGrpSpPr/>
          <p:nvPr/>
        </p:nvGrpSpPr>
        <p:grpSpPr>
          <a:xfrm>
            <a:off x="3636539" y="4104335"/>
            <a:ext cx="6793878" cy="1000759"/>
            <a:chOff x="310512" y="270933"/>
            <a:chExt cx="10998547" cy="1274322"/>
          </a:xfrm>
        </p:grpSpPr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2A60B975-591B-4FB6-81F0-2B45E626ABDE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96242"/>
                <a:gd name="adj2" fmla="val -153815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58B507-B7B5-44C7-8808-36BCB82A22B5}"/>
                </a:ext>
              </a:extLst>
            </p:cNvPr>
            <p:cNvSpPr txBox="1"/>
            <p:nvPr/>
          </p:nvSpPr>
          <p:spPr>
            <a:xfrm>
              <a:off x="310512" y="537058"/>
              <a:ext cx="10998547" cy="73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200" dirty="0">
                  <a:latin typeface="Comic Sans MS" panose="030F0702030302020204" pitchFamily="66" charset="0"/>
                </a:rPr>
                <a:t>Let’s go and meet the team?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FC1C89C-D30C-41D1-A31A-6F40D82C959B}"/>
              </a:ext>
            </a:extLst>
          </p:cNvPr>
          <p:cNvGrpSpPr/>
          <p:nvPr/>
        </p:nvGrpSpPr>
        <p:grpSpPr>
          <a:xfrm>
            <a:off x="177705" y="110366"/>
            <a:ext cx="11866080" cy="2017498"/>
            <a:chOff x="1126117" y="173120"/>
            <a:chExt cx="9357253" cy="1278543"/>
          </a:xfrm>
        </p:grpSpPr>
        <p:sp>
          <p:nvSpPr>
            <p:cNvPr id="41" name="Speech Bubble: Rectangle with Corners Rounded 40">
              <a:extLst>
                <a:ext uri="{FF2B5EF4-FFF2-40B4-BE49-F238E27FC236}">
                  <a16:creationId xmlns:a16="http://schemas.microsoft.com/office/drawing/2014/main" id="{77AC0DF0-3205-4761-A5D8-01FCAF26AD51}"/>
                </a:ext>
              </a:extLst>
            </p:cNvPr>
            <p:cNvSpPr/>
            <p:nvPr/>
          </p:nvSpPr>
          <p:spPr>
            <a:xfrm>
              <a:off x="1126117" y="177341"/>
              <a:ext cx="9347200" cy="1274322"/>
            </a:xfrm>
            <a:prstGeom prst="wedgeRoundRectCallout">
              <a:avLst>
                <a:gd name="adj1" fmla="val 26444"/>
                <a:gd name="adj2" fmla="val 95788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241654-D60F-4113-AF0E-735131F8F97C}"/>
                </a:ext>
              </a:extLst>
            </p:cNvPr>
            <p:cNvSpPr txBox="1"/>
            <p:nvPr/>
          </p:nvSpPr>
          <p:spPr>
            <a:xfrm>
              <a:off x="2865080" y="173120"/>
              <a:ext cx="5806184" cy="370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Let’s start our morning with a prayer.</a:t>
              </a:r>
              <a:endParaRPr lang="en-GB" sz="3200" dirty="0">
                <a:latin typeface="Comic Sans MS" panose="030F0702030302020204" pitchFamily="66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4978119-4989-4220-97E5-27A65AE9B875}"/>
                </a:ext>
              </a:extLst>
            </p:cNvPr>
            <p:cNvSpPr txBox="1"/>
            <p:nvPr/>
          </p:nvSpPr>
          <p:spPr>
            <a:xfrm>
              <a:off x="1136170" y="498933"/>
              <a:ext cx="9347200" cy="37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3200" b="1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B64AC11-72EC-455E-9FB2-06ECA5C24B04}"/>
              </a:ext>
            </a:extLst>
          </p:cNvPr>
          <p:cNvSpPr txBox="1"/>
          <p:nvPr/>
        </p:nvSpPr>
        <p:spPr>
          <a:xfrm>
            <a:off x="-61029" y="564567"/>
            <a:ext cx="123465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Thank you Jesus, that you came to earth to save us from our sins.</a:t>
            </a:r>
            <a:endParaRPr lang="en-GB" sz="3000" dirty="0"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12923B-6E6F-4EBF-A24F-16760AFE8A61}"/>
              </a:ext>
            </a:extLst>
          </p:cNvPr>
          <p:cNvSpPr txBox="1"/>
          <p:nvPr/>
        </p:nvSpPr>
        <p:spPr>
          <a:xfrm>
            <a:off x="169334" y="1023520"/>
            <a:ext cx="11853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Thank you that you love us so much and want the best for us.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49B717-8A52-4F38-8A5C-D6B0C8711277}"/>
              </a:ext>
            </a:extLst>
          </p:cNvPr>
          <p:cNvSpPr txBox="1"/>
          <p:nvPr/>
        </p:nvSpPr>
        <p:spPr>
          <a:xfrm>
            <a:off x="124017" y="1524854"/>
            <a:ext cx="1030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Help us to show your love to other people this week. 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4B423D-F83E-42F7-A370-897A28AB1315}"/>
              </a:ext>
            </a:extLst>
          </p:cNvPr>
          <p:cNvSpPr txBox="1"/>
          <p:nvPr/>
        </p:nvSpPr>
        <p:spPr>
          <a:xfrm>
            <a:off x="10300730" y="1549750"/>
            <a:ext cx="16644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AMEN.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77B9C11A-F007-4D03-9B63-0D6A5C30856B}"/>
              </a:ext>
            </a:extLst>
          </p:cNvPr>
          <p:cNvSpPr/>
          <p:nvPr/>
        </p:nvSpPr>
        <p:spPr>
          <a:xfrm>
            <a:off x="-307627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09B586-9BDA-4B9C-B561-DD6227B51ADF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1" name="Arrow: Right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7CF2BDC-4C57-4FB7-A2DE-7EBDFFA3C20A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3102E4-156D-4437-B8C8-5CB751D4DFB5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62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59259E-6 L 0.63984 0.0002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3.7037E-7 L -0.99882 -0.00833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48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25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4" grpId="0"/>
      <p:bldP spid="45" grpId="0"/>
      <p:bldP spid="46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FEFA30E-6EBB-4901-BFB0-EC1D4F540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" y="1249680"/>
            <a:ext cx="11740896" cy="4358640"/>
          </a:xfrm>
          <a:prstGeom prst="rect">
            <a:avLst/>
          </a:prstGeom>
        </p:spPr>
      </p:pic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5090BB07-2FDF-4CFB-89F7-965B8BF4704B}"/>
              </a:ext>
            </a:extLst>
          </p:cNvPr>
          <p:cNvSpPr/>
          <p:nvPr/>
        </p:nvSpPr>
        <p:spPr>
          <a:xfrm>
            <a:off x="-152400" y="-231563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8D777E-5F28-46EE-BE03-8158914C4E44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3" name="Arrow: Right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A649E16-B466-4AD7-9E54-31AC1ECF923B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AC9FCF-CFA0-4ADD-97B1-1DF451F27FE0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79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3FEF2956-0721-4668-9FA6-DD7BBFEC6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1405128"/>
            <a:ext cx="12021312" cy="4047744"/>
          </a:xfrm>
          <a:prstGeom prst="rect">
            <a:avLst/>
          </a:prstGeom>
        </p:spPr>
      </p:pic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A7D9D421-8535-4FE4-AD21-F89AE712D3D2}"/>
              </a:ext>
            </a:extLst>
          </p:cNvPr>
          <p:cNvSpPr/>
          <p:nvPr/>
        </p:nvSpPr>
        <p:spPr>
          <a:xfrm>
            <a:off x="-563996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6DF2B3-FB0B-4541-B6FE-90D9B13BE040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5" name="Arrow: Right 2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5A7973-0CE5-4E64-8182-DE36BC01B162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6DE59A-DF4B-42A2-B581-69C684037AF8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27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738415D-A0C8-47D6-9899-37BD647BD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2" y="2345352"/>
            <a:ext cx="1921429" cy="3207234"/>
          </a:xfrm>
          <a:prstGeom prst="rect">
            <a:avLst/>
          </a:prstGeom>
        </p:spPr>
      </p:pic>
      <p:pic>
        <p:nvPicPr>
          <p:cNvPr id="17" name="Picture 1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FC62EB6-FBDA-4141-BD90-8015D75C8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8" y="2239980"/>
            <a:ext cx="1921429" cy="3280841"/>
          </a:xfrm>
          <a:prstGeom prst="rect">
            <a:avLst/>
          </a:prstGeom>
        </p:spPr>
      </p:pic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A5D98FFF-6D1E-4EA0-8776-AD60572C3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96" y="2308549"/>
            <a:ext cx="1883539" cy="3207234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97182C19-F202-4435-A2F2-022D3ACF2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48" y="2239980"/>
            <a:ext cx="1934730" cy="3303552"/>
          </a:xfrm>
          <a:prstGeom prst="rect">
            <a:avLst/>
          </a:prstGeom>
        </p:spPr>
      </p:pic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58D79B32-1641-4666-AFDB-0F2364A14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6" y="2277925"/>
            <a:ext cx="1926423" cy="3236211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059BD5AD-3551-4E1F-A9CF-3C8C7E6BE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332" y="2195000"/>
            <a:ext cx="1921429" cy="3344374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4AE53F8A-8D32-41B4-8F18-363212D9C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64" y="2038558"/>
            <a:ext cx="1918601" cy="34687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5D95CC-745D-41D9-B0DC-03BBDB6B83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05" y="2359986"/>
            <a:ext cx="1942401" cy="3184919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3C2517-2F91-42E1-8C55-EC0B545EA8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14" y="2332140"/>
            <a:ext cx="1909872" cy="32072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F8134E-A47B-4A50-9ACE-720659FF73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78" y="2277303"/>
            <a:ext cx="1921428" cy="3262071"/>
          </a:xfrm>
          <a:prstGeom prst="rect">
            <a:avLst/>
          </a:prstGeom>
        </p:spPr>
      </p:pic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D803F87D-81BF-42C4-B6C0-ADC1C9CBC8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52" y="2258535"/>
            <a:ext cx="1934730" cy="3280839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8AF398A0-366C-49A3-B073-BCCAA0F71F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05" y="2208213"/>
            <a:ext cx="1962265" cy="3322638"/>
          </a:xfrm>
          <a:prstGeom prst="rect">
            <a:avLst/>
          </a:prstGeom>
        </p:spPr>
      </p:pic>
      <p:pic>
        <p:nvPicPr>
          <p:cNvPr id="4" name="Picture 3" descr="A picture containing toy, lamp, phone, table&#10;&#10;Description automatically generated">
            <a:extLst>
              <a:ext uri="{FF2B5EF4-FFF2-40B4-BE49-F238E27FC236}">
                <a16:creationId xmlns:a16="http://schemas.microsoft.com/office/drawing/2014/main" id="{9BDA5939-4BAB-4794-AF6D-3264D47CCC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4" y="2053478"/>
            <a:ext cx="1921429" cy="3473871"/>
          </a:xfrm>
          <a:prstGeom prst="rect">
            <a:avLst/>
          </a:prstGeom>
        </p:spPr>
      </p:pic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54C6FABA-A85B-4710-B31E-6998A47265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94" y="2239980"/>
            <a:ext cx="1921428" cy="32808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B1592F-243E-48E3-A85C-73AEDC343CFD}"/>
              </a:ext>
            </a:extLst>
          </p:cNvPr>
          <p:cNvSpPr txBox="1"/>
          <p:nvPr/>
        </p:nvSpPr>
        <p:spPr>
          <a:xfrm>
            <a:off x="3531363" y="1007793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Bye. See you next week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" action="ppaction://hlinkshowjump?jump=endshow"/>
            <a:extLst>
              <a:ext uri="{FF2B5EF4-FFF2-40B4-BE49-F238E27FC236}">
                <a16:creationId xmlns:a16="http://schemas.microsoft.com/office/drawing/2014/main" id="{CF7674B6-4578-4528-BBD1-086B9FA3E8EA}"/>
              </a:ext>
            </a:extLst>
          </p:cNvPr>
          <p:cNvSpPr/>
          <p:nvPr/>
        </p:nvSpPr>
        <p:spPr>
          <a:xfrm>
            <a:off x="-184443" y="-128016"/>
            <a:ext cx="12560885" cy="7114032"/>
          </a:xfrm>
          <a:prstGeom prst="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2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:a16="http://schemas.microsoft.com/office/drawing/2014/main" id="{5527B649-6CC1-4165-AFB8-5C9B84EF3646}"/>
              </a:ext>
            </a:extLst>
          </p:cNvPr>
          <p:cNvSpPr txBox="1"/>
          <p:nvPr/>
        </p:nvSpPr>
        <p:spPr>
          <a:xfrm>
            <a:off x="3898933" y="3987561"/>
            <a:ext cx="4528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Let’s watch a video to find out.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119A675-1879-4293-8B27-C778CF6887D2}"/>
              </a:ext>
            </a:extLst>
          </p:cNvPr>
          <p:cNvSpPr txBox="1"/>
          <p:nvPr/>
        </p:nvSpPr>
        <p:spPr>
          <a:xfrm>
            <a:off x="312108" y="1613700"/>
            <a:ext cx="8318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Comic Sans MS" panose="030F0702030302020204" pitchFamily="66" charset="0"/>
              </a:rPr>
              <a:t>How does that work?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3B8DFCD-1E1F-472D-A51B-818DDE9541D2}"/>
              </a:ext>
            </a:extLst>
          </p:cNvPr>
          <p:cNvSpPr txBox="1"/>
          <p:nvPr/>
        </p:nvSpPr>
        <p:spPr>
          <a:xfrm>
            <a:off x="362774" y="1164743"/>
            <a:ext cx="8318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Comic Sans MS" panose="030F0702030302020204" pitchFamily="66" charset="0"/>
              </a:rPr>
              <a:t>but Jesus was born in Bethlehem.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1C973B5-6316-49BC-B513-C5DB3CC1E378}"/>
              </a:ext>
            </a:extLst>
          </p:cNvPr>
          <p:cNvSpPr txBox="1"/>
          <p:nvPr/>
        </p:nvSpPr>
        <p:spPr>
          <a:xfrm>
            <a:off x="450853" y="717004"/>
            <a:ext cx="8318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Comic Sans MS" panose="030F0702030302020204" pitchFamily="66" charset="0"/>
              </a:rPr>
              <a:t>Mary and Joseph lived in Nazareth -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CF692F1-9254-4FF5-9CD9-4E2C36FF3C81}"/>
              </a:ext>
            </a:extLst>
          </p:cNvPr>
          <p:cNvGrpSpPr/>
          <p:nvPr/>
        </p:nvGrpSpPr>
        <p:grpSpPr>
          <a:xfrm>
            <a:off x="177705" y="110366"/>
            <a:ext cx="11866080" cy="2017498"/>
            <a:chOff x="1126117" y="173120"/>
            <a:chExt cx="9357253" cy="1278543"/>
          </a:xfrm>
        </p:grpSpPr>
        <p:sp>
          <p:nvSpPr>
            <p:cNvPr id="103" name="Speech Bubble: Rectangle with Corners Rounded 102">
              <a:extLst>
                <a:ext uri="{FF2B5EF4-FFF2-40B4-BE49-F238E27FC236}">
                  <a16:creationId xmlns:a16="http://schemas.microsoft.com/office/drawing/2014/main" id="{D722752C-EE6F-4652-9FFC-365203082B96}"/>
                </a:ext>
              </a:extLst>
            </p:cNvPr>
            <p:cNvSpPr/>
            <p:nvPr/>
          </p:nvSpPr>
          <p:spPr>
            <a:xfrm>
              <a:off x="1126117" y="177341"/>
              <a:ext cx="9347200" cy="1274322"/>
            </a:xfrm>
            <a:prstGeom prst="wedgeRoundRectCallout">
              <a:avLst>
                <a:gd name="adj1" fmla="val 26444"/>
                <a:gd name="adj2" fmla="val 95788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9BAB284-6BFD-4D6F-9A9A-AF06546E7667}"/>
                </a:ext>
              </a:extLst>
            </p:cNvPr>
            <p:cNvSpPr txBox="1"/>
            <p:nvPr/>
          </p:nvSpPr>
          <p:spPr>
            <a:xfrm>
              <a:off x="2865080" y="173120"/>
              <a:ext cx="5806184" cy="370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Let’s start our morning with a prayer.</a:t>
              </a:r>
              <a:endParaRPr lang="en-GB" sz="3200" dirty="0">
                <a:latin typeface="Comic Sans MS" panose="030F0702030302020204" pitchFamily="66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B797C31-62AB-40C7-8129-295BA3473E9D}"/>
                </a:ext>
              </a:extLst>
            </p:cNvPr>
            <p:cNvSpPr txBox="1"/>
            <p:nvPr/>
          </p:nvSpPr>
          <p:spPr>
            <a:xfrm>
              <a:off x="1136170" y="498933"/>
              <a:ext cx="9347200" cy="37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3200" b="1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954570C3-5FB1-4C3E-992C-343980A6B34D}"/>
              </a:ext>
            </a:extLst>
          </p:cNvPr>
          <p:cNvSpPr txBox="1"/>
          <p:nvPr/>
        </p:nvSpPr>
        <p:spPr>
          <a:xfrm>
            <a:off x="-61029" y="564567"/>
            <a:ext cx="123465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Thank you Jesus, that you came to earth to save us from our sins.</a:t>
            </a:r>
            <a:endParaRPr lang="en-GB" sz="3000" dirty="0">
              <a:latin typeface="Comic Sans MS" panose="030F0702030302020204" pitchFamily="66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C13B489-48D7-440B-8482-730ED8F4DE52}"/>
              </a:ext>
            </a:extLst>
          </p:cNvPr>
          <p:cNvSpPr txBox="1"/>
          <p:nvPr/>
        </p:nvSpPr>
        <p:spPr>
          <a:xfrm>
            <a:off x="169334" y="1023520"/>
            <a:ext cx="11853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Thank you that you love us so much and want the best for us.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555E2FE-E0A6-4777-9DBB-86EE9472E96B}"/>
              </a:ext>
            </a:extLst>
          </p:cNvPr>
          <p:cNvSpPr txBox="1"/>
          <p:nvPr/>
        </p:nvSpPr>
        <p:spPr>
          <a:xfrm>
            <a:off x="124017" y="1524854"/>
            <a:ext cx="1030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Help us to show your love to other people this week. 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A74C38F-22FB-4DA9-97BD-0EB19F56C7C2}"/>
              </a:ext>
            </a:extLst>
          </p:cNvPr>
          <p:cNvSpPr txBox="1"/>
          <p:nvPr/>
        </p:nvSpPr>
        <p:spPr>
          <a:xfrm>
            <a:off x="10300730" y="1549750"/>
            <a:ext cx="16644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AMEN.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9" name="Picture 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C9DE3F8-8B42-4F0F-8888-C9038B81B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47" y="2355366"/>
            <a:ext cx="1921429" cy="3207234"/>
          </a:xfrm>
          <a:prstGeom prst="rect">
            <a:avLst/>
          </a:prstGeom>
        </p:spPr>
      </p:pic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4E9A09B3-207F-44F6-B3D6-7359AB2B4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48" y="2333075"/>
            <a:ext cx="1926423" cy="3236211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91FA834C-F2B4-4ACC-984F-155312CC9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50" y="2366523"/>
            <a:ext cx="1883539" cy="3207234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D3B725-461A-4250-91E0-536D2898E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62" y="2366523"/>
            <a:ext cx="1909872" cy="3207234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83823D6A-781D-4B77-BF2D-E772F8678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15" y="2104999"/>
            <a:ext cx="1918601" cy="3468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DCBCE6-C521-49F1-B28D-739C26BF6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54" y="2377681"/>
            <a:ext cx="1963374" cy="3184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B22FE6-6AC8-4F4F-B2DA-D4E2CFECEB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29" y="2305657"/>
            <a:ext cx="1921428" cy="3262071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5DAB08B-EC64-4FAD-800D-B5D9C5430136}"/>
              </a:ext>
            </a:extLst>
          </p:cNvPr>
          <p:cNvGrpSpPr/>
          <p:nvPr/>
        </p:nvGrpSpPr>
        <p:grpSpPr>
          <a:xfrm>
            <a:off x="632045" y="125049"/>
            <a:ext cx="7932770" cy="2381716"/>
            <a:chOff x="1136170" y="270933"/>
            <a:chExt cx="9347201" cy="1274322"/>
          </a:xfrm>
        </p:grpSpPr>
        <p:sp>
          <p:nvSpPr>
            <p:cNvPr id="111" name="Speech Bubble: Rectangle with Corners Rounded 110">
              <a:extLst>
                <a:ext uri="{FF2B5EF4-FFF2-40B4-BE49-F238E27FC236}">
                  <a16:creationId xmlns:a16="http://schemas.microsoft.com/office/drawing/2014/main" id="{90CF4045-D76A-418F-9281-9A102D794683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19536"/>
                <a:gd name="adj2" fmla="val 71673"/>
                <a:gd name="adj3" fmla="val 16667"/>
              </a:avLst>
            </a:prstGeom>
            <a:noFill/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E3F5590-6FBA-4BBC-99EC-5B3E7FAD3D5F}"/>
                </a:ext>
              </a:extLst>
            </p:cNvPr>
            <p:cNvSpPr txBox="1"/>
            <p:nvPr/>
          </p:nvSpPr>
          <p:spPr>
            <a:xfrm>
              <a:off x="1136170" y="309631"/>
              <a:ext cx="9015302" cy="31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I’ve been looking  at the Advent story.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B5B1D2E-E5AA-4E03-9184-EFFD7AFE9BA2}"/>
              </a:ext>
            </a:extLst>
          </p:cNvPr>
          <p:cNvGrpSpPr/>
          <p:nvPr/>
        </p:nvGrpSpPr>
        <p:grpSpPr>
          <a:xfrm>
            <a:off x="3824504" y="2839117"/>
            <a:ext cx="4623018" cy="2418272"/>
            <a:chOff x="1136171" y="270933"/>
            <a:chExt cx="9347200" cy="1274322"/>
          </a:xfrm>
        </p:grpSpPr>
        <p:sp>
          <p:nvSpPr>
            <p:cNvPr id="120" name="Speech Bubble: Rectangle with Corners Rounded 119">
              <a:extLst>
                <a:ext uri="{FF2B5EF4-FFF2-40B4-BE49-F238E27FC236}">
                  <a16:creationId xmlns:a16="http://schemas.microsoft.com/office/drawing/2014/main" id="{268D98FB-B616-4260-AF72-29819E1FB841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67552"/>
                <a:gd name="adj2" fmla="val -42156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0421F0B-4006-4132-9EB1-59106E5F669D}"/>
                </a:ext>
              </a:extLst>
            </p:cNvPr>
            <p:cNvSpPr txBox="1"/>
            <p:nvPr/>
          </p:nvSpPr>
          <p:spPr>
            <a:xfrm>
              <a:off x="1136172" y="309631"/>
              <a:ext cx="9347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That’s a good question, Sherlock.</a:t>
              </a:r>
            </a:p>
          </p:txBody>
        </p:sp>
      </p:grpSp>
      <p:sp>
        <p:nvSpPr>
          <p:cNvPr id="100" name="Rectangle 99">
            <a:hlinkClick r:id="rId9" action="ppaction://hlinksldjump"/>
            <a:extLst>
              <a:ext uri="{FF2B5EF4-FFF2-40B4-BE49-F238E27FC236}">
                <a16:creationId xmlns:a16="http://schemas.microsoft.com/office/drawing/2014/main" id="{763D67D5-5A6E-41FE-BB71-D66E0DC73AF5}"/>
              </a:ext>
            </a:extLst>
          </p:cNvPr>
          <p:cNvSpPr/>
          <p:nvPr/>
        </p:nvSpPr>
        <p:spPr>
          <a:xfrm>
            <a:off x="-428625" y="-523560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A7D018C-C49E-46CB-8CD6-6C7385C53462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115" name="Arrow: Right 1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9DF26D9-E4CB-4C1D-9FC0-E636A2D7D49F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35B46B7-D75D-4EB0-AB44-F1AFDE994798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31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4.81481E-6 L -0.49166 -0.0069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4.81481E-6 L -0.60091 -0.0111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52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5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71797 -0.00417 " pathEditMode="relative" rAng="0" ptsTypes="AA">
                                      <p:cBhvr>
                                        <p:cTn id="36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9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75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75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25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18" grpId="0"/>
      <p:bldP spid="117" grpId="0"/>
      <p:bldP spid="113" grpId="0"/>
      <p:bldP spid="106" grpId="1"/>
      <p:bldP spid="107" grpId="1"/>
      <p:bldP spid="108" grpId="1"/>
      <p:bldP spid="10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hlinkClick r:id="rId2" action="ppaction://hlinksldjump"/>
            <a:extLst>
              <a:ext uri="{FF2B5EF4-FFF2-40B4-BE49-F238E27FC236}">
                <a16:creationId xmlns:a16="http://schemas.microsoft.com/office/drawing/2014/main" id="{F0CB9BB7-C1FA-4BF0-881F-BC51EBFCC2A8}"/>
              </a:ext>
            </a:extLst>
          </p:cNvPr>
          <p:cNvSpPr/>
          <p:nvPr/>
        </p:nvSpPr>
        <p:spPr>
          <a:xfrm>
            <a:off x="-428625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8384CE-DE79-420F-836E-E590C7D120AF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0" name="Arrow: Right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AC81D27-C22D-437C-8A4C-F0B6E9784B74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CF5AB5-109F-4E30-AEED-36DF2085B54F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06C63DB7-BCCB-42DB-994B-8E7232B98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63" y="2323436"/>
            <a:ext cx="4712616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:a16="http://schemas.microsoft.com/office/drawing/2014/main" id="{5527B649-6CC1-4165-AFB8-5C9B84EF3646}"/>
              </a:ext>
            </a:extLst>
          </p:cNvPr>
          <p:cNvSpPr txBox="1"/>
          <p:nvPr/>
        </p:nvSpPr>
        <p:spPr>
          <a:xfrm>
            <a:off x="3861991" y="666588"/>
            <a:ext cx="7300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What have you brought for us today?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1C973B5-6316-49BC-B513-C5DB3CC1E378}"/>
              </a:ext>
            </a:extLst>
          </p:cNvPr>
          <p:cNvSpPr txBox="1"/>
          <p:nvPr/>
        </p:nvSpPr>
        <p:spPr>
          <a:xfrm>
            <a:off x="450853" y="717004"/>
            <a:ext cx="8318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Comic Sans MS" panose="030F0702030302020204" pitchFamily="66" charset="0"/>
              </a:rPr>
              <a:t>I’ll see you later on.</a:t>
            </a:r>
          </a:p>
        </p:txBody>
      </p:sp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83823D6A-781D-4B77-BF2D-E772F8678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15" y="2104999"/>
            <a:ext cx="1918601" cy="3468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B22FE6-6AC8-4F4F-B2DA-D4E2CFECE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29" y="2305657"/>
            <a:ext cx="1921428" cy="3262071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5DAB08B-EC64-4FAD-800D-B5D9C5430136}"/>
              </a:ext>
            </a:extLst>
          </p:cNvPr>
          <p:cNvGrpSpPr/>
          <p:nvPr/>
        </p:nvGrpSpPr>
        <p:grpSpPr>
          <a:xfrm>
            <a:off x="632045" y="125049"/>
            <a:ext cx="7932770" cy="1176730"/>
            <a:chOff x="1136170" y="270933"/>
            <a:chExt cx="9347201" cy="1274322"/>
          </a:xfrm>
        </p:grpSpPr>
        <p:sp>
          <p:nvSpPr>
            <p:cNvPr id="111" name="Speech Bubble: Rectangle with Corners Rounded 110">
              <a:extLst>
                <a:ext uri="{FF2B5EF4-FFF2-40B4-BE49-F238E27FC236}">
                  <a16:creationId xmlns:a16="http://schemas.microsoft.com/office/drawing/2014/main" id="{90CF4045-D76A-418F-9281-9A102D794683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19656"/>
                <a:gd name="adj2" fmla="val 196733"/>
                <a:gd name="adj3" fmla="val 16667"/>
              </a:avLst>
            </a:prstGeom>
            <a:noFill/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E3F5590-6FBA-4BBC-99EC-5B3E7FAD3D5F}"/>
                </a:ext>
              </a:extLst>
            </p:cNvPr>
            <p:cNvSpPr txBox="1"/>
            <p:nvPr/>
          </p:nvSpPr>
          <p:spPr>
            <a:xfrm>
              <a:off x="1136170" y="309631"/>
              <a:ext cx="9015302" cy="633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Thank you, that explains the puzzle.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B5B1D2E-E5AA-4E03-9184-EFFD7AFE9BA2}"/>
              </a:ext>
            </a:extLst>
          </p:cNvPr>
          <p:cNvGrpSpPr/>
          <p:nvPr/>
        </p:nvGrpSpPr>
        <p:grpSpPr>
          <a:xfrm>
            <a:off x="3723091" y="129864"/>
            <a:ext cx="7578514" cy="1289446"/>
            <a:chOff x="1136171" y="270933"/>
            <a:chExt cx="9347200" cy="1274322"/>
          </a:xfrm>
        </p:grpSpPr>
        <p:sp>
          <p:nvSpPr>
            <p:cNvPr id="120" name="Speech Bubble: Rectangle with Corners Rounded 119">
              <a:extLst>
                <a:ext uri="{FF2B5EF4-FFF2-40B4-BE49-F238E27FC236}">
                  <a16:creationId xmlns:a16="http://schemas.microsoft.com/office/drawing/2014/main" id="{268D98FB-B616-4260-AF72-29819E1FB841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22320"/>
                <a:gd name="adj2" fmla="val 178197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0421F0B-4006-4132-9EB1-59106E5F669D}"/>
                </a:ext>
              </a:extLst>
            </p:cNvPr>
            <p:cNvSpPr txBox="1"/>
            <p:nvPr/>
          </p:nvSpPr>
          <p:spPr>
            <a:xfrm>
              <a:off x="1136171" y="309631"/>
              <a:ext cx="9347200" cy="56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Good Morning Music Man</a:t>
              </a:r>
            </a:p>
          </p:txBody>
        </p:sp>
      </p:grpSp>
      <p:pic>
        <p:nvPicPr>
          <p:cNvPr id="32" name="Picture 3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4DDD4A5-959D-4445-86B9-3F1EB9165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9398" y="2366523"/>
            <a:ext cx="1921429" cy="320723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14F8C27-1403-4B20-98A1-E3A3AAA1F117}"/>
              </a:ext>
            </a:extLst>
          </p:cNvPr>
          <p:cNvGrpSpPr/>
          <p:nvPr/>
        </p:nvGrpSpPr>
        <p:grpSpPr>
          <a:xfrm>
            <a:off x="3957895" y="1992598"/>
            <a:ext cx="4606920" cy="1569660"/>
            <a:chOff x="1136171" y="270933"/>
            <a:chExt cx="9347200" cy="1334052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FE9055CB-6E02-46B0-A6C9-162FA1EE50BF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76103"/>
                <a:gd name="adj2" fmla="val 20111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F1E5793-0D64-47B3-B5A6-32751BB383B8}"/>
                </a:ext>
              </a:extLst>
            </p:cNvPr>
            <p:cNvSpPr txBox="1"/>
            <p:nvPr/>
          </p:nvSpPr>
          <p:spPr>
            <a:xfrm>
              <a:off x="1299653" y="270933"/>
              <a:ext cx="9066018" cy="1334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I have brought some Christmas Carols that I hope you like.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F46281-D900-4669-9944-5E75DA0D2CB7}"/>
              </a:ext>
            </a:extLst>
          </p:cNvPr>
          <p:cNvGrpSpPr/>
          <p:nvPr/>
        </p:nvGrpSpPr>
        <p:grpSpPr>
          <a:xfrm>
            <a:off x="4038470" y="4301729"/>
            <a:ext cx="4171710" cy="961639"/>
            <a:chOff x="1136171" y="270933"/>
            <a:chExt cx="9429007" cy="950360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3B75FF71-25BB-445C-9620-A1B0D14800EE}"/>
                </a:ext>
              </a:extLst>
            </p:cNvPr>
            <p:cNvSpPr/>
            <p:nvPr/>
          </p:nvSpPr>
          <p:spPr>
            <a:xfrm>
              <a:off x="1136171" y="270933"/>
              <a:ext cx="9347200" cy="950360"/>
            </a:xfrm>
            <a:prstGeom prst="wedgeRoundRectCallout">
              <a:avLst>
                <a:gd name="adj1" fmla="val 75010"/>
                <a:gd name="adj2" fmla="val -177876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501EE4D-555B-4D32-B2D5-0829EF992A55}"/>
                </a:ext>
              </a:extLst>
            </p:cNvPr>
            <p:cNvSpPr txBox="1"/>
            <p:nvPr/>
          </p:nvSpPr>
          <p:spPr>
            <a:xfrm>
              <a:off x="1217978" y="507793"/>
              <a:ext cx="9347200" cy="57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Ok, that sound good.</a:t>
              </a:r>
            </a:p>
          </p:txBody>
        </p:sp>
      </p:grpSp>
      <p:sp>
        <p:nvSpPr>
          <p:cNvPr id="100" name="Rectangle 99">
            <a:hlinkClick r:id="rId5" action="ppaction://hlinksldjump"/>
            <a:extLst>
              <a:ext uri="{FF2B5EF4-FFF2-40B4-BE49-F238E27FC236}">
                <a16:creationId xmlns:a16="http://schemas.microsoft.com/office/drawing/2014/main" id="{763D67D5-5A6E-41FE-BB71-D66E0DC73AF5}"/>
              </a:ext>
            </a:extLst>
          </p:cNvPr>
          <p:cNvSpPr/>
          <p:nvPr/>
        </p:nvSpPr>
        <p:spPr>
          <a:xfrm>
            <a:off x="-428625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AC8BB3-EE3C-4C08-9A5D-96F2C3CC812D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41" name="Arrow: Right 4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4EC3B6-C098-40E7-AA49-9872B0B5617C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F0F3C08-54F2-4B59-9721-13DF8420AB26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11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25E-6 -2.22222E-6 L -0.36172 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4.81481E-6 L 0.32461 -0.004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2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25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13" grpId="0"/>
      <p:bldP spid="1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14C242C-5DB7-475F-8C37-F0D0A11A1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62" y="2355366"/>
            <a:ext cx="1921429" cy="3207234"/>
          </a:xfrm>
          <a:prstGeom prst="rect">
            <a:avLst/>
          </a:prstGeom>
        </p:spPr>
      </p:pic>
      <p:pic>
        <p:nvPicPr>
          <p:cNvPr id="21" name="Picture 20" descr="A picture containing sign, clock&#10;&#10;Description automatically generated">
            <a:extLst>
              <a:ext uri="{FF2B5EF4-FFF2-40B4-BE49-F238E27FC236}">
                <a16:creationId xmlns:a16="http://schemas.microsoft.com/office/drawing/2014/main" id="{87EB8F11-7C1F-4F76-9CEF-01F5CBA77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96" y="2226853"/>
            <a:ext cx="1967359" cy="333574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4AB4AAE-1D5C-42F7-A71F-D19AD68D1D49}"/>
              </a:ext>
            </a:extLst>
          </p:cNvPr>
          <p:cNvGrpSpPr/>
          <p:nvPr/>
        </p:nvGrpSpPr>
        <p:grpSpPr>
          <a:xfrm>
            <a:off x="2958544" y="521816"/>
            <a:ext cx="6799778" cy="1355878"/>
            <a:chOff x="1136171" y="270933"/>
            <a:chExt cx="9347200" cy="1274322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7444F783-29EA-4DF6-941F-12A586F8FAF6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52980"/>
                <a:gd name="adj2" fmla="val 135882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0121E6-E1E7-4381-9597-7049C8899F43}"/>
                </a:ext>
              </a:extLst>
            </p:cNvPr>
            <p:cNvSpPr txBox="1"/>
            <p:nvPr/>
          </p:nvSpPr>
          <p:spPr>
            <a:xfrm>
              <a:off x="1836234" y="270933"/>
              <a:ext cx="8647136" cy="409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So let’s worship God by singing: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32D0236-256F-48D8-B84F-16ED3DA0A2C2}"/>
              </a:ext>
            </a:extLst>
          </p:cNvPr>
          <p:cNvSpPr txBox="1"/>
          <p:nvPr/>
        </p:nvSpPr>
        <p:spPr>
          <a:xfrm>
            <a:off x="4432023" y="1093308"/>
            <a:ext cx="436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Comic Sans MS" panose="030F0702030302020204" pitchFamily="66" charset="0"/>
              </a:rPr>
              <a:t>Click on the song title</a:t>
            </a:r>
            <a:endParaRPr lang="en-GB" sz="32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22FE6-6AC8-4F4F-B2DA-D4E2CFECE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29" y="2305657"/>
            <a:ext cx="1921428" cy="3262071"/>
          </a:xfrm>
          <a:prstGeom prst="rect">
            <a:avLst/>
          </a:prstGeom>
        </p:spPr>
      </p:pic>
      <p:sp>
        <p:nvSpPr>
          <p:cNvPr id="100" name="Rectangle 99">
            <a:hlinkClick r:id="rId5" action="ppaction://hlinksldjump"/>
            <a:extLst>
              <a:ext uri="{FF2B5EF4-FFF2-40B4-BE49-F238E27FC236}">
                <a16:creationId xmlns:a16="http://schemas.microsoft.com/office/drawing/2014/main" id="{763D67D5-5A6E-41FE-BB71-D66E0DC73AF5}"/>
              </a:ext>
            </a:extLst>
          </p:cNvPr>
          <p:cNvSpPr/>
          <p:nvPr/>
        </p:nvSpPr>
        <p:spPr>
          <a:xfrm>
            <a:off x="-390525" y="-669030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27" name="TextBox 26">
            <a:hlinkClick r:id="rId6"/>
            <a:extLst>
              <a:ext uri="{FF2B5EF4-FFF2-40B4-BE49-F238E27FC236}">
                <a16:creationId xmlns:a16="http://schemas.microsoft.com/office/drawing/2014/main" id="{AF045D50-5EE3-409A-8E1F-4F189757CC99}"/>
              </a:ext>
            </a:extLst>
          </p:cNvPr>
          <p:cNvSpPr txBox="1"/>
          <p:nvPr/>
        </p:nvSpPr>
        <p:spPr>
          <a:xfrm>
            <a:off x="4581057" y="2614059"/>
            <a:ext cx="4064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00CC"/>
                </a:solidFill>
              </a:rPr>
              <a:t>Silent Night</a:t>
            </a:r>
          </a:p>
        </p:txBody>
      </p:sp>
      <p:sp>
        <p:nvSpPr>
          <p:cNvPr id="28" name="TextBox 27">
            <a:hlinkClick r:id="rId7"/>
            <a:extLst>
              <a:ext uri="{FF2B5EF4-FFF2-40B4-BE49-F238E27FC236}">
                <a16:creationId xmlns:a16="http://schemas.microsoft.com/office/drawing/2014/main" id="{6F9E5E68-BF35-465C-9268-CD0C51685A66}"/>
              </a:ext>
            </a:extLst>
          </p:cNvPr>
          <p:cNvSpPr txBox="1"/>
          <p:nvPr/>
        </p:nvSpPr>
        <p:spPr>
          <a:xfrm>
            <a:off x="4895708" y="4202769"/>
            <a:ext cx="6069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00CC"/>
                </a:solidFill>
              </a:rPr>
              <a:t>What a glorious Night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A7D018C-C49E-46CB-8CD6-6C7385C53462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115" name="Arrow: Right 1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9DF26D9-E4CB-4C1D-9FC0-E636A2D7D49F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35B46B7-D75D-4EB0-AB44-F1AFDE994798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26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32917 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F61B3E2C-3A83-4E55-BE50-A53979DF0FE3}"/>
              </a:ext>
            </a:extLst>
          </p:cNvPr>
          <p:cNvSpPr txBox="1"/>
          <p:nvPr/>
        </p:nvSpPr>
        <p:spPr>
          <a:xfrm>
            <a:off x="1609673" y="3176400"/>
            <a:ext cx="90582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so today must be the angel visiting the shepherds.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B79835-38A1-4379-B466-0B37145778F3}"/>
              </a:ext>
            </a:extLst>
          </p:cNvPr>
          <p:cNvSpPr txBox="1"/>
          <p:nvPr/>
        </p:nvSpPr>
        <p:spPr>
          <a:xfrm>
            <a:off x="2460440" y="2259153"/>
            <a:ext cx="7501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then we looked at the angel visiting Joseph,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22FE6-6AC8-4F4F-B2DA-D4E2CFECE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" y="2305660"/>
            <a:ext cx="1921428" cy="32620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7699FE3-78B5-4AC1-88C2-974F4B831EBA}"/>
              </a:ext>
            </a:extLst>
          </p:cNvPr>
          <p:cNvGrpSpPr/>
          <p:nvPr/>
        </p:nvGrpSpPr>
        <p:grpSpPr>
          <a:xfrm>
            <a:off x="2344912" y="4352934"/>
            <a:ext cx="7642428" cy="1645583"/>
            <a:chOff x="1136170" y="262270"/>
            <a:chExt cx="10866155" cy="1282984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1FA75395-E954-4170-9F1E-61AB5B8D2D45}"/>
                </a:ext>
              </a:extLst>
            </p:cNvPr>
            <p:cNvSpPr/>
            <p:nvPr/>
          </p:nvSpPr>
          <p:spPr>
            <a:xfrm>
              <a:off x="1136170" y="270932"/>
              <a:ext cx="10866154" cy="1274322"/>
            </a:xfrm>
            <a:prstGeom prst="wedgeRoundRectCallout">
              <a:avLst>
                <a:gd name="adj1" fmla="val -62421"/>
                <a:gd name="adj2" fmla="val -130415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1B900A-8E03-4A4B-B7E9-8AE99727C08C}"/>
                </a:ext>
              </a:extLst>
            </p:cNvPr>
            <p:cNvSpPr txBox="1"/>
            <p:nvPr/>
          </p:nvSpPr>
          <p:spPr>
            <a:xfrm>
              <a:off x="1403816" y="262270"/>
              <a:ext cx="10598509" cy="1199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You are absolutely right.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4866E6A-A1F6-41D2-803B-CAF5015DB7F3}"/>
              </a:ext>
            </a:extLst>
          </p:cNvPr>
          <p:cNvSpPr txBox="1"/>
          <p:nvPr/>
        </p:nvSpPr>
        <p:spPr>
          <a:xfrm>
            <a:off x="2460440" y="4860772"/>
            <a:ext cx="74541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Let’s listen to another friend reading the story for us. </a:t>
            </a:r>
          </a:p>
        </p:txBody>
      </p:sp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03A2807A-2E88-4512-8C80-CFB494A72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25" y="2350819"/>
            <a:ext cx="1883539" cy="32072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88D8D-9CC4-4BBA-A73D-01FCDF758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137" y="2300529"/>
            <a:ext cx="1921428" cy="326207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CA91FD3-AB6B-4ED2-9894-D7246F6C6A6B}"/>
              </a:ext>
            </a:extLst>
          </p:cNvPr>
          <p:cNvGrpSpPr/>
          <p:nvPr/>
        </p:nvGrpSpPr>
        <p:grpSpPr>
          <a:xfrm>
            <a:off x="2178297" y="977655"/>
            <a:ext cx="7642428" cy="625227"/>
            <a:chOff x="1136170" y="262270"/>
            <a:chExt cx="10866155" cy="1282984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A3E36C68-D11D-46F4-B93E-4E6C0C930C4B}"/>
                </a:ext>
              </a:extLst>
            </p:cNvPr>
            <p:cNvSpPr/>
            <p:nvPr/>
          </p:nvSpPr>
          <p:spPr>
            <a:xfrm>
              <a:off x="1136170" y="270932"/>
              <a:ext cx="10866154" cy="1274322"/>
            </a:xfrm>
            <a:prstGeom prst="wedgeRoundRectCallout">
              <a:avLst>
                <a:gd name="adj1" fmla="val -59497"/>
                <a:gd name="adj2" fmla="val 278897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B66A09-7F5F-47A9-BDB0-8BFE3E1F8537}"/>
                </a:ext>
              </a:extLst>
            </p:cNvPr>
            <p:cNvSpPr txBox="1"/>
            <p:nvPr/>
          </p:nvSpPr>
          <p:spPr>
            <a:xfrm>
              <a:off x="1403816" y="262270"/>
              <a:ext cx="10598509" cy="474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How have you worked that out?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DC383B-EF67-4D21-83D5-5D5D770CCA3B}"/>
              </a:ext>
            </a:extLst>
          </p:cNvPr>
          <p:cNvGrpSpPr/>
          <p:nvPr/>
        </p:nvGrpSpPr>
        <p:grpSpPr>
          <a:xfrm>
            <a:off x="1143000" y="126793"/>
            <a:ext cx="9159923" cy="761381"/>
            <a:chOff x="1136171" y="270933"/>
            <a:chExt cx="9347200" cy="127432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C204ACB7-4903-4CBD-A44C-34AF572302ED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54487"/>
                <a:gd name="adj2" fmla="val 336734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FA89D3-F9A6-4D87-9113-DF19EC892558}"/>
                </a:ext>
              </a:extLst>
            </p:cNvPr>
            <p:cNvSpPr txBox="1"/>
            <p:nvPr/>
          </p:nvSpPr>
          <p:spPr>
            <a:xfrm>
              <a:off x="1136171" y="382636"/>
              <a:ext cx="9347200" cy="978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 think I know what we are looking at today.</a:t>
              </a:r>
            </a:p>
          </p:txBody>
        </p:sp>
      </p:grpSp>
      <p:pic>
        <p:nvPicPr>
          <p:cNvPr id="27" name="Picture 26" descr="A picture containing toy&#10;&#10;Description automatically generated">
            <a:extLst>
              <a:ext uri="{FF2B5EF4-FFF2-40B4-BE49-F238E27FC236}">
                <a16:creationId xmlns:a16="http://schemas.microsoft.com/office/drawing/2014/main" id="{F2290EC7-8F6A-47C7-8E74-FF77F4684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502" y="2360497"/>
            <a:ext cx="1883539" cy="320723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C2C64-B164-4047-A625-1684295E424F}"/>
              </a:ext>
            </a:extLst>
          </p:cNvPr>
          <p:cNvGrpSpPr/>
          <p:nvPr/>
        </p:nvGrpSpPr>
        <p:grpSpPr>
          <a:xfrm>
            <a:off x="2329360" y="1720580"/>
            <a:ext cx="7763522" cy="2471483"/>
            <a:chOff x="1699170" y="270933"/>
            <a:chExt cx="8784201" cy="1717932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102613FB-E098-48ED-A777-D8CCDEF7D62B}"/>
                </a:ext>
              </a:extLst>
            </p:cNvPr>
            <p:cNvSpPr/>
            <p:nvPr/>
          </p:nvSpPr>
          <p:spPr>
            <a:xfrm>
              <a:off x="1699170" y="270933"/>
              <a:ext cx="8784201" cy="1717932"/>
            </a:xfrm>
            <a:prstGeom prst="wedgeRoundRectCallout">
              <a:avLst>
                <a:gd name="adj1" fmla="val 57940"/>
                <a:gd name="adj2" fmla="val 5306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7F387D-46E4-4AD9-AB74-F67E6B2E3B56}"/>
                </a:ext>
              </a:extLst>
            </p:cNvPr>
            <p:cNvSpPr txBox="1"/>
            <p:nvPr/>
          </p:nvSpPr>
          <p:spPr>
            <a:xfrm>
              <a:off x="1762164" y="333620"/>
              <a:ext cx="8702892" cy="35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Well we looked at the angel visiting Mary, </a:t>
              </a:r>
            </a:p>
          </p:txBody>
        </p:sp>
      </p:grpSp>
      <p:sp>
        <p:nvSpPr>
          <p:cNvPr id="18" name="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4F7EFA3E-2DFF-45A6-AFA6-26A0B76BABDC}"/>
              </a:ext>
            </a:extLst>
          </p:cNvPr>
          <p:cNvSpPr/>
          <p:nvPr/>
        </p:nvSpPr>
        <p:spPr>
          <a:xfrm>
            <a:off x="-347715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58B54C-0E77-43A6-A8E3-8D080CFB8F16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1" name="Arrow: Right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6409757-50D8-4361-8818-9F4253F45364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80AD6E-F3E9-46D2-A23C-F616327EEF21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2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20808 0.0011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25847 -0.000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7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25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ke 2 8 20">
            <a:hlinkClick r:id="" action="ppaction://media"/>
            <a:extLst>
              <a:ext uri="{FF2B5EF4-FFF2-40B4-BE49-F238E27FC236}">
                <a16:creationId xmlns:a16="http://schemas.microsoft.com/office/drawing/2014/main" id="{E74738B0-FF9B-4A64-B118-FCA84F07A8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7650" y="110837"/>
            <a:ext cx="3511730" cy="6384965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5615B1AE-747F-43D4-B2DF-D893A07A3308}"/>
              </a:ext>
            </a:extLst>
          </p:cNvPr>
          <p:cNvSpPr/>
          <p:nvPr/>
        </p:nvSpPr>
        <p:spPr>
          <a:xfrm>
            <a:off x="-390525" y="-561975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CCF55D-B0CC-4A19-87F9-5CFF9F805631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6" name="Arrow: Right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B4A2ECD-6C96-4570-8A31-72E55145E3CD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4C43AC-7EA9-4490-A18C-B373A59336E8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96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562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03A2807A-2E88-4512-8C80-CFB494A7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25" y="2350819"/>
            <a:ext cx="1883539" cy="320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B22FE6-6AC8-4F4F-B2DA-D4E2CFECE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" y="2305660"/>
            <a:ext cx="1921428" cy="326207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218FB42-3326-4C5F-A5D5-17E43A5A2CC4}"/>
              </a:ext>
            </a:extLst>
          </p:cNvPr>
          <p:cNvSpPr txBox="1"/>
          <p:nvPr/>
        </p:nvSpPr>
        <p:spPr>
          <a:xfrm>
            <a:off x="1104900" y="1104295"/>
            <a:ext cx="8643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 angel tells them that it is Good News.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A91FD3-AB6B-4ED2-9894-D7246F6C6A6B}"/>
              </a:ext>
            </a:extLst>
          </p:cNvPr>
          <p:cNvGrpSpPr/>
          <p:nvPr/>
        </p:nvGrpSpPr>
        <p:grpSpPr>
          <a:xfrm>
            <a:off x="2385033" y="1822533"/>
            <a:ext cx="7421934" cy="1522762"/>
            <a:chOff x="1136170" y="262270"/>
            <a:chExt cx="10866155" cy="128298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A3E36C68-D11D-46F4-B93E-4E6C0C930C4B}"/>
                </a:ext>
              </a:extLst>
            </p:cNvPr>
            <p:cNvSpPr/>
            <p:nvPr/>
          </p:nvSpPr>
          <p:spPr>
            <a:xfrm>
              <a:off x="1136170" y="270933"/>
              <a:ext cx="10866154" cy="1274322"/>
            </a:xfrm>
            <a:prstGeom prst="wedgeRoundRectCallout">
              <a:avLst>
                <a:gd name="adj1" fmla="val -62556"/>
                <a:gd name="adj2" fmla="val 28084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B66A09-7F5F-47A9-BDB0-8BFE3E1F8537}"/>
                </a:ext>
              </a:extLst>
            </p:cNvPr>
            <p:cNvSpPr txBox="1"/>
            <p:nvPr/>
          </p:nvSpPr>
          <p:spPr>
            <a:xfrm>
              <a:off x="1403816" y="262270"/>
              <a:ext cx="10598509" cy="66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That’s right, the angel tells them </a:t>
              </a:r>
            </a:p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not to be afraid because their Saviour has come.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DC383B-EF67-4D21-83D5-5D5D770CCA3B}"/>
              </a:ext>
            </a:extLst>
          </p:cNvPr>
          <p:cNvGrpSpPr/>
          <p:nvPr/>
        </p:nvGrpSpPr>
        <p:grpSpPr>
          <a:xfrm>
            <a:off x="1104900" y="154584"/>
            <a:ext cx="8715825" cy="1534486"/>
            <a:chOff x="1058351" y="261122"/>
            <a:chExt cx="9425020" cy="1284133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C204ACB7-4903-4CBD-A44C-34AF572302ED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60289"/>
                <a:gd name="adj2" fmla="val 139529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FA89D3-F9A6-4D87-9113-DF19EC892558}"/>
                </a:ext>
              </a:extLst>
            </p:cNvPr>
            <p:cNvSpPr txBox="1"/>
            <p:nvPr/>
          </p:nvSpPr>
          <p:spPr>
            <a:xfrm>
              <a:off x="1058351" y="261122"/>
              <a:ext cx="9132529" cy="901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So the angel went and told the shepherds all about the birth of Jesus.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8ACA08-079E-4107-8B80-9779D3A1B667}"/>
              </a:ext>
            </a:extLst>
          </p:cNvPr>
          <p:cNvGrpSpPr/>
          <p:nvPr/>
        </p:nvGrpSpPr>
        <p:grpSpPr>
          <a:xfrm>
            <a:off x="2249791" y="3434273"/>
            <a:ext cx="7616217" cy="2750048"/>
            <a:chOff x="1058351" y="261122"/>
            <a:chExt cx="9425020" cy="1725668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8DD0DFA6-98FC-4BA0-8F15-6E413C7BE0B3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61298"/>
                <a:gd name="adj2" fmla="val -69080"/>
                <a:gd name="adj3" fmla="val 16667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B4BBD-A40F-47DE-B976-F2852AC44DC6}"/>
                </a:ext>
              </a:extLst>
            </p:cNvPr>
            <p:cNvSpPr txBox="1"/>
            <p:nvPr/>
          </p:nvSpPr>
          <p:spPr>
            <a:xfrm>
              <a:off x="1058351" y="261122"/>
              <a:ext cx="9132528" cy="1725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shepherds were so excited to hear this news that they left their sheep and went straight to Bethlehem.</a:t>
              </a:r>
            </a:p>
          </p:txBody>
        </p:sp>
      </p:grp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191A2BD5-D65C-4597-8A32-1BCCEBA0F3E4}"/>
              </a:ext>
            </a:extLst>
          </p:cNvPr>
          <p:cNvSpPr/>
          <p:nvPr/>
        </p:nvSpPr>
        <p:spPr>
          <a:xfrm>
            <a:off x="-428625" y="-878533"/>
            <a:ext cx="12973050" cy="798195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66C898-E9C5-4DAF-B1D8-A3B1F14E06B3}"/>
              </a:ext>
            </a:extLst>
          </p:cNvPr>
          <p:cNvGrpSpPr/>
          <p:nvPr/>
        </p:nvGrpSpPr>
        <p:grpSpPr>
          <a:xfrm>
            <a:off x="-2667000" y="5591175"/>
            <a:ext cx="2514600" cy="1276350"/>
            <a:chOff x="167020" y="5743617"/>
            <a:chExt cx="2514600" cy="1276350"/>
          </a:xfrm>
        </p:grpSpPr>
        <p:sp>
          <p:nvSpPr>
            <p:cNvPr id="20" name="Arrow: Right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ED49196-512F-45A1-A7FD-3383AAE4F6FD}"/>
                </a:ext>
              </a:extLst>
            </p:cNvPr>
            <p:cNvSpPr/>
            <p:nvPr/>
          </p:nvSpPr>
          <p:spPr>
            <a:xfrm>
              <a:off x="167020" y="5743617"/>
              <a:ext cx="2514600" cy="127635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2E7F94-6DBA-4CD6-B138-01BC78F0406A}"/>
                </a:ext>
              </a:extLst>
            </p:cNvPr>
            <p:cNvSpPr txBox="1"/>
            <p:nvPr/>
          </p:nvSpPr>
          <p:spPr>
            <a:xfrm>
              <a:off x="167020" y="6150959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Go to 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10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75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33333E-6 L 1.01094 -0.008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20256</TotalTime>
  <Words>977</Words>
  <Application>Microsoft Office PowerPoint</Application>
  <PresentationFormat>Widescreen</PresentationFormat>
  <Paragraphs>135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Hancock</dc:creator>
  <cp:lastModifiedBy>Bryan Hancock</cp:lastModifiedBy>
  <cp:revision>801</cp:revision>
  <dcterms:created xsi:type="dcterms:W3CDTF">2020-08-25T07:54:05Z</dcterms:created>
  <dcterms:modified xsi:type="dcterms:W3CDTF">2020-12-07T20:00:59Z</dcterms:modified>
</cp:coreProperties>
</file>