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9" r:id="rId3"/>
    <p:sldId id="263" r:id="rId4"/>
    <p:sldId id="256" r:id="rId5"/>
    <p:sldId id="277" r:id="rId6"/>
    <p:sldId id="278" r:id="rId7"/>
    <p:sldId id="264" r:id="rId8"/>
    <p:sldId id="265" r:id="rId9"/>
    <p:sldId id="266" r:id="rId10"/>
    <p:sldId id="270" r:id="rId11"/>
    <p:sldId id="269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848" y="10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4 -12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26/08/2020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7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2E5C5A8D-5C30-48AA-B28B-02A71EC5A1F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first plague God sent on Egypt was?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D3399ACB-A6F0-4A1B-B402-A258A25742B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Locusts ate the food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1F9097D-9331-47F5-AB31-ED05F39B3A3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Frogs appeared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AEDC94E-601B-4C04-8150-5308D9D802E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River turned to blood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107801" y="7112030"/>
            <a:ext cx="459870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When Aaron struck the river with his stick the water turned to blood.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E6D7E0D1-C8E8-45AC-9C14-6E4E9747334D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these insects did God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3200" b="1" dirty="0">
                <a:latin typeface="Comic Sans MS" panose="030F0702030302020204" pitchFamily="66" charset="0"/>
              </a:rPr>
              <a:t> send as a plague on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Ants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Gnats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Locusts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these insects did God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3200" b="1" dirty="0">
                <a:latin typeface="Comic Sans MS" panose="030F0702030302020204" pitchFamily="66" charset="0"/>
              </a:rPr>
              <a:t> send as a plague on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Ants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Gnats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Locusts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sent Gnats and Locusts but he didn’t send ants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152659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of these creatures did God send as a plague on Egypt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Spiders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Snakes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Frogs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AC7BFBA3-FF55-4BA3-8EAA-14A832A4C2D2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15265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of these creatures did God send as a plague on Egypt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Spiders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Snakes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Frogs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didn’t send snakes or spiders, but he did send frogs.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plague killed the farm animals?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Darkness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Disease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Hail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1FB72F35-05C6-47BC-B395-E5046CD22EE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plague killed the farm animals?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Darkness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Disease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Hail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Some of the animals were killed by hail but most were killed by disease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13986" y="9496396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Pharaoh not listen to God? (Exodus 7v14)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was stubborn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was deaf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had gone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D5627884-E6C3-452C-B89F-E9C9C491FB3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Pharaoh not listen to God? (Exodus 7v14)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was stubborn and didn’t believe God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was stubborn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was deaf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had gone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the final plague?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Locusts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Darkness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Death of firstborn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10 plagues of Egypt, which you can find in Exodus 4 -12.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D9560204-F2D0-4087-8583-46F465C929D8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the final plague?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E23476AA-0A57-4D7D-8842-D386CC14617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Locusts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C5E189C-49D5-4BEE-A723-201DE668A1D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Darkness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F025492-5FED-4FC4-8A8F-7DDBB1177A45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Death of firstborn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final plague was the death of every family’s firstborn son.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69"/>
            <a:ext cx="5819948" cy="161567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made Pharaoh change his mind and let the Israelites go free?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His son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 paid Him money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His wife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D9A2B205-EFBF-4F2F-A56A-22ADA3F429F9}"/>
              </a:ext>
            </a:extLst>
          </p:cNvPr>
          <p:cNvSpPr txBox="1">
            <a:spLocks/>
          </p:cNvSpPr>
          <p:nvPr/>
        </p:nvSpPr>
        <p:spPr>
          <a:xfrm>
            <a:off x="514350" y="4170769"/>
            <a:ext cx="5819948" cy="161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made Pharaoh change his mind and let the Israelites go free?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213E80EB-1306-4630-819B-1A9CBCF8E58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His son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56FE40D9-9C9E-4A7B-9678-375492D384D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 paid him money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81D184E8-0EB0-4B3B-AE0B-C00489BFB6F5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His wife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63015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changed his mind because his oldest son died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went to Pharaoh with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Jethro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3B1BF9B3-BA3F-4DE6-ACAA-B97D23906EFD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662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went to Pharaoh with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Jethro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went with his brother Aaron.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sign did Moses show Pharaoh, to confirm God had sent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water to wine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stick to a snake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bread into fish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7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612D9CCB-A8D9-4A31-983F-39C43227BCF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sign did Moses show Pharaoh, to confirm God had sent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the stick was thrown on the ground it changed into a snake.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834223AC-1EB5-47BF-BC9C-FD8029AB56C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water into wine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994955E-A4E2-4539-B93D-A30AB6A8C64D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stick into snake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D33942A-43B3-4CCA-8652-21EF9200E7CF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Changed bread into fish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7167" y="4221602"/>
            <a:ext cx="6036079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was angry and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4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Sent Moses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Killed 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Moses in prison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F76C4BC-E2ED-4F8A-83A0-AB0E483F4C06}"/>
              </a:ext>
            </a:extLst>
          </p:cNvPr>
          <p:cNvSpPr txBox="1">
            <a:spLocks/>
          </p:cNvSpPr>
          <p:nvPr/>
        </p:nvSpPr>
        <p:spPr>
          <a:xfrm>
            <a:off x="387167" y="4221602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was angry and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4DD1891-724D-47B3-B54F-F244935957D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Sent Moses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A2D680EC-A7D5-4EF1-928D-FB26E8A4DE2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Killed 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1FE40DB-B1A6-4CB2-B84D-3BB9DA53F48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Moses in prison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17121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sent Moses and Aaron away.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4" y="16961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first plague God sent on Egypt was?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Locusts ate the food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Frogs appeared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River turned to blood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759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41</cp:revision>
  <dcterms:created xsi:type="dcterms:W3CDTF">2020-08-05T14:43:31Z</dcterms:created>
  <dcterms:modified xsi:type="dcterms:W3CDTF">2020-08-26T13:17:20Z</dcterms:modified>
</cp:coreProperties>
</file>