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77" r:id="rId3"/>
    <p:sldId id="278" r:id="rId4"/>
    <p:sldId id="259" r:id="rId5"/>
    <p:sldId id="260" r:id="rId6"/>
    <p:sldId id="263" r:id="rId7"/>
    <p:sldId id="264" r:id="rId8"/>
    <p:sldId id="265" r:id="rId9"/>
    <p:sldId id="268" r:id="rId10"/>
    <p:sldId id="267" r:id="rId11"/>
    <p:sldId id="266" r:id="rId12"/>
    <p:sldId id="269" r:id="rId13"/>
    <p:sldId id="270" r:id="rId14"/>
    <p:sldId id="271" r:id="rId15"/>
    <p:sldId id="272" r:id="rId16"/>
    <p:sldId id="273" r:id="rId17"/>
    <p:sldId id="274" r:id="rId18"/>
    <p:sldId id="275" r:id="rId19"/>
    <p:sldId id="276" r:id="rId20"/>
    <p:sldId id="279" r:id="rId21"/>
    <p:sldId id="280" r:id="rId22"/>
    <p:sldId id="262" r:id="rId23"/>
    <p:sldId id="261" r:id="rId2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16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FF6600"/>
    <a:srgbClr val="33CC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16" autoAdjust="0"/>
    <p:restoredTop sz="94660"/>
  </p:normalViewPr>
  <p:slideViewPr>
    <p:cSldViewPr snapToGrid="0" showGuides="1">
      <p:cViewPr varScale="1">
        <p:scale>
          <a:sx n="58" d="100"/>
          <a:sy n="58" d="100"/>
        </p:scale>
        <p:origin x="84" y="222"/>
      </p:cViewPr>
      <p:guideLst>
        <p:guide orient="horz" pos="2160"/>
        <p:guide pos="3816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013130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76B278-41C9-4C72-8553-AED5470611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A64996A-AA60-42EF-AFBE-609528D9772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B4AD7E5-7F58-4CB7-B028-B1FCB9787E0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21EF08C-9B33-4F48-B036-394ACA4F5FB8}" type="datetimeFigureOut">
              <a:rPr lang="en-GB" smtClean="0"/>
              <a:t>16/03/2021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EAA78D3-44C2-4DA3-BEE1-5847AA084E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F9954E4-C855-4E9E-B88C-45E6A0140B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E7BAD14-F3D1-44BC-AF02-3E75FC307BF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996096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06A28A54-0176-49C7-BD74-A63B20582BD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12E768E-C23D-4C0E-A3BF-91EBB20486E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6261315-14CA-42C6-8074-2DA7983768A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21EF08C-9B33-4F48-B036-394ACA4F5FB8}" type="datetimeFigureOut">
              <a:rPr lang="en-GB" smtClean="0"/>
              <a:t>16/03/2021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089D089-65A6-4681-A99D-A9BBDB9561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A98F927-3467-4F86-A0A3-BE7A1B59AB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E7BAD14-F3D1-44BC-AF02-3E75FC307BF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808548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336941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BEF388-33CD-4D4D-AB5D-F921BE4993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7A609ED-4587-478D-943B-B6AE241183A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03A062F-8B1F-4C85-9D7E-D462E12846D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21EF08C-9B33-4F48-B036-394ACA4F5FB8}" type="datetimeFigureOut">
              <a:rPr lang="en-GB" smtClean="0"/>
              <a:t>16/03/2021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A334569-C4F8-4263-93BD-000252FD30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6E8CF9C-EB29-417B-9B44-E788006479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E7BAD14-F3D1-44BC-AF02-3E75FC307BF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430629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06959B-4146-49B0-A150-AF3CD86561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EBED078-E645-4616-84EE-672A5084BB4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E57D26A-F8DE-4968-BA60-04B3B940625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C399436-E587-4656-9AB3-DF9F6F7A094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21EF08C-9B33-4F48-B036-394ACA4F5FB8}" type="datetimeFigureOut">
              <a:rPr lang="en-GB" smtClean="0"/>
              <a:t>16/03/2021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91EBEA9-09B4-4688-A543-83E5702274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25D1BDD-0380-4BC8-9B89-410DBB953F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E7BAD14-F3D1-44BC-AF02-3E75FC307BF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401646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A14222-2B44-4420-8FC2-469737696C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F56D1EA-6385-4504-8017-04497EA97A5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6E2C4E0-337B-43B9-B14B-4DDAB126380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CB9E67F-0261-465C-B1A4-545D1DF0AD4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8E37271-F4C8-41D9-ACB3-BDE32D798FC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CEC4966-DE3E-4B0D-9305-3F9618FA13C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21EF08C-9B33-4F48-B036-394ACA4F5FB8}" type="datetimeFigureOut">
              <a:rPr lang="en-GB" smtClean="0"/>
              <a:t>16/03/2021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CDBEAEF-A017-4B08-8F3D-4BFA4B8B5B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F2114B5-5A5E-493C-9669-D7D113FA8D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E7BAD14-F3D1-44BC-AF02-3E75FC307BF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192845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614A6F-1730-4526-80FA-18CB792E86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54371F7-52C8-4FE7-AD1A-5ACAEF3895A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21EF08C-9B33-4F48-B036-394ACA4F5FB8}" type="datetimeFigureOut">
              <a:rPr lang="en-GB" smtClean="0"/>
              <a:t>16/03/2021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A0A3DFA-E4A8-4A2B-B3A3-333136536A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6388FB1-BC95-45E3-9866-B55787842E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E7BAD14-F3D1-44BC-AF02-3E75FC307BF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380379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279B9D0-08A6-4D10-A4C0-D3E2770FF0B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21EF08C-9B33-4F48-B036-394ACA4F5FB8}" type="datetimeFigureOut">
              <a:rPr lang="en-GB" smtClean="0"/>
              <a:t>16/03/2021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5ED86AB-F808-4461-8331-00123FD42F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23A8E2D-3E15-4005-8608-C4E7DEB89B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E7BAD14-F3D1-44BC-AF02-3E75FC307BF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761193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16B12B-E6F3-4560-9BE3-CE1600F21C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9E9199E-4043-45D9-97B6-979E930629B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478A44D-1C76-4825-B62C-8E8CD759488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A4DD244-B158-4A7B-BE99-1147F670176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21EF08C-9B33-4F48-B036-394ACA4F5FB8}" type="datetimeFigureOut">
              <a:rPr lang="en-GB" smtClean="0"/>
              <a:t>16/03/2021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B43D032-1130-4DB5-B4AE-E06A672AE9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7673E65-5BAC-421D-9DFB-28A02646F9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E7BAD14-F3D1-44BC-AF02-3E75FC307BF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018544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DF94A4-27E5-4CCD-9765-204C2F53E8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1887470-19F8-4EC2-8B53-21BB5625031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9790E50-40CA-49F8-952A-B79A3925EDF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8E5E7F2-AE8C-4E35-91DD-9C630431558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21EF08C-9B33-4F48-B036-394ACA4F5FB8}" type="datetimeFigureOut">
              <a:rPr lang="en-GB" smtClean="0"/>
              <a:t>16/03/2021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B153454-2F8A-4A6B-A0E1-DD731EF637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CDB2EAE-F0D1-4D45-B55C-4A51E9F3B8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E7BAD14-F3D1-44BC-AF02-3E75FC307BF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636663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FB292C72-7563-46C5-8931-39BC578460B3}"/>
              </a:ext>
            </a:extLst>
          </p:cNvPr>
          <p:cNvSpPr/>
          <p:nvPr userDrawn="1"/>
        </p:nvSpPr>
        <p:spPr>
          <a:xfrm>
            <a:off x="1436718" y="136525"/>
            <a:ext cx="9318577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800" b="1" cap="none" spc="0" dirty="0">
                <a:ln w="13462">
                  <a:solidFill>
                    <a:srgbClr val="0000FF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Comic Sans MS" panose="030F0702030302020204" pitchFamily="66" charset="0"/>
              </a:rPr>
              <a:t>Jesus enters Jerusalem QUIZ</a:t>
            </a:r>
            <a:endParaRPr lang="en-GB" sz="4400" b="1" cap="none" spc="0" dirty="0">
              <a:ln w="13462">
                <a:solidFill>
                  <a:srgbClr val="0000FF"/>
                </a:solidFill>
                <a:prstDash val="solid"/>
              </a:ln>
              <a:solidFill>
                <a:srgbClr val="FF0000"/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8765196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slide" Target="slide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" Target="slide23.xml"/><Relationship Id="rId2" Type="http://schemas.openxmlformats.org/officeDocument/2006/relationships/slide" Target="slide10.xml"/><Relationship Id="rId1" Type="http://schemas.openxmlformats.org/officeDocument/2006/relationships/slideLayout" Target="../slideLayouts/slideLayout2.xml"/><Relationship Id="rId4" Type="http://schemas.openxmlformats.org/officeDocument/2006/relationships/slide" Target="slide1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" Target="slide11.xml"/><Relationship Id="rId2" Type="http://schemas.openxmlformats.org/officeDocument/2006/relationships/slide" Target="slide23.xml"/><Relationship Id="rId1" Type="http://schemas.openxmlformats.org/officeDocument/2006/relationships/slideLayout" Target="../slideLayouts/slideLayout2.xml"/><Relationship Id="rId5" Type="http://schemas.openxmlformats.org/officeDocument/2006/relationships/slide" Target="slide12.xml"/><Relationship Id="rId4" Type="http://schemas.openxmlformats.org/officeDocument/2006/relationships/image" Target="../media/image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" Target="slide23.xml"/><Relationship Id="rId2" Type="http://schemas.openxmlformats.org/officeDocument/2006/relationships/slide" Target="slide12.xml"/><Relationship Id="rId1" Type="http://schemas.openxmlformats.org/officeDocument/2006/relationships/slideLayout" Target="../slideLayouts/slideLayout2.xml"/><Relationship Id="rId4" Type="http://schemas.openxmlformats.org/officeDocument/2006/relationships/slide" Target="slide1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" Target="slide13.xml"/><Relationship Id="rId2" Type="http://schemas.openxmlformats.org/officeDocument/2006/relationships/slide" Target="slide23.xml"/><Relationship Id="rId1" Type="http://schemas.openxmlformats.org/officeDocument/2006/relationships/slideLayout" Target="../slideLayouts/slideLayout2.xml"/><Relationship Id="rId5" Type="http://schemas.openxmlformats.org/officeDocument/2006/relationships/slide" Target="slide14.xml"/><Relationship Id="rId4" Type="http://schemas.openxmlformats.org/officeDocument/2006/relationships/image" Target="../media/image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" Target="slide23.xml"/><Relationship Id="rId2" Type="http://schemas.openxmlformats.org/officeDocument/2006/relationships/slide" Target="slide14.xml"/><Relationship Id="rId1" Type="http://schemas.openxmlformats.org/officeDocument/2006/relationships/slideLayout" Target="../slideLayouts/slideLayout2.xml"/><Relationship Id="rId4" Type="http://schemas.openxmlformats.org/officeDocument/2006/relationships/slide" Target="slide1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" Target="slide15.xml"/><Relationship Id="rId2" Type="http://schemas.openxmlformats.org/officeDocument/2006/relationships/slide" Target="slide23.xml"/><Relationship Id="rId1" Type="http://schemas.openxmlformats.org/officeDocument/2006/relationships/slideLayout" Target="../slideLayouts/slideLayout2.xml"/><Relationship Id="rId5" Type="http://schemas.openxmlformats.org/officeDocument/2006/relationships/slide" Target="slide16.xml"/><Relationship Id="rId4" Type="http://schemas.openxmlformats.org/officeDocument/2006/relationships/image" Target="../media/image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" Target="slide23.xml"/><Relationship Id="rId2" Type="http://schemas.openxmlformats.org/officeDocument/2006/relationships/slide" Target="slide16.xml"/><Relationship Id="rId1" Type="http://schemas.openxmlformats.org/officeDocument/2006/relationships/slideLayout" Target="../slideLayouts/slideLayout2.xml"/><Relationship Id="rId4" Type="http://schemas.openxmlformats.org/officeDocument/2006/relationships/slide" Target="slide1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" Target="slide17.xml"/><Relationship Id="rId2" Type="http://schemas.openxmlformats.org/officeDocument/2006/relationships/slide" Target="slide23.xml"/><Relationship Id="rId1" Type="http://schemas.openxmlformats.org/officeDocument/2006/relationships/slideLayout" Target="../slideLayouts/slideLayout2.xml"/><Relationship Id="rId5" Type="http://schemas.openxmlformats.org/officeDocument/2006/relationships/slide" Target="slide18.xml"/><Relationship Id="rId4" Type="http://schemas.openxmlformats.org/officeDocument/2006/relationships/image" Target="../media/image3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" Target="slide23.xml"/><Relationship Id="rId2" Type="http://schemas.openxmlformats.org/officeDocument/2006/relationships/slide" Target="slide18.xml"/><Relationship Id="rId1" Type="http://schemas.openxmlformats.org/officeDocument/2006/relationships/slideLayout" Target="../slideLayouts/slideLayout2.xml"/><Relationship Id="rId4" Type="http://schemas.openxmlformats.org/officeDocument/2006/relationships/slide" Target="slide19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" Target="slide19.xml"/><Relationship Id="rId2" Type="http://schemas.openxmlformats.org/officeDocument/2006/relationships/slide" Target="slide23.xml"/><Relationship Id="rId1" Type="http://schemas.openxmlformats.org/officeDocument/2006/relationships/slideLayout" Target="../slideLayouts/slideLayout2.xml"/><Relationship Id="rId5" Type="http://schemas.openxmlformats.org/officeDocument/2006/relationships/slide" Target="slide20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Relationship Id="rId4" Type="http://schemas.openxmlformats.org/officeDocument/2006/relationships/slide" Target="slide2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" Target="slide23.xml"/><Relationship Id="rId2" Type="http://schemas.openxmlformats.org/officeDocument/2006/relationships/slide" Target="slide20.xml"/><Relationship Id="rId1" Type="http://schemas.openxmlformats.org/officeDocument/2006/relationships/slideLayout" Target="../slideLayouts/slideLayout2.xml"/><Relationship Id="rId4" Type="http://schemas.openxmlformats.org/officeDocument/2006/relationships/slide" Target="slide2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slide" Target="slide21.xml"/><Relationship Id="rId2" Type="http://schemas.openxmlformats.org/officeDocument/2006/relationships/slide" Target="slide23.xml"/><Relationship Id="rId1" Type="http://schemas.openxmlformats.org/officeDocument/2006/relationships/slideLayout" Target="../slideLayouts/slideLayout2.xml"/><Relationship Id="rId5" Type="http://schemas.openxmlformats.org/officeDocument/2006/relationships/slide" Target="slide22.xml"/><Relationship Id="rId4" Type="http://schemas.openxmlformats.org/officeDocument/2006/relationships/image" Target="../media/image3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slide" Target="slide23.xm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" Target="slide23.xml"/><Relationship Id="rId2" Type="http://schemas.openxmlformats.org/officeDocument/2006/relationships/slide" Target="slide3.xml"/><Relationship Id="rId1" Type="http://schemas.openxmlformats.org/officeDocument/2006/relationships/slideLayout" Target="../slideLayouts/slideLayout2.xml"/><Relationship Id="rId5" Type="http://schemas.openxmlformats.org/officeDocument/2006/relationships/slide" Target="slide4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" Target="slide23.xml"/><Relationship Id="rId2" Type="http://schemas.openxmlformats.org/officeDocument/2006/relationships/slide" Target="slide4.xml"/><Relationship Id="rId1" Type="http://schemas.openxmlformats.org/officeDocument/2006/relationships/slideLayout" Target="../slideLayouts/slideLayout2.xml"/><Relationship Id="rId4" Type="http://schemas.openxmlformats.org/officeDocument/2006/relationships/slide" Target="slide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" Target="slide5.xml"/><Relationship Id="rId2" Type="http://schemas.openxmlformats.org/officeDocument/2006/relationships/slide" Target="slide23.xml"/><Relationship Id="rId1" Type="http://schemas.openxmlformats.org/officeDocument/2006/relationships/slideLayout" Target="../slideLayouts/slideLayout2.xml"/><Relationship Id="rId5" Type="http://schemas.openxmlformats.org/officeDocument/2006/relationships/slide" Target="slide6.xml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" Target="slide7.xml"/><Relationship Id="rId2" Type="http://schemas.openxmlformats.org/officeDocument/2006/relationships/slide" Target="slide6.xml"/><Relationship Id="rId1" Type="http://schemas.openxmlformats.org/officeDocument/2006/relationships/slideLayout" Target="../slideLayouts/slideLayout2.xml"/><Relationship Id="rId4" Type="http://schemas.openxmlformats.org/officeDocument/2006/relationships/slide" Target="slide2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" Target="slide23.xml"/><Relationship Id="rId2" Type="http://schemas.openxmlformats.org/officeDocument/2006/relationships/slide" Target="slide7.xml"/><Relationship Id="rId1" Type="http://schemas.openxmlformats.org/officeDocument/2006/relationships/slideLayout" Target="../slideLayouts/slideLayout2.xml"/><Relationship Id="rId5" Type="http://schemas.openxmlformats.org/officeDocument/2006/relationships/slide" Target="slide8.xml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" Target="slide9.xml"/><Relationship Id="rId2" Type="http://schemas.openxmlformats.org/officeDocument/2006/relationships/slide" Target="slide8.xml"/><Relationship Id="rId1" Type="http://schemas.openxmlformats.org/officeDocument/2006/relationships/slideLayout" Target="../slideLayouts/slideLayout2.xml"/><Relationship Id="rId6" Type="http://schemas.openxmlformats.org/officeDocument/2006/relationships/slide" Target="slide10.xml"/><Relationship Id="rId5" Type="http://schemas.openxmlformats.org/officeDocument/2006/relationships/image" Target="../media/image4.png"/><Relationship Id="rId4" Type="http://schemas.openxmlformats.org/officeDocument/2006/relationships/slide" Target="slide2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" Target="slide23.xml"/><Relationship Id="rId2" Type="http://schemas.openxmlformats.org/officeDocument/2006/relationships/slide" Target="slide9.xml"/><Relationship Id="rId1" Type="http://schemas.openxmlformats.org/officeDocument/2006/relationships/slideLayout" Target="../slideLayouts/slideLayout2.xml"/><Relationship Id="rId5" Type="http://schemas.openxmlformats.org/officeDocument/2006/relationships/slide" Target="slide10.xml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8EA1190-E725-44B1-8F66-AF66A5C25BF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3408" y="2653522"/>
            <a:ext cx="2226747" cy="3740726"/>
          </a:xfrm>
          <a:prstGeom prst="rect">
            <a:avLst/>
          </a:prstGeom>
        </p:spPr>
      </p:pic>
      <p:grpSp>
        <p:nvGrpSpPr>
          <p:cNvPr id="4" name="Group 3">
            <a:extLst>
              <a:ext uri="{FF2B5EF4-FFF2-40B4-BE49-F238E27FC236}">
                <a16:creationId xmlns:a16="http://schemas.microsoft.com/office/drawing/2014/main" id="{CEA6A1C0-2AAF-46EB-9693-586663286194}"/>
              </a:ext>
            </a:extLst>
          </p:cNvPr>
          <p:cNvGrpSpPr/>
          <p:nvPr/>
        </p:nvGrpSpPr>
        <p:grpSpPr>
          <a:xfrm>
            <a:off x="5241507" y="1017158"/>
            <a:ext cx="6156295" cy="3567721"/>
            <a:chOff x="2240730" y="3361113"/>
            <a:chExt cx="4172989" cy="5469774"/>
          </a:xfrm>
        </p:grpSpPr>
        <p:sp>
          <p:nvSpPr>
            <p:cNvPr id="5" name="Speech Bubble: Rectangle with Corners Rounded 4">
              <a:extLst>
                <a:ext uri="{FF2B5EF4-FFF2-40B4-BE49-F238E27FC236}">
                  <a16:creationId xmlns:a16="http://schemas.microsoft.com/office/drawing/2014/main" id="{16F4AB52-2326-4BF0-8577-094905FB4405}"/>
                </a:ext>
              </a:extLst>
            </p:cNvPr>
            <p:cNvSpPr/>
            <p:nvPr/>
          </p:nvSpPr>
          <p:spPr>
            <a:xfrm>
              <a:off x="2240730" y="3361113"/>
              <a:ext cx="4172989" cy="5469774"/>
            </a:xfrm>
            <a:prstGeom prst="wedgeRoundRectCallout">
              <a:avLst>
                <a:gd name="adj1" fmla="val -74555"/>
                <a:gd name="adj2" fmla="val 18381"/>
                <a:gd name="adj3" fmla="val 16667"/>
              </a:avLst>
            </a:prstGeom>
            <a:noFill/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72E890BD-815F-4BD7-BEBC-9E30019F8965}"/>
                </a:ext>
              </a:extLst>
            </p:cNvPr>
            <p:cNvSpPr txBox="1"/>
            <p:nvPr/>
          </p:nvSpPr>
          <p:spPr>
            <a:xfrm>
              <a:off x="2371810" y="3505820"/>
              <a:ext cx="3969737" cy="500172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dirty="0">
                  <a:latin typeface="Comic Sans MS" panose="030F0702030302020204" pitchFamily="66" charset="0"/>
                </a:rPr>
                <a:t>In this activity you  will be given 10 questions about the story of Jesus entering Jerusalem in </a:t>
              </a:r>
            </a:p>
            <a:p>
              <a:pPr algn="ctr"/>
              <a:r>
                <a:rPr lang="en-US" sz="2800" dirty="0">
                  <a:latin typeface="Comic Sans MS" panose="030F0702030302020204" pitchFamily="66" charset="0"/>
                </a:rPr>
                <a:t>Matthew chapter 21 v 1 -11.</a:t>
              </a:r>
            </a:p>
            <a:p>
              <a:endParaRPr lang="en-US" sz="1000" dirty="0">
                <a:latin typeface="Comic Sans MS" panose="030F0702030302020204" pitchFamily="66" charset="0"/>
              </a:endParaRPr>
            </a:p>
            <a:p>
              <a:pPr algn="ctr"/>
              <a:r>
                <a:rPr lang="en-US" sz="2800" dirty="0">
                  <a:latin typeface="Comic Sans MS" panose="030F0702030302020204" pitchFamily="66" charset="0"/>
                </a:rPr>
                <a:t>You will be given 3 possible answers to each question and you have to choose the right one. </a:t>
              </a:r>
              <a:endParaRPr lang="en-GB" sz="2800" dirty="0">
                <a:latin typeface="Comic Sans MS" panose="030F0702030302020204" pitchFamily="66" charset="0"/>
              </a:endParaRPr>
            </a:p>
          </p:txBody>
        </p:sp>
      </p:grpSp>
      <p:sp>
        <p:nvSpPr>
          <p:cNvPr id="9" name="Rectangle 8">
            <a:hlinkClick r:id="rId3" action="ppaction://hlinksldjump"/>
            <a:extLst>
              <a:ext uri="{FF2B5EF4-FFF2-40B4-BE49-F238E27FC236}">
                <a16:creationId xmlns:a16="http://schemas.microsoft.com/office/drawing/2014/main" id="{63545BED-F3CD-43DC-B426-4B8FE7FFB6CD}"/>
              </a:ext>
            </a:extLst>
          </p:cNvPr>
          <p:cNvSpPr/>
          <p:nvPr/>
        </p:nvSpPr>
        <p:spPr>
          <a:xfrm>
            <a:off x="-195868" y="-501071"/>
            <a:ext cx="12973050" cy="7981950"/>
          </a:xfrm>
          <a:prstGeom prst="rect">
            <a:avLst/>
          </a:prstGeom>
          <a:solidFill>
            <a:schemeClr val="accent1">
              <a:lumMod val="20000"/>
              <a:lumOff val="80000"/>
              <a:alpha val="1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Arrow: Striped Right 6">
            <a:hlinkClick r:id="rId4" action="ppaction://hlinksldjump"/>
            <a:extLst>
              <a:ext uri="{FF2B5EF4-FFF2-40B4-BE49-F238E27FC236}">
                <a16:creationId xmlns:a16="http://schemas.microsoft.com/office/drawing/2014/main" id="{500260B8-0206-43F4-AE30-E680CF4D6656}"/>
              </a:ext>
            </a:extLst>
          </p:cNvPr>
          <p:cNvSpPr/>
          <p:nvPr/>
        </p:nvSpPr>
        <p:spPr>
          <a:xfrm>
            <a:off x="7471017" y="5147938"/>
            <a:ext cx="3820312" cy="1197033"/>
          </a:xfrm>
          <a:prstGeom prst="stripedRightArrow">
            <a:avLst/>
          </a:prstGeom>
          <a:solidFill>
            <a:srgbClr val="00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  <a:latin typeface="Comic Sans MS" panose="030F0702030302020204" pitchFamily="66" charset="0"/>
              </a:rPr>
              <a:t>Click here to start the quiz</a:t>
            </a:r>
            <a:endParaRPr lang="en-GB" b="1" dirty="0">
              <a:solidFill>
                <a:schemeClr val="tx1"/>
              </a:solidFill>
              <a:latin typeface="Comic Sans MS" panose="030F0702030302020204" pitchFamily="66" charset="0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AD678326-562C-4882-9E89-FD1FADF8699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77649" y="922542"/>
            <a:ext cx="1394407" cy="2567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024999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1C564FF8-C58A-4C5B-91A3-422A041A83B3}"/>
              </a:ext>
            </a:extLst>
          </p:cNvPr>
          <p:cNvSpPr txBox="1">
            <a:spLocks/>
          </p:cNvSpPr>
          <p:nvPr/>
        </p:nvSpPr>
        <p:spPr>
          <a:xfrm>
            <a:off x="672704" y="1496813"/>
            <a:ext cx="10446168" cy="1091738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ts val="4000"/>
              </a:lnSpc>
              <a:buNone/>
            </a:pPr>
            <a:r>
              <a:rPr lang="en-US" sz="3000" b="1" dirty="0">
                <a:latin typeface="Comic Sans MS" panose="030F0702030302020204" pitchFamily="66" charset="0"/>
              </a:rPr>
              <a:t>What did Jesus tell the disciples to fetch?</a:t>
            </a:r>
            <a:endParaRPr lang="en-GB" sz="3000" b="1" dirty="0">
              <a:latin typeface="Comic Sans MS" panose="030F0702030302020204" pitchFamily="66" charset="0"/>
            </a:endParaRPr>
          </a:p>
        </p:txBody>
      </p:sp>
      <p:sp>
        <p:nvSpPr>
          <p:cNvPr id="4" name="Subtitle 2">
            <a:extLst>
              <a:ext uri="{FF2B5EF4-FFF2-40B4-BE49-F238E27FC236}">
                <a16:creationId xmlns:a16="http://schemas.microsoft.com/office/drawing/2014/main" id="{4757E779-98E8-4BEB-80EC-C0FDBCDACE11}"/>
              </a:ext>
            </a:extLst>
          </p:cNvPr>
          <p:cNvSpPr txBox="1">
            <a:spLocks/>
          </p:cNvSpPr>
          <p:nvPr/>
        </p:nvSpPr>
        <p:spPr>
          <a:xfrm>
            <a:off x="4115609" y="3973166"/>
            <a:ext cx="6150971" cy="66219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3200" b="1" dirty="0">
                <a:latin typeface="Comic Sans MS" panose="030F0702030302020204" pitchFamily="66" charset="0"/>
              </a:rPr>
              <a:t>Press your answer</a:t>
            </a:r>
            <a:endParaRPr lang="en-GB" sz="3200" b="1" dirty="0">
              <a:latin typeface="Comic Sans MS" panose="030F0702030302020204" pitchFamily="66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709CA64-110D-4115-B099-41CCE3355C80}"/>
              </a:ext>
            </a:extLst>
          </p:cNvPr>
          <p:cNvSpPr txBox="1"/>
          <p:nvPr/>
        </p:nvSpPr>
        <p:spPr>
          <a:xfrm>
            <a:off x="4078094" y="867698"/>
            <a:ext cx="403581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rgbClr val="0000CC"/>
                </a:solidFill>
                <a:latin typeface="Comic Sans MS" panose="030F0702030302020204" pitchFamily="66" charset="0"/>
              </a:rPr>
              <a:t>Question 5:</a:t>
            </a:r>
            <a:endParaRPr lang="en-GB" sz="3200" b="1" dirty="0">
              <a:solidFill>
                <a:srgbClr val="0000CC"/>
              </a:solidFill>
              <a:latin typeface="Comic Sans MS" panose="030F0702030302020204" pitchFamily="66" charset="0"/>
            </a:endParaRPr>
          </a:p>
        </p:txBody>
      </p:sp>
      <p:sp>
        <p:nvSpPr>
          <p:cNvPr id="2" name="Rectangle 1">
            <a:hlinkClick r:id="rId2" action="ppaction://hlinksldjump"/>
            <a:extLst>
              <a:ext uri="{FF2B5EF4-FFF2-40B4-BE49-F238E27FC236}">
                <a16:creationId xmlns:a16="http://schemas.microsoft.com/office/drawing/2014/main" id="{53E2C066-72FD-4D55-88E6-B52C0BA317AE}"/>
              </a:ext>
            </a:extLst>
          </p:cNvPr>
          <p:cNvSpPr/>
          <p:nvPr/>
        </p:nvSpPr>
        <p:spPr>
          <a:xfrm>
            <a:off x="-224271" y="-684785"/>
            <a:ext cx="12973050" cy="7981950"/>
          </a:xfrm>
          <a:prstGeom prst="rect">
            <a:avLst/>
          </a:prstGeom>
          <a:solidFill>
            <a:schemeClr val="accent1">
              <a:lumMod val="20000"/>
              <a:lumOff val="80000"/>
              <a:alpha val="1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Rectangle: Rounded Corners 4">
            <a:hlinkClick r:id="rId3" action="ppaction://hlinksldjump"/>
            <a:extLst>
              <a:ext uri="{FF2B5EF4-FFF2-40B4-BE49-F238E27FC236}">
                <a16:creationId xmlns:a16="http://schemas.microsoft.com/office/drawing/2014/main" id="{EA7110AC-5A39-41BC-9B31-326726251718}"/>
              </a:ext>
            </a:extLst>
          </p:cNvPr>
          <p:cNvSpPr/>
          <p:nvPr/>
        </p:nvSpPr>
        <p:spPr>
          <a:xfrm>
            <a:off x="722462" y="2462055"/>
            <a:ext cx="3192701" cy="1091738"/>
          </a:xfrm>
          <a:prstGeom prst="roundRect">
            <a:avLst/>
          </a:prstGeom>
          <a:solidFill>
            <a:srgbClr val="FF3737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  <a:latin typeface="Comic Sans MS" panose="030F0702030302020204" pitchFamily="66" charset="0"/>
              </a:rPr>
              <a:t>Horse</a:t>
            </a:r>
            <a:endParaRPr lang="en-GB" sz="3200" dirty="0">
              <a:solidFill>
                <a:schemeClr val="tx1"/>
              </a:solidFill>
              <a:latin typeface="Comic Sans MS" panose="030F0702030302020204" pitchFamily="66" charset="0"/>
            </a:endParaRPr>
          </a:p>
        </p:txBody>
      </p:sp>
      <p:sp>
        <p:nvSpPr>
          <p:cNvPr id="6" name="Rectangle: Rounded Corners 5">
            <a:hlinkClick r:id="rId4" action="ppaction://hlinksldjump"/>
            <a:extLst>
              <a:ext uri="{FF2B5EF4-FFF2-40B4-BE49-F238E27FC236}">
                <a16:creationId xmlns:a16="http://schemas.microsoft.com/office/drawing/2014/main" id="{DE31419B-D344-4876-BE66-CF36EB4B038B}"/>
              </a:ext>
            </a:extLst>
          </p:cNvPr>
          <p:cNvSpPr/>
          <p:nvPr/>
        </p:nvSpPr>
        <p:spPr>
          <a:xfrm>
            <a:off x="4299438" y="2462055"/>
            <a:ext cx="3192701" cy="1091738"/>
          </a:xfrm>
          <a:prstGeom prst="roundRect">
            <a:avLst/>
          </a:prstGeom>
          <a:solidFill>
            <a:srgbClr val="33FF3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dirty="0">
                <a:solidFill>
                  <a:schemeClr val="tx1"/>
                </a:solidFill>
                <a:latin typeface="Comic Sans MS" panose="030F0702030302020204" pitchFamily="66" charset="0"/>
              </a:rPr>
              <a:t>Donkey</a:t>
            </a:r>
            <a:endParaRPr lang="en-GB" sz="3000" dirty="0">
              <a:solidFill>
                <a:schemeClr val="tx1"/>
              </a:solidFill>
              <a:latin typeface="Comic Sans MS" panose="030F0702030302020204" pitchFamily="66" charset="0"/>
            </a:endParaRPr>
          </a:p>
        </p:txBody>
      </p:sp>
      <p:sp>
        <p:nvSpPr>
          <p:cNvPr id="7" name="Rectangle: Rounded Corners 6">
            <a:hlinkClick r:id="rId3" action="ppaction://hlinksldjump"/>
            <a:extLst>
              <a:ext uri="{FF2B5EF4-FFF2-40B4-BE49-F238E27FC236}">
                <a16:creationId xmlns:a16="http://schemas.microsoft.com/office/drawing/2014/main" id="{FFE33AD8-F4AA-4DC1-ADA8-63CD0FF2F7F7}"/>
              </a:ext>
            </a:extLst>
          </p:cNvPr>
          <p:cNvSpPr/>
          <p:nvPr/>
        </p:nvSpPr>
        <p:spPr>
          <a:xfrm>
            <a:off x="8113905" y="2462055"/>
            <a:ext cx="3192701" cy="1091738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  <a:latin typeface="Comic Sans MS" panose="030F0702030302020204" pitchFamily="66" charset="0"/>
              </a:rPr>
              <a:t>Sheep</a:t>
            </a:r>
            <a:endParaRPr lang="en-GB" sz="3200" dirty="0">
              <a:solidFill>
                <a:schemeClr val="tx1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594614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75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250"/>
                            </p:stCondLst>
                            <p:childTnLst>
                              <p:par>
                                <p:cTn id="9" presetID="21" presetClass="entr" presetSubtype="2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2)">
                                      <p:cBhvr>
                                        <p:cTn id="11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250"/>
                            </p:stCondLst>
                            <p:childTnLst>
                              <p:par>
                                <p:cTn id="13" presetID="21" presetClass="entr" presetSubtype="2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2)">
                                      <p:cBhvr>
                                        <p:cTn id="15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7750"/>
                            </p:stCondLst>
                            <p:childTnLst>
                              <p:par>
                                <p:cTn id="17" presetID="21" presetClass="entr" presetSubtype="2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2)">
                                      <p:cBhvr>
                                        <p:cTn id="19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250"/>
                            </p:stCondLst>
                            <p:childTnLst>
                              <p:par>
                                <p:cTn id="21" presetID="2" presetClass="entr" presetSubtype="4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/>
      <p:bldP spid="5" grpId="0" animBg="1"/>
      <p:bldP spid="6" grpId="0" animBg="1"/>
      <p:bldP spid="7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ubtitle 2">
            <a:extLst>
              <a:ext uri="{FF2B5EF4-FFF2-40B4-BE49-F238E27FC236}">
                <a16:creationId xmlns:a16="http://schemas.microsoft.com/office/drawing/2014/main" id="{CA8B11B3-F144-4BB9-AE3B-6A1E3D758A1F}"/>
              </a:ext>
            </a:extLst>
          </p:cNvPr>
          <p:cNvSpPr txBox="1">
            <a:spLocks/>
          </p:cNvSpPr>
          <p:nvPr/>
        </p:nvSpPr>
        <p:spPr>
          <a:xfrm>
            <a:off x="672704" y="1496813"/>
            <a:ext cx="10446168" cy="1091738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ts val="4000"/>
              </a:lnSpc>
              <a:buNone/>
            </a:pPr>
            <a:r>
              <a:rPr lang="en-US" sz="3000" b="1" dirty="0">
                <a:latin typeface="Comic Sans MS" panose="030F0702030302020204" pitchFamily="66" charset="0"/>
              </a:rPr>
              <a:t>What did Jesus tell the disciples to fetch?</a:t>
            </a:r>
            <a:endParaRPr lang="en-GB" sz="3000" b="1" dirty="0">
              <a:latin typeface="Comic Sans MS" panose="030F0702030302020204" pitchFamily="66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83C7806D-511A-403A-AE07-465A50925821}"/>
              </a:ext>
            </a:extLst>
          </p:cNvPr>
          <p:cNvSpPr txBox="1"/>
          <p:nvPr/>
        </p:nvSpPr>
        <p:spPr>
          <a:xfrm>
            <a:off x="4078094" y="867698"/>
            <a:ext cx="403581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rgbClr val="0000CC"/>
                </a:solidFill>
                <a:latin typeface="Comic Sans MS" panose="030F0702030302020204" pitchFamily="66" charset="0"/>
              </a:rPr>
              <a:t>Question 5:</a:t>
            </a:r>
            <a:endParaRPr lang="en-GB" sz="3200" b="1" dirty="0">
              <a:solidFill>
                <a:srgbClr val="0000CC"/>
              </a:solidFill>
              <a:latin typeface="Comic Sans MS" panose="030F0702030302020204" pitchFamily="66" charset="0"/>
            </a:endParaRPr>
          </a:p>
        </p:txBody>
      </p:sp>
      <p:sp>
        <p:nvSpPr>
          <p:cNvPr id="18" name="Rectangle: Rounded Corners 17">
            <a:hlinkClick r:id="rId2" action="ppaction://hlinksldjump"/>
            <a:extLst>
              <a:ext uri="{FF2B5EF4-FFF2-40B4-BE49-F238E27FC236}">
                <a16:creationId xmlns:a16="http://schemas.microsoft.com/office/drawing/2014/main" id="{0AB0EBBF-EDB5-4718-97C3-3A30E6E39505}"/>
              </a:ext>
            </a:extLst>
          </p:cNvPr>
          <p:cNvSpPr/>
          <p:nvPr/>
        </p:nvSpPr>
        <p:spPr>
          <a:xfrm>
            <a:off x="722462" y="2462055"/>
            <a:ext cx="3192701" cy="1091738"/>
          </a:xfrm>
          <a:prstGeom prst="roundRect">
            <a:avLst/>
          </a:prstGeom>
          <a:solidFill>
            <a:schemeClr val="bg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  <a:latin typeface="Comic Sans MS" panose="030F0702030302020204" pitchFamily="66" charset="0"/>
              </a:rPr>
              <a:t>Horse</a:t>
            </a:r>
            <a:endParaRPr lang="en-GB" sz="3200" dirty="0">
              <a:solidFill>
                <a:schemeClr val="tx1"/>
              </a:solidFill>
              <a:latin typeface="Comic Sans MS" panose="030F0702030302020204" pitchFamily="66" charset="0"/>
            </a:endParaRPr>
          </a:p>
        </p:txBody>
      </p:sp>
      <p:sp>
        <p:nvSpPr>
          <p:cNvPr id="19" name="Rectangle: Rounded Corners 18">
            <a:hlinkClick r:id="rId3" action="ppaction://hlinksldjump"/>
            <a:extLst>
              <a:ext uri="{FF2B5EF4-FFF2-40B4-BE49-F238E27FC236}">
                <a16:creationId xmlns:a16="http://schemas.microsoft.com/office/drawing/2014/main" id="{369EC176-EFD5-4F53-86C4-2BC8114FA938}"/>
              </a:ext>
            </a:extLst>
          </p:cNvPr>
          <p:cNvSpPr/>
          <p:nvPr/>
        </p:nvSpPr>
        <p:spPr>
          <a:xfrm>
            <a:off x="4299438" y="2462055"/>
            <a:ext cx="3192701" cy="1091738"/>
          </a:xfrm>
          <a:prstGeom prst="roundRect">
            <a:avLst/>
          </a:prstGeom>
          <a:solidFill>
            <a:srgbClr val="33FF3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dirty="0">
                <a:solidFill>
                  <a:schemeClr val="tx1"/>
                </a:solidFill>
                <a:latin typeface="Comic Sans MS" panose="030F0702030302020204" pitchFamily="66" charset="0"/>
              </a:rPr>
              <a:t>Donkey</a:t>
            </a:r>
            <a:endParaRPr lang="en-GB" sz="3000" dirty="0">
              <a:solidFill>
                <a:schemeClr val="tx1"/>
              </a:solidFill>
              <a:latin typeface="Comic Sans MS" panose="030F0702030302020204" pitchFamily="66" charset="0"/>
            </a:endParaRPr>
          </a:p>
        </p:txBody>
      </p:sp>
      <p:sp>
        <p:nvSpPr>
          <p:cNvPr id="24" name="Rectangle: Rounded Corners 23">
            <a:hlinkClick r:id="rId2" action="ppaction://hlinksldjump"/>
            <a:extLst>
              <a:ext uri="{FF2B5EF4-FFF2-40B4-BE49-F238E27FC236}">
                <a16:creationId xmlns:a16="http://schemas.microsoft.com/office/drawing/2014/main" id="{4C4CA603-83DD-4D9A-B741-B5AB07678215}"/>
              </a:ext>
            </a:extLst>
          </p:cNvPr>
          <p:cNvSpPr/>
          <p:nvPr/>
        </p:nvSpPr>
        <p:spPr>
          <a:xfrm>
            <a:off x="8113905" y="2462055"/>
            <a:ext cx="3192701" cy="1091738"/>
          </a:xfrm>
          <a:prstGeom prst="roundRect">
            <a:avLst/>
          </a:prstGeom>
          <a:solidFill>
            <a:schemeClr val="bg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  <a:latin typeface="Comic Sans MS" panose="030F0702030302020204" pitchFamily="66" charset="0"/>
              </a:rPr>
              <a:t>Sheep</a:t>
            </a:r>
            <a:endParaRPr lang="en-GB" sz="3200" dirty="0">
              <a:solidFill>
                <a:schemeClr val="tx1"/>
              </a:solidFill>
              <a:latin typeface="Comic Sans MS" panose="030F0702030302020204" pitchFamily="66" charset="0"/>
            </a:endParaRPr>
          </a:p>
        </p:txBody>
      </p:sp>
      <p:sp>
        <p:nvSpPr>
          <p:cNvPr id="4" name="Subtitle 2">
            <a:extLst>
              <a:ext uri="{FF2B5EF4-FFF2-40B4-BE49-F238E27FC236}">
                <a16:creationId xmlns:a16="http://schemas.microsoft.com/office/drawing/2014/main" id="{4757E779-98E8-4BEB-80EC-C0FDBCDACE11}"/>
              </a:ext>
            </a:extLst>
          </p:cNvPr>
          <p:cNvSpPr txBox="1">
            <a:spLocks/>
          </p:cNvSpPr>
          <p:nvPr/>
        </p:nvSpPr>
        <p:spPr>
          <a:xfrm>
            <a:off x="4092771" y="3738004"/>
            <a:ext cx="6150971" cy="66219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endParaRPr lang="en-GB" sz="3200" b="1" dirty="0">
              <a:latin typeface="Comic Sans MS" panose="030F0702030302020204" pitchFamily="66" charset="0"/>
            </a:endParaRPr>
          </a:p>
        </p:txBody>
      </p:sp>
      <p:sp>
        <p:nvSpPr>
          <p:cNvPr id="9" name="Subtitle 2">
            <a:extLst>
              <a:ext uri="{FF2B5EF4-FFF2-40B4-BE49-F238E27FC236}">
                <a16:creationId xmlns:a16="http://schemas.microsoft.com/office/drawing/2014/main" id="{E3E1B803-4D36-4125-B708-0FCC8F959AB4}"/>
              </a:ext>
            </a:extLst>
          </p:cNvPr>
          <p:cNvSpPr txBox="1">
            <a:spLocks/>
          </p:cNvSpPr>
          <p:nvPr/>
        </p:nvSpPr>
        <p:spPr>
          <a:xfrm>
            <a:off x="3692106" y="3810277"/>
            <a:ext cx="8229600" cy="168946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buFont typeface="Arial" panose="020B0604020202020204" pitchFamily="34" charset="0"/>
              <a:buNone/>
            </a:pPr>
            <a:r>
              <a:rPr lang="en-US" sz="2800" b="1" dirty="0">
                <a:latin typeface="Comic Sans MS" panose="030F0702030302020204" pitchFamily="66" charset="0"/>
              </a:rPr>
              <a:t>Great answer.</a:t>
            </a:r>
          </a:p>
          <a:p>
            <a:pPr marL="0" indent="0" algn="ctr">
              <a:lnSpc>
                <a:spcPts val="3000"/>
              </a:lnSpc>
              <a:buFont typeface="Arial" panose="020B0604020202020204" pitchFamily="34" charset="0"/>
              <a:buNone/>
            </a:pPr>
            <a:r>
              <a:rPr lang="en-US" sz="2800" b="1" dirty="0">
                <a:latin typeface="Comic Sans MS" panose="030F0702030302020204" pitchFamily="66" charset="0"/>
              </a:rPr>
              <a:t>Jesus told the disciples to fetch a </a:t>
            </a:r>
            <a:r>
              <a:rPr lang="en-US" sz="2800" b="1" dirty="0">
                <a:solidFill>
                  <a:srgbClr val="FF0000"/>
                </a:solidFill>
                <a:latin typeface="Comic Sans MS" panose="030F0702030302020204" pitchFamily="66" charset="0"/>
              </a:rPr>
              <a:t>DONKEY</a:t>
            </a:r>
            <a:r>
              <a:rPr lang="en-US" sz="2800" b="1" dirty="0">
                <a:latin typeface="Comic Sans MS" panose="030F0702030302020204" pitchFamily="66" charset="0"/>
              </a:rPr>
              <a:t>.</a:t>
            </a:r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en-US" sz="3200" b="1" dirty="0">
                <a:latin typeface="Comic Sans MS" panose="030F0702030302020204" pitchFamily="66" charset="0"/>
              </a:rPr>
              <a:t>Well Done</a:t>
            </a:r>
          </a:p>
          <a:p>
            <a:pPr marL="0" indent="0" algn="ctr">
              <a:buFont typeface="Arial" panose="020B0604020202020204" pitchFamily="34" charset="0"/>
              <a:buNone/>
            </a:pPr>
            <a:endParaRPr lang="en-US" sz="3200" b="1" dirty="0">
              <a:latin typeface="Comic Sans MS" panose="030F0702030302020204" pitchFamily="66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FA6ED1EA-91D5-433D-B0BB-3BA031AFAD7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1817" y="3630675"/>
            <a:ext cx="1763015" cy="3060328"/>
          </a:xfrm>
          <a:prstGeom prst="rect">
            <a:avLst/>
          </a:prstGeom>
        </p:spPr>
      </p:pic>
      <p:sp>
        <p:nvSpPr>
          <p:cNvPr id="3" name="Rectangle 2">
            <a:hlinkClick r:id="rId3" action="ppaction://hlinksldjump"/>
            <a:extLst>
              <a:ext uri="{FF2B5EF4-FFF2-40B4-BE49-F238E27FC236}">
                <a16:creationId xmlns:a16="http://schemas.microsoft.com/office/drawing/2014/main" id="{32BCB8A4-9A06-4259-88E9-A040D2830287}"/>
              </a:ext>
            </a:extLst>
          </p:cNvPr>
          <p:cNvSpPr/>
          <p:nvPr/>
        </p:nvSpPr>
        <p:spPr>
          <a:xfrm>
            <a:off x="-390526" y="-794732"/>
            <a:ext cx="12973050" cy="7981950"/>
          </a:xfrm>
          <a:prstGeom prst="rect">
            <a:avLst/>
          </a:prstGeom>
          <a:solidFill>
            <a:schemeClr val="accent1">
              <a:lumMod val="20000"/>
              <a:lumOff val="80000"/>
              <a:alpha val="1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Arrow: Striped Right 9">
            <a:hlinkClick r:id="rId5" action="ppaction://hlinksldjump"/>
            <a:extLst>
              <a:ext uri="{FF2B5EF4-FFF2-40B4-BE49-F238E27FC236}">
                <a16:creationId xmlns:a16="http://schemas.microsoft.com/office/drawing/2014/main" id="{DA8AEE1D-1F2C-4F7F-B166-B90B5545594C}"/>
              </a:ext>
            </a:extLst>
          </p:cNvPr>
          <p:cNvSpPr/>
          <p:nvPr/>
        </p:nvSpPr>
        <p:spPr>
          <a:xfrm>
            <a:off x="7563035" y="5584968"/>
            <a:ext cx="3820312" cy="1197033"/>
          </a:xfrm>
          <a:prstGeom prst="stripedRightArrow">
            <a:avLst/>
          </a:prstGeom>
          <a:solidFill>
            <a:srgbClr val="00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  <a:latin typeface="Comic Sans MS" panose="030F0702030302020204" pitchFamily="66" charset="0"/>
              </a:rPr>
              <a:t>Click for the next question</a:t>
            </a:r>
            <a:endParaRPr lang="en-GB" b="1" dirty="0">
              <a:solidFill>
                <a:schemeClr val="tx1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76000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500"/>
                            </p:stCondLst>
                            <p:childTnLst>
                              <p:par>
                                <p:cTn id="10" presetID="22" presetClass="entr" presetSubtype="8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1C564FF8-C58A-4C5B-91A3-422A041A83B3}"/>
              </a:ext>
            </a:extLst>
          </p:cNvPr>
          <p:cNvSpPr txBox="1">
            <a:spLocks/>
          </p:cNvSpPr>
          <p:nvPr/>
        </p:nvSpPr>
        <p:spPr>
          <a:xfrm>
            <a:off x="772295" y="1391639"/>
            <a:ext cx="10571209" cy="1091738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ts val="3300"/>
              </a:lnSpc>
              <a:buNone/>
            </a:pPr>
            <a:r>
              <a:rPr lang="en-US" sz="3200" b="1" dirty="0">
                <a:latin typeface="Comic Sans MS" panose="030F0702030302020204" pitchFamily="66" charset="0"/>
              </a:rPr>
              <a:t>Who had told the people that </a:t>
            </a:r>
          </a:p>
          <a:p>
            <a:pPr marL="0" indent="0" algn="ctr">
              <a:lnSpc>
                <a:spcPts val="3300"/>
              </a:lnSpc>
              <a:buNone/>
            </a:pPr>
            <a:r>
              <a:rPr lang="en-US" sz="3200" b="1" dirty="0">
                <a:latin typeface="Comic Sans MS" panose="030F0702030302020204" pitchFamily="66" charset="0"/>
              </a:rPr>
              <a:t>“their King would come riding on a donkey”? </a:t>
            </a:r>
            <a:endParaRPr lang="en-GB" sz="3200" b="1" dirty="0">
              <a:latin typeface="Comic Sans MS" panose="030F0702030302020204" pitchFamily="66" charset="0"/>
            </a:endParaRPr>
          </a:p>
        </p:txBody>
      </p:sp>
      <p:sp>
        <p:nvSpPr>
          <p:cNvPr id="4" name="Subtitle 2">
            <a:extLst>
              <a:ext uri="{FF2B5EF4-FFF2-40B4-BE49-F238E27FC236}">
                <a16:creationId xmlns:a16="http://schemas.microsoft.com/office/drawing/2014/main" id="{4757E779-98E8-4BEB-80EC-C0FDBCDACE11}"/>
              </a:ext>
            </a:extLst>
          </p:cNvPr>
          <p:cNvSpPr txBox="1">
            <a:spLocks/>
          </p:cNvSpPr>
          <p:nvPr/>
        </p:nvSpPr>
        <p:spPr>
          <a:xfrm>
            <a:off x="4092771" y="3738004"/>
            <a:ext cx="6150971" cy="66219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3200" b="1" dirty="0">
                <a:latin typeface="Comic Sans MS" panose="030F0702030302020204" pitchFamily="66" charset="0"/>
              </a:rPr>
              <a:t>Press your answer</a:t>
            </a:r>
            <a:endParaRPr lang="en-GB" sz="3200" b="1" dirty="0">
              <a:latin typeface="Comic Sans MS" panose="030F0702030302020204" pitchFamily="66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709CA64-110D-4115-B099-41CCE3355C80}"/>
              </a:ext>
            </a:extLst>
          </p:cNvPr>
          <p:cNvSpPr txBox="1"/>
          <p:nvPr/>
        </p:nvSpPr>
        <p:spPr>
          <a:xfrm>
            <a:off x="4078092" y="828888"/>
            <a:ext cx="403581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rgbClr val="0000CC"/>
                </a:solidFill>
                <a:latin typeface="Comic Sans MS" panose="030F0702030302020204" pitchFamily="66" charset="0"/>
              </a:rPr>
              <a:t>Question 6:</a:t>
            </a:r>
            <a:endParaRPr lang="en-GB" sz="3200" b="1" dirty="0">
              <a:solidFill>
                <a:srgbClr val="0000CC"/>
              </a:solidFill>
              <a:latin typeface="Comic Sans MS" panose="030F0702030302020204" pitchFamily="66" charset="0"/>
            </a:endParaRPr>
          </a:p>
        </p:txBody>
      </p:sp>
      <p:sp>
        <p:nvSpPr>
          <p:cNvPr id="2" name="Rectangle 1">
            <a:hlinkClick r:id="rId2" action="ppaction://hlinksldjump"/>
            <a:extLst>
              <a:ext uri="{FF2B5EF4-FFF2-40B4-BE49-F238E27FC236}">
                <a16:creationId xmlns:a16="http://schemas.microsoft.com/office/drawing/2014/main" id="{47B7FD5D-310D-4D1E-9017-319D20F10B84}"/>
              </a:ext>
            </a:extLst>
          </p:cNvPr>
          <p:cNvSpPr/>
          <p:nvPr/>
        </p:nvSpPr>
        <p:spPr>
          <a:xfrm>
            <a:off x="-428625" y="-692085"/>
            <a:ext cx="12973050" cy="7981950"/>
          </a:xfrm>
          <a:prstGeom prst="rect">
            <a:avLst/>
          </a:prstGeom>
          <a:solidFill>
            <a:schemeClr val="accent1">
              <a:lumMod val="20000"/>
              <a:lumOff val="80000"/>
              <a:alpha val="1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Rectangle: Rounded Corners 4">
            <a:hlinkClick r:id="rId3" action="ppaction://hlinksldjump"/>
            <a:extLst>
              <a:ext uri="{FF2B5EF4-FFF2-40B4-BE49-F238E27FC236}">
                <a16:creationId xmlns:a16="http://schemas.microsoft.com/office/drawing/2014/main" id="{EA7110AC-5A39-41BC-9B31-326726251718}"/>
              </a:ext>
            </a:extLst>
          </p:cNvPr>
          <p:cNvSpPr/>
          <p:nvPr/>
        </p:nvSpPr>
        <p:spPr>
          <a:xfrm>
            <a:off x="699624" y="2483377"/>
            <a:ext cx="3192701" cy="1091738"/>
          </a:xfrm>
          <a:prstGeom prst="roundRect">
            <a:avLst/>
          </a:prstGeom>
          <a:solidFill>
            <a:srgbClr val="FF3737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  <a:latin typeface="Comic Sans MS" panose="030F0702030302020204" pitchFamily="66" charset="0"/>
              </a:rPr>
              <a:t>Romans</a:t>
            </a:r>
            <a:endParaRPr lang="en-GB" sz="3200" dirty="0">
              <a:solidFill>
                <a:schemeClr val="tx1"/>
              </a:solidFill>
              <a:latin typeface="Comic Sans MS" panose="030F0702030302020204" pitchFamily="66" charset="0"/>
            </a:endParaRPr>
          </a:p>
        </p:txBody>
      </p:sp>
      <p:sp>
        <p:nvSpPr>
          <p:cNvPr id="6" name="Rectangle: Rounded Corners 5">
            <a:hlinkClick r:id="rId3" action="ppaction://hlinksldjump"/>
            <a:extLst>
              <a:ext uri="{FF2B5EF4-FFF2-40B4-BE49-F238E27FC236}">
                <a16:creationId xmlns:a16="http://schemas.microsoft.com/office/drawing/2014/main" id="{DE31419B-D344-4876-BE66-CF36EB4B038B}"/>
              </a:ext>
            </a:extLst>
          </p:cNvPr>
          <p:cNvSpPr/>
          <p:nvPr/>
        </p:nvSpPr>
        <p:spPr>
          <a:xfrm>
            <a:off x="4276600" y="2483377"/>
            <a:ext cx="3192701" cy="1091738"/>
          </a:xfrm>
          <a:prstGeom prst="roundRect">
            <a:avLst/>
          </a:prstGeom>
          <a:solidFill>
            <a:srgbClr val="33FF3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  <a:latin typeface="Comic Sans MS" panose="030F0702030302020204" pitchFamily="66" charset="0"/>
              </a:rPr>
              <a:t>Priests</a:t>
            </a:r>
            <a:endParaRPr lang="en-GB" sz="3200" dirty="0">
              <a:solidFill>
                <a:schemeClr val="tx1"/>
              </a:solidFill>
              <a:latin typeface="Comic Sans MS" panose="030F0702030302020204" pitchFamily="66" charset="0"/>
            </a:endParaRPr>
          </a:p>
        </p:txBody>
      </p:sp>
      <p:sp>
        <p:nvSpPr>
          <p:cNvPr id="7" name="Rectangle: Rounded Corners 6">
            <a:hlinkClick r:id="rId4" action="ppaction://hlinksldjump"/>
            <a:extLst>
              <a:ext uri="{FF2B5EF4-FFF2-40B4-BE49-F238E27FC236}">
                <a16:creationId xmlns:a16="http://schemas.microsoft.com/office/drawing/2014/main" id="{FFE33AD8-F4AA-4DC1-ADA8-63CD0FF2F7F7}"/>
              </a:ext>
            </a:extLst>
          </p:cNvPr>
          <p:cNvSpPr/>
          <p:nvPr/>
        </p:nvSpPr>
        <p:spPr>
          <a:xfrm>
            <a:off x="8091067" y="2483377"/>
            <a:ext cx="3192701" cy="1091738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  <a:latin typeface="Comic Sans MS" panose="030F0702030302020204" pitchFamily="66" charset="0"/>
              </a:rPr>
              <a:t>Prophets</a:t>
            </a:r>
            <a:endParaRPr lang="en-GB" sz="3200" dirty="0">
              <a:solidFill>
                <a:schemeClr val="tx1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154395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75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25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75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500"/>
                            </p:stCondLst>
                            <p:childTnLst>
                              <p:par>
                                <p:cTn id="13" presetID="21" presetClass="entr" presetSubtype="2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2)">
                                      <p:cBhvr>
                                        <p:cTn id="15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7500"/>
                            </p:stCondLst>
                            <p:childTnLst>
                              <p:par>
                                <p:cTn id="17" presetID="21" presetClass="entr" presetSubtype="2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2)">
                                      <p:cBhvr>
                                        <p:cTn id="19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0"/>
                            </p:stCondLst>
                            <p:childTnLst>
                              <p:par>
                                <p:cTn id="21" presetID="21" presetClass="entr" presetSubtype="2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2)">
                                      <p:cBhvr>
                                        <p:cTn id="23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2500"/>
                            </p:stCondLst>
                            <p:childTnLst>
                              <p:par>
                                <p:cTn id="25" presetID="2" presetClass="entr" presetSubtype="4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/>
      <p:bldP spid="5" grpId="0" animBg="1"/>
      <p:bldP spid="6" grpId="0" animBg="1"/>
      <p:bldP spid="7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ubtitle 2">
            <a:extLst>
              <a:ext uri="{FF2B5EF4-FFF2-40B4-BE49-F238E27FC236}">
                <a16:creationId xmlns:a16="http://schemas.microsoft.com/office/drawing/2014/main" id="{4C49F258-B281-4B45-94C6-6DBAD069F259}"/>
              </a:ext>
            </a:extLst>
          </p:cNvPr>
          <p:cNvSpPr txBox="1">
            <a:spLocks/>
          </p:cNvSpPr>
          <p:nvPr/>
        </p:nvSpPr>
        <p:spPr>
          <a:xfrm>
            <a:off x="772295" y="1391639"/>
            <a:ext cx="10571209" cy="1091738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ts val="3300"/>
              </a:lnSpc>
              <a:buNone/>
            </a:pPr>
            <a:r>
              <a:rPr lang="en-US" sz="3200" b="1" dirty="0">
                <a:latin typeface="Comic Sans MS" panose="030F0702030302020204" pitchFamily="66" charset="0"/>
              </a:rPr>
              <a:t>Who had told the people that </a:t>
            </a:r>
          </a:p>
          <a:p>
            <a:pPr marL="0" indent="0" algn="ctr">
              <a:lnSpc>
                <a:spcPts val="3300"/>
              </a:lnSpc>
              <a:buNone/>
            </a:pPr>
            <a:r>
              <a:rPr lang="en-US" sz="3200" b="1" dirty="0">
                <a:latin typeface="Comic Sans MS" panose="030F0702030302020204" pitchFamily="66" charset="0"/>
              </a:rPr>
              <a:t>“their King would come riding on a donkey”? </a:t>
            </a:r>
            <a:endParaRPr lang="en-GB" sz="3200" b="1" dirty="0">
              <a:latin typeface="Comic Sans MS" panose="030F0702030302020204" pitchFamily="66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0FD002F0-5C58-482D-92B6-BBF2172DDCE9}"/>
              </a:ext>
            </a:extLst>
          </p:cNvPr>
          <p:cNvSpPr txBox="1"/>
          <p:nvPr/>
        </p:nvSpPr>
        <p:spPr>
          <a:xfrm>
            <a:off x="4078092" y="828888"/>
            <a:ext cx="403581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rgbClr val="0000CC"/>
                </a:solidFill>
                <a:latin typeface="Comic Sans MS" panose="030F0702030302020204" pitchFamily="66" charset="0"/>
              </a:rPr>
              <a:t>Question 6:</a:t>
            </a:r>
            <a:endParaRPr lang="en-GB" sz="3200" b="1" dirty="0">
              <a:solidFill>
                <a:srgbClr val="0000CC"/>
              </a:solidFill>
              <a:latin typeface="Comic Sans MS" panose="030F0702030302020204" pitchFamily="66" charset="0"/>
            </a:endParaRPr>
          </a:p>
        </p:txBody>
      </p:sp>
      <p:sp>
        <p:nvSpPr>
          <p:cNvPr id="14" name="Rectangle: Rounded Corners 13">
            <a:hlinkClick r:id="rId2" action="ppaction://hlinksldjump"/>
            <a:extLst>
              <a:ext uri="{FF2B5EF4-FFF2-40B4-BE49-F238E27FC236}">
                <a16:creationId xmlns:a16="http://schemas.microsoft.com/office/drawing/2014/main" id="{16A7E393-5D38-4000-A645-2C4104B799BB}"/>
              </a:ext>
            </a:extLst>
          </p:cNvPr>
          <p:cNvSpPr/>
          <p:nvPr/>
        </p:nvSpPr>
        <p:spPr>
          <a:xfrm>
            <a:off x="699624" y="2483377"/>
            <a:ext cx="3192701" cy="1091738"/>
          </a:xfrm>
          <a:prstGeom prst="roundRect">
            <a:avLst/>
          </a:prstGeom>
          <a:solidFill>
            <a:schemeClr val="bg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  <a:latin typeface="Comic Sans MS" panose="030F0702030302020204" pitchFamily="66" charset="0"/>
              </a:rPr>
              <a:t>Romans</a:t>
            </a:r>
            <a:endParaRPr lang="en-GB" sz="3200" dirty="0">
              <a:solidFill>
                <a:schemeClr val="tx1"/>
              </a:solidFill>
              <a:latin typeface="Comic Sans MS" panose="030F0702030302020204" pitchFamily="66" charset="0"/>
            </a:endParaRPr>
          </a:p>
        </p:txBody>
      </p:sp>
      <p:sp>
        <p:nvSpPr>
          <p:cNvPr id="15" name="Rectangle: Rounded Corners 14">
            <a:hlinkClick r:id="rId2" action="ppaction://hlinksldjump"/>
            <a:extLst>
              <a:ext uri="{FF2B5EF4-FFF2-40B4-BE49-F238E27FC236}">
                <a16:creationId xmlns:a16="http://schemas.microsoft.com/office/drawing/2014/main" id="{3C1DEE66-56D0-4F35-BAAD-EDAB67EF02E5}"/>
              </a:ext>
            </a:extLst>
          </p:cNvPr>
          <p:cNvSpPr/>
          <p:nvPr/>
        </p:nvSpPr>
        <p:spPr>
          <a:xfrm>
            <a:off x="4276600" y="2483377"/>
            <a:ext cx="3192701" cy="1091738"/>
          </a:xfrm>
          <a:prstGeom prst="roundRect">
            <a:avLst/>
          </a:prstGeom>
          <a:solidFill>
            <a:schemeClr val="bg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  <a:latin typeface="Comic Sans MS" panose="030F0702030302020204" pitchFamily="66" charset="0"/>
              </a:rPr>
              <a:t>Priests</a:t>
            </a:r>
            <a:endParaRPr lang="en-GB" sz="3200" dirty="0">
              <a:solidFill>
                <a:schemeClr val="tx1"/>
              </a:solidFill>
              <a:latin typeface="Comic Sans MS" panose="030F0702030302020204" pitchFamily="66" charset="0"/>
            </a:endParaRPr>
          </a:p>
        </p:txBody>
      </p:sp>
      <p:sp>
        <p:nvSpPr>
          <p:cNvPr id="21" name="Rectangle: Rounded Corners 20">
            <a:hlinkClick r:id="rId3" action="ppaction://hlinksldjump"/>
            <a:extLst>
              <a:ext uri="{FF2B5EF4-FFF2-40B4-BE49-F238E27FC236}">
                <a16:creationId xmlns:a16="http://schemas.microsoft.com/office/drawing/2014/main" id="{8609064D-8214-4A57-B81D-3F9BDF96CF9D}"/>
              </a:ext>
            </a:extLst>
          </p:cNvPr>
          <p:cNvSpPr/>
          <p:nvPr/>
        </p:nvSpPr>
        <p:spPr>
          <a:xfrm>
            <a:off x="8091067" y="2483377"/>
            <a:ext cx="3192701" cy="1091738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  <a:latin typeface="Comic Sans MS" panose="030F0702030302020204" pitchFamily="66" charset="0"/>
              </a:rPr>
              <a:t>Prophets</a:t>
            </a:r>
            <a:endParaRPr lang="en-GB" sz="3200" dirty="0">
              <a:solidFill>
                <a:schemeClr val="tx1"/>
              </a:solidFill>
              <a:latin typeface="Comic Sans MS" panose="030F0702030302020204" pitchFamily="66" charset="0"/>
            </a:endParaRPr>
          </a:p>
        </p:txBody>
      </p:sp>
      <p:sp>
        <p:nvSpPr>
          <p:cNvPr id="4" name="Subtitle 2">
            <a:extLst>
              <a:ext uri="{FF2B5EF4-FFF2-40B4-BE49-F238E27FC236}">
                <a16:creationId xmlns:a16="http://schemas.microsoft.com/office/drawing/2014/main" id="{4757E779-98E8-4BEB-80EC-C0FDBCDACE11}"/>
              </a:ext>
            </a:extLst>
          </p:cNvPr>
          <p:cNvSpPr txBox="1">
            <a:spLocks/>
          </p:cNvSpPr>
          <p:nvPr/>
        </p:nvSpPr>
        <p:spPr>
          <a:xfrm>
            <a:off x="4092771" y="3738004"/>
            <a:ext cx="6150971" cy="66219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endParaRPr lang="en-GB" sz="3200" b="1" dirty="0">
              <a:latin typeface="Comic Sans MS" panose="030F0702030302020204" pitchFamily="66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FA6ED1EA-91D5-433D-B0BB-3BA031AFAD7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1817" y="3630675"/>
            <a:ext cx="1763015" cy="3060328"/>
          </a:xfrm>
          <a:prstGeom prst="rect">
            <a:avLst/>
          </a:prstGeom>
        </p:spPr>
      </p:pic>
      <p:sp>
        <p:nvSpPr>
          <p:cNvPr id="9" name="Subtitle 2">
            <a:extLst>
              <a:ext uri="{FF2B5EF4-FFF2-40B4-BE49-F238E27FC236}">
                <a16:creationId xmlns:a16="http://schemas.microsoft.com/office/drawing/2014/main" id="{E3E1B803-4D36-4125-B708-0FCC8F959AB4}"/>
              </a:ext>
            </a:extLst>
          </p:cNvPr>
          <p:cNvSpPr txBox="1">
            <a:spLocks/>
          </p:cNvSpPr>
          <p:nvPr/>
        </p:nvSpPr>
        <p:spPr>
          <a:xfrm>
            <a:off x="3294680" y="3735307"/>
            <a:ext cx="8373579" cy="168946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sz="2800" b="1" dirty="0">
                <a:latin typeface="Comic Sans MS" panose="030F0702030302020204" pitchFamily="66" charset="0"/>
              </a:rPr>
              <a:t>You are correct.</a:t>
            </a:r>
          </a:p>
          <a:p>
            <a:pPr marL="0" indent="0" algn="ctr">
              <a:lnSpc>
                <a:spcPts val="4000"/>
              </a:lnSpc>
              <a:buNone/>
            </a:pPr>
            <a:r>
              <a:rPr lang="en-GB" sz="2800" b="1" dirty="0">
                <a:latin typeface="Comic Sans MS" panose="030F0702030302020204" pitchFamily="66" charset="0"/>
              </a:rPr>
              <a:t>The </a:t>
            </a:r>
            <a:r>
              <a:rPr lang="en-GB" sz="2800" b="1" dirty="0">
                <a:solidFill>
                  <a:srgbClr val="FF0000"/>
                </a:solidFill>
                <a:latin typeface="Comic Sans MS" panose="030F0702030302020204" pitchFamily="66" charset="0"/>
              </a:rPr>
              <a:t>PROPHETS </a:t>
            </a:r>
            <a:r>
              <a:rPr lang="en-GB" sz="2800" b="1" dirty="0">
                <a:latin typeface="Comic Sans MS" panose="030F0702030302020204" pitchFamily="66" charset="0"/>
              </a:rPr>
              <a:t>Isaiah and Zechariah said that the king would come riding on a donkey.</a:t>
            </a:r>
            <a:endParaRPr lang="en-US" sz="2800" b="1" dirty="0">
              <a:latin typeface="Comic Sans MS" panose="030F0702030302020204" pitchFamily="66" charset="0"/>
            </a:endParaRPr>
          </a:p>
          <a:p>
            <a:pPr marL="0" indent="0" algn="ctr">
              <a:lnSpc>
                <a:spcPts val="4000"/>
              </a:lnSpc>
              <a:buFont typeface="Arial" panose="020B0604020202020204" pitchFamily="34" charset="0"/>
              <a:buNone/>
            </a:pPr>
            <a:r>
              <a:rPr lang="en-US" sz="2800" b="1" dirty="0">
                <a:solidFill>
                  <a:srgbClr val="FF0000"/>
                </a:solidFill>
                <a:latin typeface="Comic Sans MS" panose="030F0702030302020204" pitchFamily="66" charset="0"/>
              </a:rPr>
              <a:t> </a:t>
            </a:r>
            <a:r>
              <a:rPr lang="en-US" sz="3200" b="1" dirty="0">
                <a:latin typeface="Comic Sans MS" panose="030F0702030302020204" pitchFamily="66" charset="0"/>
              </a:rPr>
              <a:t>Well Done</a:t>
            </a:r>
          </a:p>
          <a:p>
            <a:pPr marL="0" indent="0" algn="ctr">
              <a:buFont typeface="Arial" panose="020B0604020202020204" pitchFamily="34" charset="0"/>
              <a:buNone/>
            </a:pPr>
            <a:endParaRPr lang="en-US" sz="3200" b="1" dirty="0">
              <a:latin typeface="Comic Sans MS" panose="030F0702030302020204" pitchFamily="66" charset="0"/>
            </a:endParaRPr>
          </a:p>
        </p:txBody>
      </p:sp>
      <p:sp>
        <p:nvSpPr>
          <p:cNvPr id="2" name="Rectangle 1">
            <a:hlinkClick r:id="rId3" action="ppaction://hlinksldjump"/>
            <a:extLst>
              <a:ext uri="{FF2B5EF4-FFF2-40B4-BE49-F238E27FC236}">
                <a16:creationId xmlns:a16="http://schemas.microsoft.com/office/drawing/2014/main" id="{A68867EB-AE38-480B-AF9A-32BA2D78EA19}"/>
              </a:ext>
            </a:extLst>
          </p:cNvPr>
          <p:cNvSpPr/>
          <p:nvPr/>
        </p:nvSpPr>
        <p:spPr>
          <a:xfrm>
            <a:off x="-390528" y="-561975"/>
            <a:ext cx="12973050" cy="7981950"/>
          </a:xfrm>
          <a:prstGeom prst="rect">
            <a:avLst/>
          </a:prstGeom>
          <a:solidFill>
            <a:schemeClr val="accent1">
              <a:lumMod val="20000"/>
              <a:lumOff val="80000"/>
              <a:alpha val="1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Arrow: Striped Right 9">
            <a:hlinkClick r:id="rId5" action="ppaction://hlinksldjump"/>
            <a:extLst>
              <a:ext uri="{FF2B5EF4-FFF2-40B4-BE49-F238E27FC236}">
                <a16:creationId xmlns:a16="http://schemas.microsoft.com/office/drawing/2014/main" id="{DA8AEE1D-1F2C-4F7F-B166-B90B5545594C}"/>
              </a:ext>
            </a:extLst>
          </p:cNvPr>
          <p:cNvSpPr/>
          <p:nvPr/>
        </p:nvSpPr>
        <p:spPr>
          <a:xfrm>
            <a:off x="7563035" y="5584968"/>
            <a:ext cx="3820312" cy="1197033"/>
          </a:xfrm>
          <a:prstGeom prst="stripedRightArrow">
            <a:avLst/>
          </a:prstGeom>
          <a:solidFill>
            <a:srgbClr val="00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  <a:latin typeface="Comic Sans MS" panose="030F0702030302020204" pitchFamily="66" charset="0"/>
              </a:rPr>
              <a:t>Click for the next question</a:t>
            </a:r>
            <a:endParaRPr lang="en-GB" b="1" dirty="0">
              <a:solidFill>
                <a:schemeClr val="tx1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081358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500"/>
                            </p:stCondLst>
                            <p:childTnLst>
                              <p:par>
                                <p:cTn id="10" presetID="22" presetClass="entr" presetSubtype="8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btitle 2">
            <a:extLst>
              <a:ext uri="{FF2B5EF4-FFF2-40B4-BE49-F238E27FC236}">
                <a16:creationId xmlns:a16="http://schemas.microsoft.com/office/drawing/2014/main" id="{4757E779-98E8-4BEB-80EC-C0FDBCDACE11}"/>
              </a:ext>
            </a:extLst>
          </p:cNvPr>
          <p:cNvSpPr txBox="1">
            <a:spLocks/>
          </p:cNvSpPr>
          <p:nvPr/>
        </p:nvSpPr>
        <p:spPr>
          <a:xfrm>
            <a:off x="4092771" y="3738004"/>
            <a:ext cx="6150971" cy="66219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3200" b="1" dirty="0">
                <a:latin typeface="Comic Sans MS" panose="030F0702030302020204" pitchFamily="66" charset="0"/>
              </a:rPr>
              <a:t>Press your answer</a:t>
            </a:r>
            <a:endParaRPr lang="en-GB" sz="3200" b="1" dirty="0">
              <a:latin typeface="Comic Sans MS" panose="030F0702030302020204" pitchFamily="66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709CA64-110D-4115-B099-41CCE3355C80}"/>
              </a:ext>
            </a:extLst>
          </p:cNvPr>
          <p:cNvSpPr txBox="1"/>
          <p:nvPr/>
        </p:nvSpPr>
        <p:spPr>
          <a:xfrm>
            <a:off x="4078094" y="1032290"/>
            <a:ext cx="403581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rgbClr val="0000CC"/>
                </a:solidFill>
                <a:latin typeface="Comic Sans MS" panose="030F0702030302020204" pitchFamily="66" charset="0"/>
              </a:rPr>
              <a:t>Question 7:</a:t>
            </a:r>
            <a:endParaRPr lang="en-GB" sz="3200" b="1" dirty="0">
              <a:solidFill>
                <a:srgbClr val="0000CC"/>
              </a:solidFill>
              <a:latin typeface="Comic Sans MS" panose="030F0702030302020204" pitchFamily="66" charset="0"/>
            </a:endParaRPr>
          </a:p>
        </p:txBody>
      </p:sp>
      <p:sp>
        <p:nvSpPr>
          <p:cNvPr id="2" name="Rectangle 1">
            <a:hlinkClick r:id="rId2" action="ppaction://hlinksldjump"/>
            <a:extLst>
              <a:ext uri="{FF2B5EF4-FFF2-40B4-BE49-F238E27FC236}">
                <a16:creationId xmlns:a16="http://schemas.microsoft.com/office/drawing/2014/main" id="{C68A5544-7FC9-4D99-8D41-ABE5F755B37C}"/>
              </a:ext>
            </a:extLst>
          </p:cNvPr>
          <p:cNvSpPr/>
          <p:nvPr/>
        </p:nvSpPr>
        <p:spPr>
          <a:xfrm>
            <a:off x="-302584" y="-561975"/>
            <a:ext cx="12973050" cy="7981950"/>
          </a:xfrm>
          <a:prstGeom prst="rect">
            <a:avLst/>
          </a:prstGeom>
          <a:solidFill>
            <a:schemeClr val="accent1">
              <a:lumMod val="20000"/>
              <a:lumOff val="80000"/>
              <a:alpha val="1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Rectangle: Rounded Corners 4">
            <a:hlinkClick r:id="rId3" action="ppaction://hlinksldjump"/>
            <a:extLst>
              <a:ext uri="{FF2B5EF4-FFF2-40B4-BE49-F238E27FC236}">
                <a16:creationId xmlns:a16="http://schemas.microsoft.com/office/drawing/2014/main" id="{EA7110AC-5A39-41BC-9B31-326726251718}"/>
              </a:ext>
            </a:extLst>
          </p:cNvPr>
          <p:cNvSpPr/>
          <p:nvPr/>
        </p:nvSpPr>
        <p:spPr>
          <a:xfrm>
            <a:off x="699624" y="2483377"/>
            <a:ext cx="3192701" cy="1091738"/>
          </a:xfrm>
          <a:prstGeom prst="roundRect">
            <a:avLst/>
          </a:prstGeom>
          <a:solidFill>
            <a:srgbClr val="FF3737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  <a:latin typeface="Comic Sans MS" panose="030F0702030302020204" pitchFamily="66" charset="0"/>
              </a:rPr>
              <a:t>Saddle</a:t>
            </a:r>
            <a:endParaRPr lang="en-GB" sz="3200" dirty="0">
              <a:solidFill>
                <a:schemeClr val="tx1"/>
              </a:solidFill>
              <a:latin typeface="Comic Sans MS" panose="030F0702030302020204" pitchFamily="66" charset="0"/>
            </a:endParaRPr>
          </a:p>
        </p:txBody>
      </p:sp>
      <p:sp>
        <p:nvSpPr>
          <p:cNvPr id="6" name="Rectangle: Rounded Corners 5">
            <a:hlinkClick r:id="rId4" action="ppaction://hlinksldjump"/>
            <a:extLst>
              <a:ext uri="{FF2B5EF4-FFF2-40B4-BE49-F238E27FC236}">
                <a16:creationId xmlns:a16="http://schemas.microsoft.com/office/drawing/2014/main" id="{DE31419B-D344-4876-BE66-CF36EB4B038B}"/>
              </a:ext>
            </a:extLst>
          </p:cNvPr>
          <p:cNvSpPr/>
          <p:nvPr/>
        </p:nvSpPr>
        <p:spPr>
          <a:xfrm>
            <a:off x="4276600" y="2483377"/>
            <a:ext cx="3192701" cy="1091738"/>
          </a:xfrm>
          <a:prstGeom prst="roundRect">
            <a:avLst/>
          </a:prstGeom>
          <a:solidFill>
            <a:srgbClr val="33FF3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  <a:latin typeface="Comic Sans MS" panose="030F0702030302020204" pitchFamily="66" charset="0"/>
              </a:rPr>
              <a:t>Coats</a:t>
            </a:r>
            <a:endParaRPr lang="en-GB" sz="3200" dirty="0">
              <a:solidFill>
                <a:schemeClr val="tx1"/>
              </a:solidFill>
              <a:latin typeface="Comic Sans MS" panose="030F0702030302020204" pitchFamily="66" charset="0"/>
            </a:endParaRPr>
          </a:p>
        </p:txBody>
      </p:sp>
      <p:sp>
        <p:nvSpPr>
          <p:cNvPr id="7" name="Rectangle: Rounded Corners 6">
            <a:hlinkClick r:id="rId3" action="ppaction://hlinksldjump"/>
            <a:extLst>
              <a:ext uri="{FF2B5EF4-FFF2-40B4-BE49-F238E27FC236}">
                <a16:creationId xmlns:a16="http://schemas.microsoft.com/office/drawing/2014/main" id="{FFE33AD8-F4AA-4DC1-ADA8-63CD0FF2F7F7}"/>
              </a:ext>
            </a:extLst>
          </p:cNvPr>
          <p:cNvSpPr/>
          <p:nvPr/>
        </p:nvSpPr>
        <p:spPr>
          <a:xfrm>
            <a:off x="8091067" y="2483377"/>
            <a:ext cx="3192701" cy="1091738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  <a:latin typeface="Comic Sans MS" panose="030F0702030302020204" pitchFamily="66" charset="0"/>
              </a:rPr>
              <a:t>Blankets</a:t>
            </a:r>
            <a:endParaRPr lang="en-GB" sz="3200" dirty="0">
              <a:solidFill>
                <a:schemeClr val="tx1"/>
              </a:solidFill>
              <a:latin typeface="Comic Sans MS" panose="030F0702030302020204" pitchFamily="66" charset="0"/>
            </a:endParaRPr>
          </a:p>
        </p:txBody>
      </p:sp>
      <p:sp>
        <p:nvSpPr>
          <p:cNvPr id="10" name="Subtitle 2">
            <a:extLst>
              <a:ext uri="{FF2B5EF4-FFF2-40B4-BE49-F238E27FC236}">
                <a16:creationId xmlns:a16="http://schemas.microsoft.com/office/drawing/2014/main" id="{4805D2AD-7AFA-44A5-B193-85FD2A48BEDD}"/>
              </a:ext>
            </a:extLst>
          </p:cNvPr>
          <p:cNvSpPr txBox="1">
            <a:spLocks/>
          </p:cNvSpPr>
          <p:nvPr/>
        </p:nvSpPr>
        <p:spPr>
          <a:xfrm>
            <a:off x="699624" y="1626372"/>
            <a:ext cx="10968635" cy="662195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ts val="3600"/>
              </a:lnSpc>
              <a:buNone/>
            </a:pPr>
            <a:r>
              <a:rPr lang="en-US" b="1" dirty="0">
                <a:latin typeface="Comic Sans MS" panose="030F0702030302020204" pitchFamily="66" charset="0"/>
              </a:rPr>
              <a:t>What did the disciples put on the donkey?</a:t>
            </a:r>
            <a:endParaRPr lang="en-GB" b="1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21434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250"/>
                            </p:stCondLst>
                            <p:childTnLst>
                              <p:par>
                                <p:cTn id="9" presetID="21" presetClass="entr" presetSubtype="2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2)">
                                      <p:cBhvr>
                                        <p:cTn id="11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250"/>
                            </p:stCondLst>
                            <p:childTnLst>
                              <p:par>
                                <p:cTn id="13" presetID="21" presetClass="entr" presetSubtype="2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2)">
                                      <p:cBhvr>
                                        <p:cTn id="15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7750"/>
                            </p:stCondLst>
                            <p:childTnLst>
                              <p:par>
                                <p:cTn id="17" presetID="21" presetClass="entr" presetSubtype="2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2)">
                                      <p:cBhvr>
                                        <p:cTn id="19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250"/>
                            </p:stCondLst>
                            <p:childTnLst>
                              <p:par>
                                <p:cTn id="21" presetID="2" presetClass="entr" presetSubtype="4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animBg="1"/>
      <p:bldP spid="6" grpId="0" animBg="1"/>
      <p:bldP spid="7" grpId="0" animBg="1"/>
      <p:bldP spid="10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>
            <a:extLst>
              <a:ext uri="{FF2B5EF4-FFF2-40B4-BE49-F238E27FC236}">
                <a16:creationId xmlns:a16="http://schemas.microsoft.com/office/drawing/2014/main" id="{735311BF-662C-42B5-A50C-935FBD740706}"/>
              </a:ext>
            </a:extLst>
          </p:cNvPr>
          <p:cNvSpPr txBox="1"/>
          <p:nvPr/>
        </p:nvSpPr>
        <p:spPr>
          <a:xfrm>
            <a:off x="4078094" y="1032290"/>
            <a:ext cx="403581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rgbClr val="0000CC"/>
                </a:solidFill>
                <a:latin typeface="Comic Sans MS" panose="030F0702030302020204" pitchFamily="66" charset="0"/>
              </a:rPr>
              <a:t>Question 7:</a:t>
            </a:r>
            <a:endParaRPr lang="en-GB" sz="3200" b="1" dirty="0">
              <a:solidFill>
                <a:srgbClr val="0000CC"/>
              </a:solidFill>
              <a:latin typeface="Comic Sans MS" panose="030F0702030302020204" pitchFamily="66" charset="0"/>
            </a:endParaRPr>
          </a:p>
        </p:txBody>
      </p:sp>
      <p:sp>
        <p:nvSpPr>
          <p:cNvPr id="17" name="Rectangle: Rounded Corners 16">
            <a:hlinkClick r:id="rId2" action="ppaction://hlinksldjump"/>
            <a:extLst>
              <a:ext uri="{FF2B5EF4-FFF2-40B4-BE49-F238E27FC236}">
                <a16:creationId xmlns:a16="http://schemas.microsoft.com/office/drawing/2014/main" id="{DC22342C-D7C8-4DB0-899B-E33AD12B26E1}"/>
              </a:ext>
            </a:extLst>
          </p:cNvPr>
          <p:cNvSpPr/>
          <p:nvPr/>
        </p:nvSpPr>
        <p:spPr>
          <a:xfrm>
            <a:off x="699624" y="2483377"/>
            <a:ext cx="3192701" cy="1091738"/>
          </a:xfrm>
          <a:prstGeom prst="roundRect">
            <a:avLst/>
          </a:prstGeom>
          <a:solidFill>
            <a:schemeClr val="bg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  <a:latin typeface="Comic Sans MS" panose="030F0702030302020204" pitchFamily="66" charset="0"/>
              </a:rPr>
              <a:t>Saddle</a:t>
            </a:r>
            <a:endParaRPr lang="en-GB" sz="3200" dirty="0">
              <a:solidFill>
                <a:schemeClr val="tx1"/>
              </a:solidFill>
              <a:latin typeface="Comic Sans MS" panose="030F0702030302020204" pitchFamily="66" charset="0"/>
            </a:endParaRPr>
          </a:p>
        </p:txBody>
      </p:sp>
      <p:sp>
        <p:nvSpPr>
          <p:cNvPr id="18" name="Rectangle: Rounded Corners 17">
            <a:hlinkClick r:id="rId3" action="ppaction://hlinksldjump"/>
            <a:extLst>
              <a:ext uri="{FF2B5EF4-FFF2-40B4-BE49-F238E27FC236}">
                <a16:creationId xmlns:a16="http://schemas.microsoft.com/office/drawing/2014/main" id="{691564EE-3C5E-4B76-BBC4-D9A4676ED4C6}"/>
              </a:ext>
            </a:extLst>
          </p:cNvPr>
          <p:cNvSpPr/>
          <p:nvPr/>
        </p:nvSpPr>
        <p:spPr>
          <a:xfrm>
            <a:off x="4276600" y="2483377"/>
            <a:ext cx="3192701" cy="1091738"/>
          </a:xfrm>
          <a:prstGeom prst="roundRect">
            <a:avLst/>
          </a:prstGeom>
          <a:solidFill>
            <a:srgbClr val="33FF3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  <a:latin typeface="Comic Sans MS" panose="030F0702030302020204" pitchFamily="66" charset="0"/>
              </a:rPr>
              <a:t>Coats</a:t>
            </a:r>
            <a:endParaRPr lang="en-GB" sz="3200" dirty="0">
              <a:solidFill>
                <a:schemeClr val="tx1"/>
              </a:solidFill>
              <a:latin typeface="Comic Sans MS" panose="030F0702030302020204" pitchFamily="66" charset="0"/>
            </a:endParaRPr>
          </a:p>
        </p:txBody>
      </p:sp>
      <p:sp>
        <p:nvSpPr>
          <p:cNvPr id="19" name="Rectangle: Rounded Corners 18">
            <a:hlinkClick r:id="rId2" action="ppaction://hlinksldjump"/>
            <a:extLst>
              <a:ext uri="{FF2B5EF4-FFF2-40B4-BE49-F238E27FC236}">
                <a16:creationId xmlns:a16="http://schemas.microsoft.com/office/drawing/2014/main" id="{8188E2A8-1D63-42C9-90F8-DBA6F0FCBDFB}"/>
              </a:ext>
            </a:extLst>
          </p:cNvPr>
          <p:cNvSpPr/>
          <p:nvPr/>
        </p:nvSpPr>
        <p:spPr>
          <a:xfrm>
            <a:off x="8091067" y="2483377"/>
            <a:ext cx="3192701" cy="1091738"/>
          </a:xfrm>
          <a:prstGeom prst="roundRect">
            <a:avLst/>
          </a:prstGeom>
          <a:solidFill>
            <a:schemeClr val="bg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  <a:latin typeface="Comic Sans MS" panose="030F0702030302020204" pitchFamily="66" charset="0"/>
              </a:rPr>
              <a:t>Blankets</a:t>
            </a:r>
            <a:endParaRPr lang="en-GB" sz="3200" dirty="0">
              <a:solidFill>
                <a:schemeClr val="tx1"/>
              </a:solidFill>
              <a:latin typeface="Comic Sans MS" panose="030F0702030302020204" pitchFamily="66" charset="0"/>
            </a:endParaRPr>
          </a:p>
        </p:txBody>
      </p:sp>
      <p:sp>
        <p:nvSpPr>
          <p:cNvPr id="21" name="Subtitle 2">
            <a:extLst>
              <a:ext uri="{FF2B5EF4-FFF2-40B4-BE49-F238E27FC236}">
                <a16:creationId xmlns:a16="http://schemas.microsoft.com/office/drawing/2014/main" id="{F6B4C543-0F10-42A9-8E62-C75A9CA83FA8}"/>
              </a:ext>
            </a:extLst>
          </p:cNvPr>
          <p:cNvSpPr txBox="1">
            <a:spLocks/>
          </p:cNvSpPr>
          <p:nvPr/>
        </p:nvSpPr>
        <p:spPr>
          <a:xfrm>
            <a:off x="699624" y="1626372"/>
            <a:ext cx="10968635" cy="662195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ts val="3600"/>
              </a:lnSpc>
              <a:buNone/>
            </a:pPr>
            <a:r>
              <a:rPr lang="en-US" b="1" dirty="0">
                <a:latin typeface="Comic Sans MS" panose="030F0702030302020204" pitchFamily="66" charset="0"/>
              </a:rPr>
              <a:t>What did the disciples put on the donkey?</a:t>
            </a:r>
            <a:endParaRPr lang="en-GB" b="1" dirty="0">
              <a:latin typeface="Comic Sans MS" panose="030F0702030302020204" pitchFamily="66" charset="0"/>
            </a:endParaRPr>
          </a:p>
        </p:txBody>
      </p:sp>
      <p:sp>
        <p:nvSpPr>
          <p:cNvPr id="4" name="Subtitle 2">
            <a:extLst>
              <a:ext uri="{FF2B5EF4-FFF2-40B4-BE49-F238E27FC236}">
                <a16:creationId xmlns:a16="http://schemas.microsoft.com/office/drawing/2014/main" id="{4757E779-98E8-4BEB-80EC-C0FDBCDACE11}"/>
              </a:ext>
            </a:extLst>
          </p:cNvPr>
          <p:cNvSpPr txBox="1">
            <a:spLocks/>
          </p:cNvSpPr>
          <p:nvPr/>
        </p:nvSpPr>
        <p:spPr>
          <a:xfrm>
            <a:off x="4092771" y="3738004"/>
            <a:ext cx="6150971" cy="66219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endParaRPr lang="en-GB" sz="3200" b="1" dirty="0">
              <a:latin typeface="Comic Sans MS" panose="030F0702030302020204" pitchFamily="66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FA6ED1EA-91D5-433D-B0BB-3BA031AFAD7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1817" y="3630675"/>
            <a:ext cx="1763015" cy="3060328"/>
          </a:xfrm>
          <a:prstGeom prst="rect">
            <a:avLst/>
          </a:prstGeom>
        </p:spPr>
      </p:pic>
      <p:sp>
        <p:nvSpPr>
          <p:cNvPr id="9" name="Subtitle 2">
            <a:extLst>
              <a:ext uri="{FF2B5EF4-FFF2-40B4-BE49-F238E27FC236}">
                <a16:creationId xmlns:a16="http://schemas.microsoft.com/office/drawing/2014/main" id="{E3E1B803-4D36-4125-B708-0FCC8F959AB4}"/>
              </a:ext>
            </a:extLst>
          </p:cNvPr>
          <p:cNvSpPr txBox="1">
            <a:spLocks/>
          </p:cNvSpPr>
          <p:nvPr/>
        </p:nvSpPr>
        <p:spPr>
          <a:xfrm>
            <a:off x="3236000" y="3794453"/>
            <a:ext cx="8678784" cy="168946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sz="2800" b="1" dirty="0">
                <a:latin typeface="Comic Sans MS" panose="030F0702030302020204" pitchFamily="66" charset="0"/>
              </a:rPr>
              <a:t>You are right.</a:t>
            </a:r>
          </a:p>
          <a:p>
            <a:pPr marL="0" indent="0" algn="ctr">
              <a:lnSpc>
                <a:spcPts val="3500"/>
              </a:lnSpc>
              <a:buNone/>
            </a:pPr>
            <a:r>
              <a:rPr lang="en-US" sz="2800" b="1" dirty="0">
                <a:latin typeface="Comic Sans MS" panose="030F0702030302020204" pitchFamily="66" charset="0"/>
              </a:rPr>
              <a:t>The disciples put their </a:t>
            </a:r>
            <a:r>
              <a:rPr lang="en-US" sz="2800" b="1" dirty="0">
                <a:solidFill>
                  <a:srgbClr val="FF0000"/>
                </a:solidFill>
                <a:latin typeface="Comic Sans MS" panose="030F0702030302020204" pitchFamily="66" charset="0"/>
              </a:rPr>
              <a:t>COATS </a:t>
            </a:r>
            <a:r>
              <a:rPr lang="en-US" sz="2800" b="1" dirty="0">
                <a:latin typeface="Comic Sans MS" panose="030F0702030302020204" pitchFamily="66" charset="0"/>
              </a:rPr>
              <a:t>onto the donkey. </a:t>
            </a:r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en-US" sz="3200" b="1" dirty="0">
                <a:latin typeface="Comic Sans MS" panose="030F0702030302020204" pitchFamily="66" charset="0"/>
              </a:rPr>
              <a:t>Well Done</a:t>
            </a:r>
          </a:p>
          <a:p>
            <a:pPr marL="0" indent="0" algn="ctr">
              <a:buFont typeface="Arial" panose="020B0604020202020204" pitchFamily="34" charset="0"/>
              <a:buNone/>
            </a:pPr>
            <a:endParaRPr lang="en-US" sz="3200" b="1" dirty="0">
              <a:latin typeface="Comic Sans MS" panose="030F0702030302020204" pitchFamily="66" charset="0"/>
            </a:endParaRPr>
          </a:p>
        </p:txBody>
      </p:sp>
      <p:sp>
        <p:nvSpPr>
          <p:cNvPr id="2" name="Rectangle 1">
            <a:hlinkClick r:id="rId3" action="ppaction://hlinksldjump"/>
            <a:extLst>
              <a:ext uri="{FF2B5EF4-FFF2-40B4-BE49-F238E27FC236}">
                <a16:creationId xmlns:a16="http://schemas.microsoft.com/office/drawing/2014/main" id="{9DB65C72-C016-4093-B33B-986F902ADEBF}"/>
              </a:ext>
            </a:extLst>
          </p:cNvPr>
          <p:cNvSpPr/>
          <p:nvPr/>
        </p:nvSpPr>
        <p:spPr>
          <a:xfrm>
            <a:off x="-428625" y="-561975"/>
            <a:ext cx="12973050" cy="7981950"/>
          </a:xfrm>
          <a:prstGeom prst="rect">
            <a:avLst/>
          </a:prstGeom>
          <a:solidFill>
            <a:schemeClr val="accent1">
              <a:lumMod val="20000"/>
              <a:lumOff val="80000"/>
              <a:alpha val="1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Arrow: Striped Right 9">
            <a:hlinkClick r:id="rId5" action="ppaction://hlinksldjump"/>
            <a:extLst>
              <a:ext uri="{FF2B5EF4-FFF2-40B4-BE49-F238E27FC236}">
                <a16:creationId xmlns:a16="http://schemas.microsoft.com/office/drawing/2014/main" id="{DA8AEE1D-1F2C-4F7F-B166-B90B5545594C}"/>
              </a:ext>
            </a:extLst>
          </p:cNvPr>
          <p:cNvSpPr/>
          <p:nvPr/>
        </p:nvSpPr>
        <p:spPr>
          <a:xfrm>
            <a:off x="7563035" y="5584968"/>
            <a:ext cx="3820312" cy="1197033"/>
          </a:xfrm>
          <a:prstGeom prst="stripedRightArrow">
            <a:avLst/>
          </a:prstGeom>
          <a:solidFill>
            <a:srgbClr val="00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  <a:latin typeface="Comic Sans MS" panose="030F0702030302020204" pitchFamily="66" charset="0"/>
              </a:rPr>
              <a:t>Click for the next question</a:t>
            </a:r>
            <a:endParaRPr lang="en-GB" b="1" dirty="0">
              <a:solidFill>
                <a:schemeClr val="tx1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770511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500"/>
                            </p:stCondLst>
                            <p:childTnLst>
                              <p:par>
                                <p:cTn id="10" presetID="22" presetClass="entr" presetSubtype="8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1C564FF8-C58A-4C5B-91A3-422A041A83B3}"/>
              </a:ext>
            </a:extLst>
          </p:cNvPr>
          <p:cNvSpPr txBox="1">
            <a:spLocks/>
          </p:cNvSpPr>
          <p:nvPr/>
        </p:nvSpPr>
        <p:spPr>
          <a:xfrm>
            <a:off x="282631" y="1633655"/>
            <a:ext cx="11626735" cy="1091738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ts val="3600"/>
              </a:lnSpc>
              <a:buNone/>
            </a:pPr>
            <a:r>
              <a:rPr lang="en-US" sz="3200" b="1" dirty="0">
                <a:latin typeface="Comic Sans MS" panose="030F0702030302020204" pitchFamily="66" charset="0"/>
              </a:rPr>
              <a:t>What did the people put on the road in front of Jesus?</a:t>
            </a:r>
            <a:endParaRPr lang="en-GB" sz="3200" b="1" dirty="0">
              <a:latin typeface="Comic Sans MS" panose="030F0702030302020204" pitchFamily="66" charset="0"/>
            </a:endParaRPr>
          </a:p>
        </p:txBody>
      </p:sp>
      <p:sp>
        <p:nvSpPr>
          <p:cNvPr id="4" name="Subtitle 2">
            <a:extLst>
              <a:ext uri="{FF2B5EF4-FFF2-40B4-BE49-F238E27FC236}">
                <a16:creationId xmlns:a16="http://schemas.microsoft.com/office/drawing/2014/main" id="{4757E779-98E8-4BEB-80EC-C0FDBCDACE11}"/>
              </a:ext>
            </a:extLst>
          </p:cNvPr>
          <p:cNvSpPr txBox="1">
            <a:spLocks/>
          </p:cNvSpPr>
          <p:nvPr/>
        </p:nvSpPr>
        <p:spPr>
          <a:xfrm>
            <a:off x="4092771" y="3738004"/>
            <a:ext cx="6150971" cy="66219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3200" b="1" dirty="0">
                <a:latin typeface="Comic Sans MS" panose="030F0702030302020204" pitchFamily="66" charset="0"/>
              </a:rPr>
              <a:t>Press your answer</a:t>
            </a:r>
            <a:endParaRPr lang="en-GB" sz="3200" b="1" dirty="0">
              <a:latin typeface="Comic Sans MS" panose="030F0702030302020204" pitchFamily="66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709CA64-110D-4115-B099-41CCE3355C80}"/>
              </a:ext>
            </a:extLst>
          </p:cNvPr>
          <p:cNvSpPr txBox="1"/>
          <p:nvPr/>
        </p:nvSpPr>
        <p:spPr>
          <a:xfrm>
            <a:off x="4078094" y="1032290"/>
            <a:ext cx="403581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rgbClr val="0000CC"/>
                </a:solidFill>
                <a:latin typeface="Comic Sans MS" panose="030F0702030302020204" pitchFamily="66" charset="0"/>
              </a:rPr>
              <a:t>Question 8:</a:t>
            </a:r>
            <a:endParaRPr lang="en-GB" sz="3200" b="1" dirty="0">
              <a:solidFill>
                <a:srgbClr val="0000CC"/>
              </a:solidFill>
              <a:latin typeface="Comic Sans MS" panose="030F0702030302020204" pitchFamily="66" charset="0"/>
            </a:endParaRPr>
          </a:p>
        </p:txBody>
      </p:sp>
      <p:sp>
        <p:nvSpPr>
          <p:cNvPr id="2" name="Rectangle 1">
            <a:hlinkClick r:id="rId2" action="ppaction://hlinksldjump"/>
            <a:extLst>
              <a:ext uri="{FF2B5EF4-FFF2-40B4-BE49-F238E27FC236}">
                <a16:creationId xmlns:a16="http://schemas.microsoft.com/office/drawing/2014/main" id="{433C393A-FFA3-46D8-9AA0-D1B77245F98E}"/>
              </a:ext>
            </a:extLst>
          </p:cNvPr>
          <p:cNvSpPr/>
          <p:nvPr/>
        </p:nvSpPr>
        <p:spPr>
          <a:xfrm>
            <a:off x="-390527" y="-746556"/>
            <a:ext cx="12973050" cy="7981950"/>
          </a:xfrm>
          <a:prstGeom prst="rect">
            <a:avLst/>
          </a:prstGeom>
          <a:solidFill>
            <a:schemeClr val="accent1">
              <a:lumMod val="20000"/>
              <a:lumOff val="80000"/>
              <a:alpha val="1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Rectangle: Rounded Corners 4">
            <a:hlinkClick r:id="rId3" action="ppaction://hlinksldjump"/>
            <a:extLst>
              <a:ext uri="{FF2B5EF4-FFF2-40B4-BE49-F238E27FC236}">
                <a16:creationId xmlns:a16="http://schemas.microsoft.com/office/drawing/2014/main" id="{EA7110AC-5A39-41BC-9B31-326726251718}"/>
              </a:ext>
            </a:extLst>
          </p:cNvPr>
          <p:cNvSpPr/>
          <p:nvPr/>
        </p:nvSpPr>
        <p:spPr>
          <a:xfrm>
            <a:off x="699624" y="2483377"/>
            <a:ext cx="3192701" cy="1091738"/>
          </a:xfrm>
          <a:prstGeom prst="roundRect">
            <a:avLst/>
          </a:prstGeom>
          <a:solidFill>
            <a:srgbClr val="FF3737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  <a:latin typeface="Comic Sans MS" panose="030F0702030302020204" pitchFamily="66" charset="0"/>
              </a:rPr>
              <a:t>Coats and brushes</a:t>
            </a:r>
            <a:endParaRPr lang="en-GB" sz="3200" dirty="0">
              <a:solidFill>
                <a:schemeClr val="tx1"/>
              </a:solidFill>
              <a:latin typeface="Comic Sans MS" panose="030F0702030302020204" pitchFamily="66" charset="0"/>
            </a:endParaRPr>
          </a:p>
        </p:txBody>
      </p:sp>
      <p:sp>
        <p:nvSpPr>
          <p:cNvPr id="6" name="Rectangle: Rounded Corners 5">
            <a:hlinkClick r:id="rId3" action="ppaction://hlinksldjump"/>
            <a:extLst>
              <a:ext uri="{FF2B5EF4-FFF2-40B4-BE49-F238E27FC236}">
                <a16:creationId xmlns:a16="http://schemas.microsoft.com/office/drawing/2014/main" id="{DE31419B-D344-4876-BE66-CF36EB4B038B}"/>
              </a:ext>
            </a:extLst>
          </p:cNvPr>
          <p:cNvSpPr/>
          <p:nvPr/>
        </p:nvSpPr>
        <p:spPr>
          <a:xfrm>
            <a:off x="4276600" y="2483377"/>
            <a:ext cx="3192701" cy="1091738"/>
          </a:xfrm>
          <a:prstGeom prst="roundRect">
            <a:avLst/>
          </a:prstGeom>
          <a:solidFill>
            <a:srgbClr val="33FF3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  <a:latin typeface="Comic Sans MS" panose="030F0702030302020204" pitchFamily="66" charset="0"/>
              </a:rPr>
              <a:t>Coats and bushes</a:t>
            </a:r>
            <a:endParaRPr lang="en-GB" sz="3200" dirty="0">
              <a:solidFill>
                <a:schemeClr val="tx1"/>
              </a:solidFill>
              <a:latin typeface="Comic Sans MS" panose="030F0702030302020204" pitchFamily="66" charset="0"/>
            </a:endParaRPr>
          </a:p>
        </p:txBody>
      </p:sp>
      <p:sp>
        <p:nvSpPr>
          <p:cNvPr id="7" name="Rectangle: Rounded Corners 6">
            <a:hlinkClick r:id="rId4" action="ppaction://hlinksldjump"/>
            <a:extLst>
              <a:ext uri="{FF2B5EF4-FFF2-40B4-BE49-F238E27FC236}">
                <a16:creationId xmlns:a16="http://schemas.microsoft.com/office/drawing/2014/main" id="{FFE33AD8-F4AA-4DC1-ADA8-63CD0FF2F7F7}"/>
              </a:ext>
            </a:extLst>
          </p:cNvPr>
          <p:cNvSpPr/>
          <p:nvPr/>
        </p:nvSpPr>
        <p:spPr>
          <a:xfrm>
            <a:off x="8091067" y="2483377"/>
            <a:ext cx="3192701" cy="1091738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  <a:latin typeface="Comic Sans MS" panose="030F0702030302020204" pitchFamily="66" charset="0"/>
              </a:rPr>
              <a:t>Coats and branches</a:t>
            </a:r>
          </a:p>
        </p:txBody>
      </p:sp>
    </p:spTree>
    <p:extLst>
      <p:ext uri="{BB962C8B-B14F-4D97-AF65-F5344CB8AC3E}">
        <p14:creationId xmlns:p14="http://schemas.microsoft.com/office/powerpoint/2010/main" val="9420768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75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250"/>
                            </p:stCondLst>
                            <p:childTnLst>
                              <p:par>
                                <p:cTn id="9" presetID="21" presetClass="entr" presetSubtype="2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2)">
                                      <p:cBhvr>
                                        <p:cTn id="11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250"/>
                            </p:stCondLst>
                            <p:childTnLst>
                              <p:par>
                                <p:cTn id="13" presetID="21" presetClass="entr" presetSubtype="2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2)">
                                      <p:cBhvr>
                                        <p:cTn id="15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7750"/>
                            </p:stCondLst>
                            <p:childTnLst>
                              <p:par>
                                <p:cTn id="17" presetID="21" presetClass="entr" presetSubtype="2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2)">
                                      <p:cBhvr>
                                        <p:cTn id="19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250"/>
                            </p:stCondLst>
                            <p:childTnLst>
                              <p:par>
                                <p:cTn id="21" presetID="2" presetClass="entr" presetSubtype="4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/>
      <p:bldP spid="5" grpId="0" animBg="1"/>
      <p:bldP spid="6" grpId="0" animBg="1"/>
      <p:bldP spid="7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ubtitle 2">
            <a:extLst>
              <a:ext uri="{FF2B5EF4-FFF2-40B4-BE49-F238E27FC236}">
                <a16:creationId xmlns:a16="http://schemas.microsoft.com/office/drawing/2014/main" id="{5E4EF662-B10F-473A-9E70-8164A5B7F2A0}"/>
              </a:ext>
            </a:extLst>
          </p:cNvPr>
          <p:cNvSpPr txBox="1">
            <a:spLocks/>
          </p:cNvSpPr>
          <p:nvPr/>
        </p:nvSpPr>
        <p:spPr>
          <a:xfrm>
            <a:off x="282631" y="1633655"/>
            <a:ext cx="11626735" cy="1091738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ts val="3600"/>
              </a:lnSpc>
              <a:buNone/>
            </a:pPr>
            <a:r>
              <a:rPr lang="en-US" sz="3200" b="1" dirty="0">
                <a:latin typeface="Comic Sans MS" panose="030F0702030302020204" pitchFamily="66" charset="0"/>
              </a:rPr>
              <a:t>What did the people put on the road in front of Jesus?</a:t>
            </a:r>
            <a:endParaRPr lang="en-GB" sz="3200" b="1" dirty="0">
              <a:latin typeface="Comic Sans MS" panose="030F0702030302020204" pitchFamily="66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B0D0F8CF-BE37-4C73-8E93-F1B724600B42}"/>
              </a:ext>
            </a:extLst>
          </p:cNvPr>
          <p:cNvSpPr txBox="1"/>
          <p:nvPr/>
        </p:nvSpPr>
        <p:spPr>
          <a:xfrm>
            <a:off x="4078094" y="1032290"/>
            <a:ext cx="403581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rgbClr val="0000CC"/>
                </a:solidFill>
                <a:latin typeface="Comic Sans MS" panose="030F0702030302020204" pitchFamily="66" charset="0"/>
              </a:rPr>
              <a:t>Question 8:</a:t>
            </a:r>
            <a:endParaRPr lang="en-GB" sz="3200" b="1" dirty="0">
              <a:solidFill>
                <a:srgbClr val="0000CC"/>
              </a:solidFill>
              <a:latin typeface="Comic Sans MS" panose="030F0702030302020204" pitchFamily="66" charset="0"/>
            </a:endParaRPr>
          </a:p>
        </p:txBody>
      </p:sp>
      <p:sp>
        <p:nvSpPr>
          <p:cNvPr id="18" name="Rectangle: Rounded Corners 17">
            <a:hlinkClick r:id="rId2" action="ppaction://hlinksldjump"/>
            <a:extLst>
              <a:ext uri="{FF2B5EF4-FFF2-40B4-BE49-F238E27FC236}">
                <a16:creationId xmlns:a16="http://schemas.microsoft.com/office/drawing/2014/main" id="{590328C6-4672-41DE-B57E-C587E49ECD04}"/>
              </a:ext>
            </a:extLst>
          </p:cNvPr>
          <p:cNvSpPr/>
          <p:nvPr/>
        </p:nvSpPr>
        <p:spPr>
          <a:xfrm>
            <a:off x="699624" y="2483377"/>
            <a:ext cx="3192701" cy="1091738"/>
          </a:xfrm>
          <a:prstGeom prst="roundRect">
            <a:avLst/>
          </a:prstGeom>
          <a:solidFill>
            <a:schemeClr val="bg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  <a:latin typeface="Comic Sans MS" panose="030F0702030302020204" pitchFamily="66" charset="0"/>
              </a:rPr>
              <a:t>Coats and brushes</a:t>
            </a:r>
            <a:endParaRPr lang="en-GB" sz="3200" dirty="0">
              <a:solidFill>
                <a:schemeClr val="tx1"/>
              </a:solidFill>
              <a:latin typeface="Comic Sans MS" panose="030F0702030302020204" pitchFamily="66" charset="0"/>
            </a:endParaRPr>
          </a:p>
        </p:txBody>
      </p:sp>
      <p:sp>
        <p:nvSpPr>
          <p:cNvPr id="19" name="Rectangle: Rounded Corners 18">
            <a:hlinkClick r:id="rId2" action="ppaction://hlinksldjump"/>
            <a:extLst>
              <a:ext uri="{FF2B5EF4-FFF2-40B4-BE49-F238E27FC236}">
                <a16:creationId xmlns:a16="http://schemas.microsoft.com/office/drawing/2014/main" id="{01352BC0-DC55-44AA-961B-4E2DF3FC16A1}"/>
              </a:ext>
            </a:extLst>
          </p:cNvPr>
          <p:cNvSpPr/>
          <p:nvPr/>
        </p:nvSpPr>
        <p:spPr>
          <a:xfrm>
            <a:off x="4276600" y="2483377"/>
            <a:ext cx="3192701" cy="1091738"/>
          </a:xfrm>
          <a:prstGeom prst="roundRect">
            <a:avLst/>
          </a:prstGeom>
          <a:solidFill>
            <a:schemeClr val="bg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  <a:latin typeface="Comic Sans MS" panose="030F0702030302020204" pitchFamily="66" charset="0"/>
              </a:rPr>
              <a:t>Coats and bushes</a:t>
            </a:r>
            <a:endParaRPr lang="en-GB" sz="3200" dirty="0">
              <a:solidFill>
                <a:schemeClr val="tx1"/>
              </a:solidFill>
              <a:latin typeface="Comic Sans MS" panose="030F0702030302020204" pitchFamily="66" charset="0"/>
            </a:endParaRPr>
          </a:p>
        </p:txBody>
      </p:sp>
      <p:sp>
        <p:nvSpPr>
          <p:cNvPr id="21" name="Rectangle: Rounded Corners 20">
            <a:hlinkClick r:id="rId3" action="ppaction://hlinksldjump"/>
            <a:extLst>
              <a:ext uri="{FF2B5EF4-FFF2-40B4-BE49-F238E27FC236}">
                <a16:creationId xmlns:a16="http://schemas.microsoft.com/office/drawing/2014/main" id="{9956BF37-801B-4C79-B755-1A460EA74125}"/>
              </a:ext>
            </a:extLst>
          </p:cNvPr>
          <p:cNvSpPr/>
          <p:nvPr/>
        </p:nvSpPr>
        <p:spPr>
          <a:xfrm>
            <a:off x="8091067" y="2483377"/>
            <a:ext cx="3192701" cy="1091738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  <a:latin typeface="Comic Sans MS" panose="030F0702030302020204" pitchFamily="66" charset="0"/>
              </a:rPr>
              <a:t>Coats and branches</a:t>
            </a:r>
          </a:p>
        </p:txBody>
      </p:sp>
      <p:sp>
        <p:nvSpPr>
          <p:cNvPr id="4" name="Subtitle 2">
            <a:extLst>
              <a:ext uri="{FF2B5EF4-FFF2-40B4-BE49-F238E27FC236}">
                <a16:creationId xmlns:a16="http://schemas.microsoft.com/office/drawing/2014/main" id="{4757E779-98E8-4BEB-80EC-C0FDBCDACE11}"/>
              </a:ext>
            </a:extLst>
          </p:cNvPr>
          <p:cNvSpPr txBox="1">
            <a:spLocks/>
          </p:cNvSpPr>
          <p:nvPr/>
        </p:nvSpPr>
        <p:spPr>
          <a:xfrm>
            <a:off x="4092771" y="3738004"/>
            <a:ext cx="6150971" cy="66219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endParaRPr lang="en-GB" sz="3200" b="1" dirty="0">
              <a:latin typeface="Comic Sans MS" panose="030F0702030302020204" pitchFamily="66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FA6ED1EA-91D5-433D-B0BB-3BA031AFAD7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1817" y="3630675"/>
            <a:ext cx="1763015" cy="3060328"/>
          </a:xfrm>
          <a:prstGeom prst="rect">
            <a:avLst/>
          </a:prstGeom>
        </p:spPr>
      </p:pic>
      <p:sp>
        <p:nvSpPr>
          <p:cNvPr id="9" name="Subtitle 2">
            <a:extLst>
              <a:ext uri="{FF2B5EF4-FFF2-40B4-BE49-F238E27FC236}">
                <a16:creationId xmlns:a16="http://schemas.microsoft.com/office/drawing/2014/main" id="{E3E1B803-4D36-4125-B708-0FCC8F959AB4}"/>
              </a:ext>
            </a:extLst>
          </p:cNvPr>
          <p:cNvSpPr txBox="1">
            <a:spLocks/>
          </p:cNvSpPr>
          <p:nvPr/>
        </p:nvSpPr>
        <p:spPr>
          <a:xfrm>
            <a:off x="3643890" y="3682444"/>
            <a:ext cx="7838289" cy="168946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sz="2800" b="1" dirty="0">
                <a:latin typeface="Comic Sans MS" panose="030F0702030302020204" pitchFamily="66" charset="0"/>
              </a:rPr>
              <a:t>Spot on answer.</a:t>
            </a:r>
          </a:p>
          <a:p>
            <a:pPr marL="0" indent="0" algn="ctr">
              <a:lnSpc>
                <a:spcPts val="4000"/>
              </a:lnSpc>
              <a:buFont typeface="Arial" panose="020B0604020202020204" pitchFamily="34" charset="0"/>
              <a:buNone/>
            </a:pPr>
            <a:r>
              <a:rPr lang="en-US" sz="2800" b="1" dirty="0">
                <a:latin typeface="Comic Sans MS" panose="030F0702030302020204" pitchFamily="66" charset="0"/>
              </a:rPr>
              <a:t>The people laid their </a:t>
            </a:r>
            <a:r>
              <a:rPr lang="en-US" sz="2800" b="1" dirty="0">
                <a:solidFill>
                  <a:srgbClr val="FF0000"/>
                </a:solidFill>
                <a:latin typeface="Comic Sans MS" panose="030F0702030302020204" pitchFamily="66" charset="0"/>
              </a:rPr>
              <a:t>COATS AND BRANCHES</a:t>
            </a:r>
            <a:r>
              <a:rPr lang="en-US" sz="2800" b="1" dirty="0">
                <a:latin typeface="Comic Sans MS" panose="030F0702030302020204" pitchFamily="66" charset="0"/>
              </a:rPr>
              <a:t> on the road in front of Jesus.</a:t>
            </a:r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en-US" sz="3200" b="1" dirty="0">
                <a:latin typeface="Comic Sans MS" panose="030F0702030302020204" pitchFamily="66" charset="0"/>
              </a:rPr>
              <a:t>Well Done</a:t>
            </a:r>
          </a:p>
          <a:p>
            <a:pPr marL="0" indent="0" algn="ctr">
              <a:buFont typeface="Arial" panose="020B0604020202020204" pitchFamily="34" charset="0"/>
              <a:buNone/>
            </a:pPr>
            <a:endParaRPr lang="en-US" sz="3200" b="1" dirty="0">
              <a:latin typeface="Comic Sans MS" panose="030F0702030302020204" pitchFamily="66" charset="0"/>
            </a:endParaRPr>
          </a:p>
        </p:txBody>
      </p:sp>
      <p:sp>
        <p:nvSpPr>
          <p:cNvPr id="2" name="Rectangle 1">
            <a:hlinkClick r:id="rId3" action="ppaction://hlinksldjump"/>
            <a:extLst>
              <a:ext uri="{FF2B5EF4-FFF2-40B4-BE49-F238E27FC236}">
                <a16:creationId xmlns:a16="http://schemas.microsoft.com/office/drawing/2014/main" id="{FDED7B2A-ACB8-4ABF-9A91-150E2B6A29C3}"/>
              </a:ext>
            </a:extLst>
          </p:cNvPr>
          <p:cNvSpPr/>
          <p:nvPr/>
        </p:nvSpPr>
        <p:spPr>
          <a:xfrm>
            <a:off x="-390527" y="-783448"/>
            <a:ext cx="12973050" cy="7981950"/>
          </a:xfrm>
          <a:prstGeom prst="rect">
            <a:avLst/>
          </a:prstGeom>
          <a:solidFill>
            <a:schemeClr val="accent1">
              <a:lumMod val="20000"/>
              <a:lumOff val="80000"/>
              <a:alpha val="1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Arrow: Striped Right 9">
            <a:hlinkClick r:id="rId5" action="ppaction://hlinksldjump"/>
            <a:extLst>
              <a:ext uri="{FF2B5EF4-FFF2-40B4-BE49-F238E27FC236}">
                <a16:creationId xmlns:a16="http://schemas.microsoft.com/office/drawing/2014/main" id="{DA8AEE1D-1F2C-4F7F-B166-B90B5545594C}"/>
              </a:ext>
            </a:extLst>
          </p:cNvPr>
          <p:cNvSpPr/>
          <p:nvPr/>
        </p:nvSpPr>
        <p:spPr>
          <a:xfrm>
            <a:off x="7563035" y="5584968"/>
            <a:ext cx="3820312" cy="1197033"/>
          </a:xfrm>
          <a:prstGeom prst="stripedRightArrow">
            <a:avLst/>
          </a:prstGeom>
          <a:solidFill>
            <a:srgbClr val="00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  <a:latin typeface="Comic Sans MS" panose="030F0702030302020204" pitchFamily="66" charset="0"/>
              </a:rPr>
              <a:t>Click for the next question</a:t>
            </a:r>
            <a:endParaRPr lang="en-GB" b="1" dirty="0">
              <a:solidFill>
                <a:schemeClr val="tx1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933821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500"/>
                            </p:stCondLst>
                            <p:childTnLst>
                              <p:par>
                                <p:cTn id="10" presetID="22" presetClass="entr" presetSubtype="8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1C564FF8-C58A-4C5B-91A3-422A041A83B3}"/>
              </a:ext>
            </a:extLst>
          </p:cNvPr>
          <p:cNvSpPr txBox="1">
            <a:spLocks/>
          </p:cNvSpPr>
          <p:nvPr/>
        </p:nvSpPr>
        <p:spPr>
          <a:xfrm>
            <a:off x="818604" y="1530085"/>
            <a:ext cx="10584144" cy="1091738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ts val="3700"/>
              </a:lnSpc>
              <a:buNone/>
            </a:pPr>
            <a:r>
              <a:rPr lang="en-US" sz="3200" b="1" dirty="0">
                <a:latin typeface="Comic Sans MS" panose="030F0702030302020204" pitchFamily="66" charset="0"/>
              </a:rPr>
              <a:t>Who did the people say Jesus was the son of?</a:t>
            </a:r>
            <a:endParaRPr lang="en-GB" sz="3200" b="1" dirty="0">
              <a:latin typeface="Comic Sans MS" panose="030F0702030302020204" pitchFamily="66" charset="0"/>
            </a:endParaRPr>
          </a:p>
        </p:txBody>
      </p:sp>
      <p:sp>
        <p:nvSpPr>
          <p:cNvPr id="4" name="Subtitle 2">
            <a:extLst>
              <a:ext uri="{FF2B5EF4-FFF2-40B4-BE49-F238E27FC236}">
                <a16:creationId xmlns:a16="http://schemas.microsoft.com/office/drawing/2014/main" id="{4757E779-98E8-4BEB-80EC-C0FDBCDACE11}"/>
              </a:ext>
            </a:extLst>
          </p:cNvPr>
          <p:cNvSpPr txBox="1">
            <a:spLocks/>
          </p:cNvSpPr>
          <p:nvPr/>
        </p:nvSpPr>
        <p:spPr>
          <a:xfrm>
            <a:off x="4092771" y="3738004"/>
            <a:ext cx="6150971" cy="66219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3200" b="1" dirty="0">
                <a:latin typeface="Comic Sans MS" panose="030F0702030302020204" pitchFamily="66" charset="0"/>
              </a:rPr>
              <a:t>Press your answer</a:t>
            </a:r>
            <a:endParaRPr lang="en-GB" sz="3200" b="1" dirty="0">
              <a:latin typeface="Comic Sans MS" panose="030F0702030302020204" pitchFamily="66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709CA64-110D-4115-B099-41CCE3355C80}"/>
              </a:ext>
            </a:extLst>
          </p:cNvPr>
          <p:cNvSpPr txBox="1"/>
          <p:nvPr/>
        </p:nvSpPr>
        <p:spPr>
          <a:xfrm>
            <a:off x="4092771" y="835439"/>
            <a:ext cx="403581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rgbClr val="0000CC"/>
                </a:solidFill>
                <a:latin typeface="Comic Sans MS" panose="030F0702030302020204" pitchFamily="66" charset="0"/>
              </a:rPr>
              <a:t>Question 9:</a:t>
            </a:r>
            <a:endParaRPr lang="en-GB" sz="3200" b="1" dirty="0">
              <a:solidFill>
                <a:srgbClr val="0000CC"/>
              </a:solidFill>
              <a:latin typeface="Comic Sans MS" panose="030F0702030302020204" pitchFamily="66" charset="0"/>
            </a:endParaRPr>
          </a:p>
        </p:txBody>
      </p:sp>
      <p:sp>
        <p:nvSpPr>
          <p:cNvPr id="2" name="Rectangle 1">
            <a:hlinkClick r:id="rId2" action="ppaction://hlinksldjump"/>
            <a:extLst>
              <a:ext uri="{FF2B5EF4-FFF2-40B4-BE49-F238E27FC236}">
                <a16:creationId xmlns:a16="http://schemas.microsoft.com/office/drawing/2014/main" id="{FD47DEF1-4E4F-40A0-810F-45EA3A633F57}"/>
              </a:ext>
            </a:extLst>
          </p:cNvPr>
          <p:cNvSpPr/>
          <p:nvPr/>
        </p:nvSpPr>
        <p:spPr>
          <a:xfrm>
            <a:off x="-375849" y="-561975"/>
            <a:ext cx="12973050" cy="7981950"/>
          </a:xfrm>
          <a:prstGeom prst="rect">
            <a:avLst/>
          </a:prstGeom>
          <a:solidFill>
            <a:schemeClr val="accent1">
              <a:lumMod val="20000"/>
              <a:lumOff val="80000"/>
              <a:alpha val="1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Rectangle: Rounded Corners 4">
            <a:hlinkClick r:id="rId3" action="ppaction://hlinksldjump"/>
            <a:extLst>
              <a:ext uri="{FF2B5EF4-FFF2-40B4-BE49-F238E27FC236}">
                <a16:creationId xmlns:a16="http://schemas.microsoft.com/office/drawing/2014/main" id="{EA7110AC-5A39-41BC-9B31-326726251718}"/>
              </a:ext>
            </a:extLst>
          </p:cNvPr>
          <p:cNvSpPr/>
          <p:nvPr/>
        </p:nvSpPr>
        <p:spPr>
          <a:xfrm>
            <a:off x="699624" y="2483377"/>
            <a:ext cx="3192701" cy="1091738"/>
          </a:xfrm>
          <a:prstGeom prst="roundRect">
            <a:avLst/>
          </a:prstGeom>
          <a:solidFill>
            <a:srgbClr val="FF3737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  <a:latin typeface="Comic Sans MS" panose="030F0702030302020204" pitchFamily="66" charset="0"/>
              </a:rPr>
              <a:t>Moses</a:t>
            </a:r>
            <a:endParaRPr lang="en-GB" sz="3200" dirty="0">
              <a:solidFill>
                <a:schemeClr val="tx1"/>
              </a:solidFill>
              <a:latin typeface="Comic Sans MS" panose="030F0702030302020204" pitchFamily="66" charset="0"/>
            </a:endParaRPr>
          </a:p>
        </p:txBody>
      </p:sp>
      <p:sp>
        <p:nvSpPr>
          <p:cNvPr id="6" name="Rectangle: Rounded Corners 5">
            <a:hlinkClick r:id="rId3" action="ppaction://hlinksldjump"/>
            <a:extLst>
              <a:ext uri="{FF2B5EF4-FFF2-40B4-BE49-F238E27FC236}">
                <a16:creationId xmlns:a16="http://schemas.microsoft.com/office/drawing/2014/main" id="{DE31419B-D344-4876-BE66-CF36EB4B038B}"/>
              </a:ext>
            </a:extLst>
          </p:cNvPr>
          <p:cNvSpPr/>
          <p:nvPr/>
        </p:nvSpPr>
        <p:spPr>
          <a:xfrm>
            <a:off x="4395345" y="2479380"/>
            <a:ext cx="3192701" cy="1091738"/>
          </a:xfrm>
          <a:prstGeom prst="roundRect">
            <a:avLst/>
          </a:prstGeom>
          <a:solidFill>
            <a:srgbClr val="33FF3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  <a:latin typeface="Comic Sans MS" panose="030F0702030302020204" pitchFamily="66" charset="0"/>
              </a:rPr>
              <a:t>Abraham</a:t>
            </a:r>
            <a:endParaRPr lang="en-GB" sz="3200" dirty="0">
              <a:solidFill>
                <a:schemeClr val="tx1"/>
              </a:solidFill>
              <a:latin typeface="Comic Sans MS" panose="030F0702030302020204" pitchFamily="66" charset="0"/>
            </a:endParaRPr>
          </a:p>
        </p:txBody>
      </p:sp>
      <p:sp>
        <p:nvSpPr>
          <p:cNvPr id="7" name="Rectangle: Rounded Corners 6">
            <a:hlinkClick r:id="rId4" action="ppaction://hlinksldjump"/>
            <a:extLst>
              <a:ext uri="{FF2B5EF4-FFF2-40B4-BE49-F238E27FC236}">
                <a16:creationId xmlns:a16="http://schemas.microsoft.com/office/drawing/2014/main" id="{FFE33AD8-F4AA-4DC1-ADA8-63CD0FF2F7F7}"/>
              </a:ext>
            </a:extLst>
          </p:cNvPr>
          <p:cNvSpPr/>
          <p:nvPr/>
        </p:nvSpPr>
        <p:spPr>
          <a:xfrm>
            <a:off x="8091067" y="2483377"/>
            <a:ext cx="3192701" cy="1091738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  <a:latin typeface="Comic Sans MS" panose="030F0702030302020204" pitchFamily="66" charset="0"/>
              </a:rPr>
              <a:t>David</a:t>
            </a:r>
            <a:endParaRPr lang="en-GB" sz="3200" dirty="0">
              <a:solidFill>
                <a:schemeClr val="tx1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664357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75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250"/>
                            </p:stCondLst>
                            <p:childTnLst>
                              <p:par>
                                <p:cTn id="9" presetID="21" presetClass="entr" presetSubtype="2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2)">
                                      <p:cBhvr>
                                        <p:cTn id="11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250"/>
                            </p:stCondLst>
                            <p:childTnLst>
                              <p:par>
                                <p:cTn id="13" presetID="21" presetClass="entr" presetSubtype="2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2)">
                                      <p:cBhvr>
                                        <p:cTn id="15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7750"/>
                            </p:stCondLst>
                            <p:childTnLst>
                              <p:par>
                                <p:cTn id="17" presetID="21" presetClass="entr" presetSubtype="2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2)">
                                      <p:cBhvr>
                                        <p:cTn id="19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250"/>
                            </p:stCondLst>
                            <p:childTnLst>
                              <p:par>
                                <p:cTn id="21" presetID="2" presetClass="entr" presetSubtype="4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/>
      <p:bldP spid="5" grpId="0" animBg="1"/>
      <p:bldP spid="6" grpId="0" animBg="1"/>
      <p:bldP spid="7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ubtitle 2">
            <a:extLst>
              <a:ext uri="{FF2B5EF4-FFF2-40B4-BE49-F238E27FC236}">
                <a16:creationId xmlns:a16="http://schemas.microsoft.com/office/drawing/2014/main" id="{850C6766-9679-4B16-810E-57EFFE0726E4}"/>
              </a:ext>
            </a:extLst>
          </p:cNvPr>
          <p:cNvSpPr txBox="1">
            <a:spLocks/>
          </p:cNvSpPr>
          <p:nvPr/>
        </p:nvSpPr>
        <p:spPr>
          <a:xfrm>
            <a:off x="818604" y="1530085"/>
            <a:ext cx="10584144" cy="1091738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ts val="3700"/>
              </a:lnSpc>
              <a:buNone/>
            </a:pPr>
            <a:r>
              <a:rPr lang="en-US" sz="3200" b="1" dirty="0">
                <a:latin typeface="Comic Sans MS" panose="030F0702030302020204" pitchFamily="66" charset="0"/>
              </a:rPr>
              <a:t>Who did the people say Jesus was the son of?</a:t>
            </a:r>
            <a:endParaRPr lang="en-GB" sz="3200" b="1" dirty="0">
              <a:latin typeface="Comic Sans MS" panose="030F0702030302020204" pitchFamily="66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BEFD930A-ADA2-4B1C-BDE7-196CE5ADA20A}"/>
              </a:ext>
            </a:extLst>
          </p:cNvPr>
          <p:cNvSpPr txBox="1"/>
          <p:nvPr/>
        </p:nvSpPr>
        <p:spPr>
          <a:xfrm>
            <a:off x="4092771" y="835439"/>
            <a:ext cx="403581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rgbClr val="0000CC"/>
                </a:solidFill>
                <a:latin typeface="Comic Sans MS" panose="030F0702030302020204" pitchFamily="66" charset="0"/>
              </a:rPr>
              <a:t>Question 9:</a:t>
            </a:r>
            <a:endParaRPr lang="en-GB" sz="3200" b="1" dirty="0">
              <a:solidFill>
                <a:srgbClr val="0000CC"/>
              </a:solidFill>
              <a:latin typeface="Comic Sans MS" panose="030F0702030302020204" pitchFamily="66" charset="0"/>
            </a:endParaRPr>
          </a:p>
        </p:txBody>
      </p:sp>
      <p:sp>
        <p:nvSpPr>
          <p:cNvPr id="14" name="Rectangle: Rounded Corners 13">
            <a:hlinkClick r:id="rId2" action="ppaction://hlinksldjump"/>
            <a:extLst>
              <a:ext uri="{FF2B5EF4-FFF2-40B4-BE49-F238E27FC236}">
                <a16:creationId xmlns:a16="http://schemas.microsoft.com/office/drawing/2014/main" id="{C17E0A3D-1DB2-4C4C-8149-37CB574D4542}"/>
              </a:ext>
            </a:extLst>
          </p:cNvPr>
          <p:cNvSpPr/>
          <p:nvPr/>
        </p:nvSpPr>
        <p:spPr>
          <a:xfrm>
            <a:off x="699624" y="2483377"/>
            <a:ext cx="3192701" cy="1091738"/>
          </a:xfrm>
          <a:prstGeom prst="roundRect">
            <a:avLst/>
          </a:prstGeom>
          <a:solidFill>
            <a:schemeClr val="bg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  <a:latin typeface="Comic Sans MS" panose="030F0702030302020204" pitchFamily="66" charset="0"/>
              </a:rPr>
              <a:t>Moses</a:t>
            </a:r>
            <a:endParaRPr lang="en-GB" sz="3200" dirty="0">
              <a:solidFill>
                <a:schemeClr val="tx1"/>
              </a:solidFill>
              <a:latin typeface="Comic Sans MS" panose="030F0702030302020204" pitchFamily="66" charset="0"/>
            </a:endParaRPr>
          </a:p>
        </p:txBody>
      </p:sp>
      <p:sp>
        <p:nvSpPr>
          <p:cNvPr id="15" name="Rectangle: Rounded Corners 14">
            <a:hlinkClick r:id="rId2" action="ppaction://hlinksldjump"/>
            <a:extLst>
              <a:ext uri="{FF2B5EF4-FFF2-40B4-BE49-F238E27FC236}">
                <a16:creationId xmlns:a16="http://schemas.microsoft.com/office/drawing/2014/main" id="{04D1914B-257E-469B-8677-663C3FC9F1C1}"/>
              </a:ext>
            </a:extLst>
          </p:cNvPr>
          <p:cNvSpPr/>
          <p:nvPr/>
        </p:nvSpPr>
        <p:spPr>
          <a:xfrm>
            <a:off x="4395345" y="2479380"/>
            <a:ext cx="3192701" cy="1091738"/>
          </a:xfrm>
          <a:prstGeom prst="roundRect">
            <a:avLst/>
          </a:prstGeom>
          <a:solidFill>
            <a:schemeClr val="bg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  <a:latin typeface="Comic Sans MS" panose="030F0702030302020204" pitchFamily="66" charset="0"/>
              </a:rPr>
              <a:t>Abraham</a:t>
            </a:r>
            <a:endParaRPr lang="en-GB" sz="3200" dirty="0">
              <a:solidFill>
                <a:schemeClr val="tx1"/>
              </a:solidFill>
              <a:latin typeface="Comic Sans MS" panose="030F0702030302020204" pitchFamily="66" charset="0"/>
            </a:endParaRPr>
          </a:p>
        </p:txBody>
      </p:sp>
      <p:sp>
        <p:nvSpPr>
          <p:cNvPr id="20" name="Rectangle: Rounded Corners 19">
            <a:hlinkClick r:id="rId3" action="ppaction://hlinksldjump"/>
            <a:extLst>
              <a:ext uri="{FF2B5EF4-FFF2-40B4-BE49-F238E27FC236}">
                <a16:creationId xmlns:a16="http://schemas.microsoft.com/office/drawing/2014/main" id="{D02FA12C-5F47-4540-BF6E-9A08E6A3F3EE}"/>
              </a:ext>
            </a:extLst>
          </p:cNvPr>
          <p:cNvSpPr/>
          <p:nvPr/>
        </p:nvSpPr>
        <p:spPr>
          <a:xfrm>
            <a:off x="8091067" y="2483377"/>
            <a:ext cx="3192701" cy="1091738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  <a:latin typeface="Comic Sans MS" panose="030F0702030302020204" pitchFamily="66" charset="0"/>
              </a:rPr>
              <a:t>David</a:t>
            </a:r>
            <a:endParaRPr lang="en-GB" sz="3200" dirty="0">
              <a:solidFill>
                <a:schemeClr val="tx1"/>
              </a:solidFill>
              <a:latin typeface="Comic Sans MS" panose="030F0702030302020204" pitchFamily="66" charset="0"/>
            </a:endParaRPr>
          </a:p>
        </p:txBody>
      </p:sp>
      <p:sp>
        <p:nvSpPr>
          <p:cNvPr id="4" name="Subtitle 2">
            <a:extLst>
              <a:ext uri="{FF2B5EF4-FFF2-40B4-BE49-F238E27FC236}">
                <a16:creationId xmlns:a16="http://schemas.microsoft.com/office/drawing/2014/main" id="{4757E779-98E8-4BEB-80EC-C0FDBCDACE11}"/>
              </a:ext>
            </a:extLst>
          </p:cNvPr>
          <p:cNvSpPr txBox="1">
            <a:spLocks/>
          </p:cNvSpPr>
          <p:nvPr/>
        </p:nvSpPr>
        <p:spPr>
          <a:xfrm>
            <a:off x="4092771" y="3738004"/>
            <a:ext cx="6150971" cy="66219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endParaRPr lang="en-GB" sz="3200" b="1" dirty="0">
              <a:latin typeface="Comic Sans MS" panose="030F0702030302020204" pitchFamily="66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FA6ED1EA-91D5-433D-B0BB-3BA031AFAD7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1817" y="3630675"/>
            <a:ext cx="1763015" cy="3060328"/>
          </a:xfrm>
          <a:prstGeom prst="rect">
            <a:avLst/>
          </a:prstGeom>
        </p:spPr>
      </p:pic>
      <p:sp>
        <p:nvSpPr>
          <p:cNvPr id="9" name="Subtitle 2">
            <a:extLst>
              <a:ext uri="{FF2B5EF4-FFF2-40B4-BE49-F238E27FC236}">
                <a16:creationId xmlns:a16="http://schemas.microsoft.com/office/drawing/2014/main" id="{E3E1B803-4D36-4125-B708-0FCC8F959AB4}"/>
              </a:ext>
            </a:extLst>
          </p:cNvPr>
          <p:cNvSpPr txBox="1">
            <a:spLocks/>
          </p:cNvSpPr>
          <p:nvPr/>
        </p:nvSpPr>
        <p:spPr>
          <a:xfrm>
            <a:off x="3294680" y="3735307"/>
            <a:ext cx="8373579" cy="168946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sz="2800" b="1" dirty="0">
                <a:latin typeface="Comic Sans MS" panose="030F0702030302020204" pitchFamily="66" charset="0"/>
              </a:rPr>
              <a:t>Great answer.</a:t>
            </a:r>
          </a:p>
          <a:p>
            <a:pPr marL="0" indent="0" algn="ctr">
              <a:lnSpc>
                <a:spcPts val="3500"/>
              </a:lnSpc>
              <a:buNone/>
            </a:pPr>
            <a:r>
              <a:rPr lang="en-US" sz="2800" b="1" dirty="0">
                <a:latin typeface="Comic Sans MS" panose="030F0702030302020204" pitchFamily="66" charset="0"/>
              </a:rPr>
              <a:t>The people were calling Jesus the </a:t>
            </a:r>
            <a:r>
              <a:rPr lang="en-US" sz="2800" b="1" dirty="0">
                <a:solidFill>
                  <a:srgbClr val="FF0000"/>
                </a:solidFill>
                <a:latin typeface="Comic Sans MS" panose="030F0702030302020204" pitchFamily="66" charset="0"/>
              </a:rPr>
              <a:t>SON OF DAVID</a:t>
            </a:r>
            <a:r>
              <a:rPr lang="en-US" sz="2800" b="1" dirty="0">
                <a:latin typeface="Comic Sans MS" panose="030F0702030302020204" pitchFamily="66" charset="0"/>
              </a:rPr>
              <a:t>. This was a name for God’s </a:t>
            </a:r>
            <a:r>
              <a:rPr lang="en-US" sz="2800" b="1" dirty="0" err="1">
                <a:latin typeface="Comic Sans MS" panose="030F0702030302020204" pitchFamily="66" charset="0"/>
              </a:rPr>
              <a:t>saviour</a:t>
            </a:r>
            <a:r>
              <a:rPr lang="en-US" sz="2800" b="1" dirty="0">
                <a:latin typeface="Comic Sans MS" panose="030F0702030302020204" pitchFamily="66" charset="0"/>
              </a:rPr>
              <a:t>.</a:t>
            </a:r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en-US" sz="3200" b="1" dirty="0">
                <a:latin typeface="Comic Sans MS" panose="030F0702030302020204" pitchFamily="66" charset="0"/>
              </a:rPr>
              <a:t>Well Done.</a:t>
            </a:r>
          </a:p>
          <a:p>
            <a:pPr marL="0" indent="0" algn="ctr">
              <a:buFont typeface="Arial" panose="020B0604020202020204" pitchFamily="34" charset="0"/>
              <a:buNone/>
            </a:pPr>
            <a:endParaRPr lang="en-US" sz="3200" b="1" dirty="0">
              <a:latin typeface="Comic Sans MS" panose="030F0702030302020204" pitchFamily="66" charset="0"/>
            </a:endParaRPr>
          </a:p>
        </p:txBody>
      </p:sp>
      <p:sp>
        <p:nvSpPr>
          <p:cNvPr id="2" name="Rectangle 1">
            <a:hlinkClick r:id="rId3" action="ppaction://hlinksldjump"/>
            <a:extLst>
              <a:ext uri="{FF2B5EF4-FFF2-40B4-BE49-F238E27FC236}">
                <a16:creationId xmlns:a16="http://schemas.microsoft.com/office/drawing/2014/main" id="{4FCB5CC8-140D-475F-B982-4FAE7843D278}"/>
              </a:ext>
            </a:extLst>
          </p:cNvPr>
          <p:cNvSpPr/>
          <p:nvPr/>
        </p:nvSpPr>
        <p:spPr>
          <a:xfrm>
            <a:off x="-375849" y="-693149"/>
            <a:ext cx="12973050" cy="7981950"/>
          </a:xfrm>
          <a:prstGeom prst="rect">
            <a:avLst/>
          </a:prstGeom>
          <a:solidFill>
            <a:schemeClr val="accent1">
              <a:lumMod val="20000"/>
              <a:lumOff val="80000"/>
              <a:alpha val="1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Arrow: Striped Right 9">
            <a:hlinkClick r:id="rId5" action="ppaction://hlinksldjump"/>
            <a:extLst>
              <a:ext uri="{FF2B5EF4-FFF2-40B4-BE49-F238E27FC236}">
                <a16:creationId xmlns:a16="http://schemas.microsoft.com/office/drawing/2014/main" id="{DA8AEE1D-1F2C-4F7F-B166-B90B5545594C}"/>
              </a:ext>
            </a:extLst>
          </p:cNvPr>
          <p:cNvSpPr/>
          <p:nvPr/>
        </p:nvSpPr>
        <p:spPr>
          <a:xfrm>
            <a:off x="7563035" y="5584968"/>
            <a:ext cx="3820312" cy="1197033"/>
          </a:xfrm>
          <a:prstGeom prst="stripedRightArrow">
            <a:avLst/>
          </a:prstGeom>
          <a:solidFill>
            <a:srgbClr val="00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  <a:latin typeface="Comic Sans MS" panose="030F0702030302020204" pitchFamily="66" charset="0"/>
              </a:rPr>
              <a:t>Click for the next question</a:t>
            </a:r>
            <a:endParaRPr lang="en-GB" b="1" dirty="0">
              <a:solidFill>
                <a:schemeClr val="tx1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619985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500"/>
                            </p:stCondLst>
                            <p:childTnLst>
                              <p:par>
                                <p:cTn id="10" presetID="22" presetClass="entr" presetSubtype="8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1C564FF8-C58A-4C5B-91A3-422A041A83B3}"/>
              </a:ext>
            </a:extLst>
          </p:cNvPr>
          <p:cNvSpPr txBox="1">
            <a:spLocks/>
          </p:cNvSpPr>
          <p:nvPr/>
        </p:nvSpPr>
        <p:spPr>
          <a:xfrm>
            <a:off x="336540" y="1463210"/>
            <a:ext cx="11518919" cy="1091738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ts val="3700"/>
              </a:lnSpc>
              <a:buNone/>
            </a:pPr>
            <a:r>
              <a:rPr lang="en-US" sz="3200" b="1" dirty="0">
                <a:latin typeface="Comic Sans MS" panose="030F0702030302020204" pitchFamily="66" charset="0"/>
              </a:rPr>
              <a:t>Why was Jesus going to Jerusalem?</a:t>
            </a:r>
            <a:endParaRPr lang="en-GB" sz="3200" b="1" dirty="0">
              <a:latin typeface="Comic Sans MS" panose="030F0702030302020204" pitchFamily="66" charset="0"/>
            </a:endParaRPr>
          </a:p>
        </p:txBody>
      </p:sp>
      <p:sp>
        <p:nvSpPr>
          <p:cNvPr id="4" name="Subtitle 2">
            <a:extLst>
              <a:ext uri="{FF2B5EF4-FFF2-40B4-BE49-F238E27FC236}">
                <a16:creationId xmlns:a16="http://schemas.microsoft.com/office/drawing/2014/main" id="{4757E779-98E8-4BEB-80EC-C0FDBCDACE11}"/>
              </a:ext>
            </a:extLst>
          </p:cNvPr>
          <p:cNvSpPr txBox="1">
            <a:spLocks/>
          </p:cNvSpPr>
          <p:nvPr/>
        </p:nvSpPr>
        <p:spPr>
          <a:xfrm>
            <a:off x="4092771" y="3738004"/>
            <a:ext cx="6150971" cy="66219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3200" b="1" dirty="0">
                <a:latin typeface="Comic Sans MS" panose="030F0702030302020204" pitchFamily="66" charset="0"/>
              </a:rPr>
              <a:t>Press your answer</a:t>
            </a:r>
            <a:endParaRPr lang="en-GB" sz="3200" b="1" dirty="0">
              <a:latin typeface="Comic Sans MS" panose="030F0702030302020204" pitchFamily="66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709CA64-110D-4115-B099-41CCE3355C80}"/>
              </a:ext>
            </a:extLst>
          </p:cNvPr>
          <p:cNvSpPr txBox="1"/>
          <p:nvPr/>
        </p:nvSpPr>
        <p:spPr>
          <a:xfrm>
            <a:off x="4039994" y="881368"/>
            <a:ext cx="403581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rgbClr val="0000CC"/>
                </a:solidFill>
                <a:latin typeface="Comic Sans MS" panose="030F0702030302020204" pitchFamily="66" charset="0"/>
              </a:rPr>
              <a:t>Question 1:</a:t>
            </a:r>
            <a:endParaRPr lang="en-GB" sz="3200" b="1" dirty="0">
              <a:solidFill>
                <a:srgbClr val="0000CC"/>
              </a:solidFill>
              <a:latin typeface="Comic Sans MS" panose="030F0702030302020204" pitchFamily="66" charset="0"/>
            </a:endParaRPr>
          </a:p>
        </p:txBody>
      </p:sp>
      <p:sp>
        <p:nvSpPr>
          <p:cNvPr id="2" name="Rectangle 1">
            <a:hlinkClick r:id="rId2" action="ppaction://hlinksldjump"/>
            <a:extLst>
              <a:ext uri="{FF2B5EF4-FFF2-40B4-BE49-F238E27FC236}">
                <a16:creationId xmlns:a16="http://schemas.microsoft.com/office/drawing/2014/main" id="{0A332AED-B80A-4D70-9A3A-9801EF63CF31}"/>
              </a:ext>
            </a:extLst>
          </p:cNvPr>
          <p:cNvSpPr/>
          <p:nvPr/>
        </p:nvSpPr>
        <p:spPr>
          <a:xfrm>
            <a:off x="-428626" y="-761480"/>
            <a:ext cx="12973050" cy="7981950"/>
          </a:xfrm>
          <a:prstGeom prst="rect">
            <a:avLst/>
          </a:prstGeom>
          <a:solidFill>
            <a:schemeClr val="accent1">
              <a:lumMod val="20000"/>
              <a:lumOff val="80000"/>
              <a:alpha val="1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Rectangle: Rounded Corners 4">
            <a:hlinkClick r:id="rId3" action="ppaction://hlinksldjump"/>
            <a:extLst>
              <a:ext uri="{FF2B5EF4-FFF2-40B4-BE49-F238E27FC236}">
                <a16:creationId xmlns:a16="http://schemas.microsoft.com/office/drawing/2014/main" id="{EA7110AC-5A39-41BC-9B31-326726251718}"/>
              </a:ext>
            </a:extLst>
          </p:cNvPr>
          <p:cNvSpPr/>
          <p:nvPr/>
        </p:nvSpPr>
        <p:spPr>
          <a:xfrm>
            <a:off x="699624" y="2483377"/>
            <a:ext cx="3192701" cy="1091738"/>
          </a:xfrm>
          <a:prstGeom prst="roundRect">
            <a:avLst/>
          </a:prstGeom>
          <a:solidFill>
            <a:srgbClr val="FF3737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  <a:latin typeface="Comic Sans MS" panose="030F0702030302020204" pitchFamily="66" charset="0"/>
              </a:rPr>
              <a:t>To celebrate Passover</a:t>
            </a:r>
            <a:endParaRPr lang="en-GB" sz="3200" dirty="0">
              <a:solidFill>
                <a:schemeClr val="tx1"/>
              </a:solidFill>
              <a:latin typeface="Comic Sans MS" panose="030F0702030302020204" pitchFamily="66" charset="0"/>
            </a:endParaRPr>
          </a:p>
        </p:txBody>
      </p:sp>
      <p:sp>
        <p:nvSpPr>
          <p:cNvPr id="6" name="Rectangle: Rounded Corners 5">
            <a:hlinkClick r:id="rId4" action="ppaction://hlinksldjump"/>
            <a:extLst>
              <a:ext uri="{FF2B5EF4-FFF2-40B4-BE49-F238E27FC236}">
                <a16:creationId xmlns:a16="http://schemas.microsoft.com/office/drawing/2014/main" id="{DE31419B-D344-4876-BE66-CF36EB4B038B}"/>
              </a:ext>
            </a:extLst>
          </p:cNvPr>
          <p:cNvSpPr/>
          <p:nvPr/>
        </p:nvSpPr>
        <p:spPr>
          <a:xfrm>
            <a:off x="4276600" y="2483377"/>
            <a:ext cx="3192701" cy="1091738"/>
          </a:xfrm>
          <a:prstGeom prst="roundRect">
            <a:avLst/>
          </a:prstGeom>
          <a:solidFill>
            <a:srgbClr val="33FF3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  <a:latin typeface="Comic Sans MS" panose="030F0702030302020204" pitchFamily="66" charset="0"/>
              </a:rPr>
              <a:t>To celebrate Christmas</a:t>
            </a:r>
            <a:endParaRPr lang="en-GB" sz="3200" dirty="0">
              <a:solidFill>
                <a:schemeClr val="tx1"/>
              </a:solidFill>
              <a:latin typeface="Comic Sans MS" panose="030F0702030302020204" pitchFamily="66" charset="0"/>
            </a:endParaRPr>
          </a:p>
        </p:txBody>
      </p:sp>
      <p:sp>
        <p:nvSpPr>
          <p:cNvPr id="7" name="Rectangle: Rounded Corners 6">
            <a:hlinkClick r:id="rId4" action="ppaction://hlinksldjump"/>
            <a:extLst>
              <a:ext uri="{FF2B5EF4-FFF2-40B4-BE49-F238E27FC236}">
                <a16:creationId xmlns:a16="http://schemas.microsoft.com/office/drawing/2014/main" id="{FFE33AD8-F4AA-4DC1-ADA8-63CD0FF2F7F7}"/>
              </a:ext>
            </a:extLst>
          </p:cNvPr>
          <p:cNvSpPr/>
          <p:nvPr/>
        </p:nvSpPr>
        <p:spPr>
          <a:xfrm>
            <a:off x="8091067" y="2483377"/>
            <a:ext cx="3192701" cy="1091738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  <a:latin typeface="Comic Sans MS" panose="030F0702030302020204" pitchFamily="66" charset="0"/>
              </a:rPr>
              <a:t>To visit the Temple</a:t>
            </a:r>
            <a:endParaRPr lang="en-GB" sz="3200" dirty="0">
              <a:solidFill>
                <a:schemeClr val="tx1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60755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75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250"/>
                            </p:stCondLst>
                            <p:childTnLst>
                              <p:par>
                                <p:cTn id="9" presetID="21" presetClass="entr" presetSubtype="2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2)">
                                      <p:cBhvr>
                                        <p:cTn id="11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250"/>
                            </p:stCondLst>
                            <p:childTnLst>
                              <p:par>
                                <p:cTn id="13" presetID="21" presetClass="entr" presetSubtype="2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2)">
                                      <p:cBhvr>
                                        <p:cTn id="15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7750"/>
                            </p:stCondLst>
                            <p:childTnLst>
                              <p:par>
                                <p:cTn id="17" presetID="21" presetClass="entr" presetSubtype="2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2)">
                                      <p:cBhvr>
                                        <p:cTn id="19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250"/>
                            </p:stCondLst>
                            <p:childTnLst>
                              <p:par>
                                <p:cTn id="21" presetID="2" presetClass="entr" presetSubtype="4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/>
      <p:bldP spid="5" grpId="0" animBg="1"/>
      <p:bldP spid="6" grpId="0" animBg="1"/>
      <p:bldP spid="7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1C564FF8-C58A-4C5B-91A3-422A041A83B3}"/>
              </a:ext>
            </a:extLst>
          </p:cNvPr>
          <p:cNvSpPr txBox="1">
            <a:spLocks/>
          </p:cNvSpPr>
          <p:nvPr/>
        </p:nvSpPr>
        <p:spPr>
          <a:xfrm>
            <a:off x="575729" y="1698223"/>
            <a:ext cx="10964342" cy="785154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ts val="3600"/>
              </a:lnSpc>
              <a:buNone/>
            </a:pPr>
            <a:r>
              <a:rPr lang="en-US" b="1" dirty="0">
                <a:latin typeface="Comic Sans MS" panose="030F0702030302020204" pitchFamily="66" charset="0"/>
              </a:rPr>
              <a:t>Whose name did the people say Jesus was coming in?</a:t>
            </a:r>
            <a:endParaRPr lang="en-GB" b="1" dirty="0">
              <a:latin typeface="Comic Sans MS" panose="030F0702030302020204" pitchFamily="66" charset="0"/>
            </a:endParaRPr>
          </a:p>
        </p:txBody>
      </p:sp>
      <p:sp>
        <p:nvSpPr>
          <p:cNvPr id="4" name="Subtitle 2">
            <a:extLst>
              <a:ext uri="{FF2B5EF4-FFF2-40B4-BE49-F238E27FC236}">
                <a16:creationId xmlns:a16="http://schemas.microsoft.com/office/drawing/2014/main" id="{4757E779-98E8-4BEB-80EC-C0FDBCDACE11}"/>
              </a:ext>
            </a:extLst>
          </p:cNvPr>
          <p:cNvSpPr txBox="1">
            <a:spLocks/>
          </p:cNvSpPr>
          <p:nvPr/>
        </p:nvSpPr>
        <p:spPr>
          <a:xfrm>
            <a:off x="4092771" y="3738004"/>
            <a:ext cx="6150971" cy="66219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3200" b="1" dirty="0">
                <a:latin typeface="Comic Sans MS" panose="030F0702030302020204" pitchFamily="66" charset="0"/>
              </a:rPr>
              <a:t>Press your answer</a:t>
            </a:r>
            <a:endParaRPr lang="en-GB" sz="3200" b="1" dirty="0">
              <a:latin typeface="Comic Sans MS" panose="030F0702030302020204" pitchFamily="66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709CA64-110D-4115-B099-41CCE3355C80}"/>
              </a:ext>
            </a:extLst>
          </p:cNvPr>
          <p:cNvSpPr txBox="1"/>
          <p:nvPr/>
        </p:nvSpPr>
        <p:spPr>
          <a:xfrm>
            <a:off x="4078094" y="1032290"/>
            <a:ext cx="403581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rgbClr val="0000CC"/>
                </a:solidFill>
                <a:latin typeface="Comic Sans MS" panose="030F0702030302020204" pitchFamily="66" charset="0"/>
              </a:rPr>
              <a:t>Question 10:</a:t>
            </a:r>
            <a:endParaRPr lang="en-GB" sz="3200" b="1" dirty="0">
              <a:solidFill>
                <a:srgbClr val="0000CC"/>
              </a:solidFill>
              <a:latin typeface="Comic Sans MS" panose="030F0702030302020204" pitchFamily="66" charset="0"/>
            </a:endParaRPr>
          </a:p>
        </p:txBody>
      </p:sp>
      <p:sp>
        <p:nvSpPr>
          <p:cNvPr id="2" name="Rectangle 1">
            <a:hlinkClick r:id="rId2" action="ppaction://hlinksldjump"/>
            <a:extLst>
              <a:ext uri="{FF2B5EF4-FFF2-40B4-BE49-F238E27FC236}">
                <a16:creationId xmlns:a16="http://schemas.microsoft.com/office/drawing/2014/main" id="{DDC6D321-488F-402E-9E48-15EA6071997D}"/>
              </a:ext>
            </a:extLst>
          </p:cNvPr>
          <p:cNvSpPr/>
          <p:nvPr/>
        </p:nvSpPr>
        <p:spPr>
          <a:xfrm>
            <a:off x="-390526" y="-806934"/>
            <a:ext cx="12973050" cy="7981950"/>
          </a:xfrm>
          <a:prstGeom prst="rect">
            <a:avLst/>
          </a:prstGeom>
          <a:solidFill>
            <a:schemeClr val="accent1">
              <a:lumMod val="20000"/>
              <a:lumOff val="80000"/>
              <a:alpha val="1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Rectangle: Rounded Corners 4">
            <a:hlinkClick r:id="rId3" action="ppaction://hlinksldjump"/>
            <a:extLst>
              <a:ext uri="{FF2B5EF4-FFF2-40B4-BE49-F238E27FC236}">
                <a16:creationId xmlns:a16="http://schemas.microsoft.com/office/drawing/2014/main" id="{EA7110AC-5A39-41BC-9B31-326726251718}"/>
              </a:ext>
            </a:extLst>
          </p:cNvPr>
          <p:cNvSpPr/>
          <p:nvPr/>
        </p:nvSpPr>
        <p:spPr>
          <a:xfrm>
            <a:off x="699624" y="2483377"/>
            <a:ext cx="3192701" cy="1091738"/>
          </a:xfrm>
          <a:prstGeom prst="roundRect">
            <a:avLst/>
          </a:prstGeom>
          <a:solidFill>
            <a:srgbClr val="FF3737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  <a:latin typeface="Comic Sans MS" panose="030F0702030302020204" pitchFamily="66" charset="0"/>
              </a:rPr>
              <a:t>King</a:t>
            </a:r>
            <a:endParaRPr lang="en-GB" sz="3200" dirty="0">
              <a:solidFill>
                <a:schemeClr val="tx1"/>
              </a:solidFill>
              <a:latin typeface="Comic Sans MS" panose="030F0702030302020204" pitchFamily="66" charset="0"/>
            </a:endParaRPr>
          </a:p>
        </p:txBody>
      </p:sp>
      <p:sp>
        <p:nvSpPr>
          <p:cNvPr id="6" name="Rectangle: Rounded Corners 5">
            <a:hlinkClick r:id="rId4" action="ppaction://hlinksldjump"/>
            <a:extLst>
              <a:ext uri="{FF2B5EF4-FFF2-40B4-BE49-F238E27FC236}">
                <a16:creationId xmlns:a16="http://schemas.microsoft.com/office/drawing/2014/main" id="{DE31419B-D344-4876-BE66-CF36EB4B038B}"/>
              </a:ext>
            </a:extLst>
          </p:cNvPr>
          <p:cNvSpPr/>
          <p:nvPr/>
        </p:nvSpPr>
        <p:spPr>
          <a:xfrm>
            <a:off x="4276600" y="2483377"/>
            <a:ext cx="3192701" cy="1091738"/>
          </a:xfrm>
          <a:prstGeom prst="roundRect">
            <a:avLst/>
          </a:prstGeom>
          <a:solidFill>
            <a:srgbClr val="33FF3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  <a:latin typeface="Comic Sans MS" panose="030F0702030302020204" pitchFamily="66" charset="0"/>
              </a:rPr>
              <a:t>Lord</a:t>
            </a:r>
            <a:endParaRPr lang="en-GB" sz="3200" dirty="0">
              <a:solidFill>
                <a:schemeClr val="tx1"/>
              </a:solidFill>
              <a:latin typeface="Comic Sans MS" panose="030F0702030302020204" pitchFamily="66" charset="0"/>
            </a:endParaRPr>
          </a:p>
        </p:txBody>
      </p:sp>
      <p:sp>
        <p:nvSpPr>
          <p:cNvPr id="7" name="Rectangle: Rounded Corners 6">
            <a:hlinkClick r:id="rId3" action="ppaction://hlinksldjump"/>
            <a:extLst>
              <a:ext uri="{FF2B5EF4-FFF2-40B4-BE49-F238E27FC236}">
                <a16:creationId xmlns:a16="http://schemas.microsoft.com/office/drawing/2014/main" id="{FFE33AD8-F4AA-4DC1-ADA8-63CD0FF2F7F7}"/>
              </a:ext>
            </a:extLst>
          </p:cNvPr>
          <p:cNvSpPr/>
          <p:nvPr/>
        </p:nvSpPr>
        <p:spPr>
          <a:xfrm>
            <a:off x="8091067" y="2483377"/>
            <a:ext cx="3192701" cy="1091738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  <a:latin typeface="Comic Sans MS" panose="030F0702030302020204" pitchFamily="66" charset="0"/>
              </a:rPr>
              <a:t>Emperor</a:t>
            </a:r>
            <a:endParaRPr lang="en-GB" sz="3200" dirty="0">
              <a:solidFill>
                <a:schemeClr val="tx1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73748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75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250"/>
                            </p:stCondLst>
                            <p:childTnLst>
                              <p:par>
                                <p:cTn id="9" presetID="21" presetClass="entr" presetSubtype="2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2)">
                                      <p:cBhvr>
                                        <p:cTn id="11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250"/>
                            </p:stCondLst>
                            <p:childTnLst>
                              <p:par>
                                <p:cTn id="13" presetID="21" presetClass="entr" presetSubtype="2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2)">
                                      <p:cBhvr>
                                        <p:cTn id="15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7750"/>
                            </p:stCondLst>
                            <p:childTnLst>
                              <p:par>
                                <p:cTn id="17" presetID="21" presetClass="entr" presetSubtype="2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2)">
                                      <p:cBhvr>
                                        <p:cTn id="19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250"/>
                            </p:stCondLst>
                            <p:childTnLst>
                              <p:par>
                                <p:cTn id="21" presetID="2" presetClass="entr" presetSubtype="4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/>
      <p:bldP spid="5" grpId="0" animBg="1"/>
      <p:bldP spid="6" grpId="0" animBg="1"/>
      <p:bldP spid="7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ubtitle 2">
            <a:extLst>
              <a:ext uri="{FF2B5EF4-FFF2-40B4-BE49-F238E27FC236}">
                <a16:creationId xmlns:a16="http://schemas.microsoft.com/office/drawing/2014/main" id="{14C7CFF0-1252-42E9-B87F-C27BF91B5A1E}"/>
              </a:ext>
            </a:extLst>
          </p:cNvPr>
          <p:cNvSpPr txBox="1">
            <a:spLocks/>
          </p:cNvSpPr>
          <p:nvPr/>
        </p:nvSpPr>
        <p:spPr>
          <a:xfrm>
            <a:off x="575729" y="1698223"/>
            <a:ext cx="10964342" cy="785154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ts val="3600"/>
              </a:lnSpc>
              <a:buNone/>
            </a:pPr>
            <a:r>
              <a:rPr lang="en-US" b="1" dirty="0">
                <a:latin typeface="Comic Sans MS" panose="030F0702030302020204" pitchFamily="66" charset="0"/>
              </a:rPr>
              <a:t>Whose name did the people say Jesus was coming in?</a:t>
            </a:r>
            <a:endParaRPr lang="en-GB" b="1" dirty="0">
              <a:latin typeface="Comic Sans MS" panose="030F0702030302020204" pitchFamily="66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8A98A8AF-8007-4602-B852-B6E884B6704E}"/>
              </a:ext>
            </a:extLst>
          </p:cNvPr>
          <p:cNvSpPr txBox="1"/>
          <p:nvPr/>
        </p:nvSpPr>
        <p:spPr>
          <a:xfrm>
            <a:off x="4078094" y="1032290"/>
            <a:ext cx="403581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rgbClr val="0000CC"/>
                </a:solidFill>
                <a:latin typeface="Comic Sans MS" panose="030F0702030302020204" pitchFamily="66" charset="0"/>
              </a:rPr>
              <a:t>Question 10:</a:t>
            </a:r>
            <a:endParaRPr lang="en-GB" sz="3200" b="1" dirty="0">
              <a:solidFill>
                <a:srgbClr val="0000CC"/>
              </a:solidFill>
              <a:latin typeface="Comic Sans MS" panose="030F0702030302020204" pitchFamily="66" charset="0"/>
            </a:endParaRPr>
          </a:p>
        </p:txBody>
      </p:sp>
      <p:sp>
        <p:nvSpPr>
          <p:cNvPr id="18" name="Rectangle: Rounded Corners 17">
            <a:hlinkClick r:id="rId2" action="ppaction://hlinksldjump"/>
            <a:extLst>
              <a:ext uri="{FF2B5EF4-FFF2-40B4-BE49-F238E27FC236}">
                <a16:creationId xmlns:a16="http://schemas.microsoft.com/office/drawing/2014/main" id="{1286A0CD-3EB1-4082-8100-B1AA7624C1C6}"/>
              </a:ext>
            </a:extLst>
          </p:cNvPr>
          <p:cNvSpPr/>
          <p:nvPr/>
        </p:nvSpPr>
        <p:spPr>
          <a:xfrm>
            <a:off x="699624" y="2483377"/>
            <a:ext cx="3192701" cy="1091738"/>
          </a:xfrm>
          <a:prstGeom prst="roundRect">
            <a:avLst/>
          </a:prstGeom>
          <a:solidFill>
            <a:schemeClr val="bg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  <a:latin typeface="Comic Sans MS" panose="030F0702030302020204" pitchFamily="66" charset="0"/>
              </a:rPr>
              <a:t>King</a:t>
            </a:r>
            <a:endParaRPr lang="en-GB" sz="3200" dirty="0">
              <a:solidFill>
                <a:schemeClr val="tx1"/>
              </a:solidFill>
              <a:latin typeface="Comic Sans MS" panose="030F0702030302020204" pitchFamily="66" charset="0"/>
            </a:endParaRPr>
          </a:p>
        </p:txBody>
      </p:sp>
      <p:sp>
        <p:nvSpPr>
          <p:cNvPr id="19" name="Rectangle: Rounded Corners 18">
            <a:hlinkClick r:id="rId3" action="ppaction://hlinksldjump"/>
            <a:extLst>
              <a:ext uri="{FF2B5EF4-FFF2-40B4-BE49-F238E27FC236}">
                <a16:creationId xmlns:a16="http://schemas.microsoft.com/office/drawing/2014/main" id="{015B74D9-423D-4E4F-A9F1-B3F5F1CAB20F}"/>
              </a:ext>
            </a:extLst>
          </p:cNvPr>
          <p:cNvSpPr/>
          <p:nvPr/>
        </p:nvSpPr>
        <p:spPr>
          <a:xfrm>
            <a:off x="4276600" y="2483377"/>
            <a:ext cx="3192701" cy="1091738"/>
          </a:xfrm>
          <a:prstGeom prst="roundRect">
            <a:avLst/>
          </a:prstGeom>
          <a:solidFill>
            <a:srgbClr val="33FF3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  <a:latin typeface="Comic Sans MS" panose="030F0702030302020204" pitchFamily="66" charset="0"/>
              </a:rPr>
              <a:t>Lord</a:t>
            </a:r>
            <a:endParaRPr lang="en-GB" sz="3200" dirty="0">
              <a:solidFill>
                <a:schemeClr val="tx1"/>
              </a:solidFill>
              <a:latin typeface="Comic Sans MS" panose="030F0702030302020204" pitchFamily="66" charset="0"/>
            </a:endParaRPr>
          </a:p>
        </p:txBody>
      </p:sp>
      <p:sp>
        <p:nvSpPr>
          <p:cNvPr id="20" name="Rectangle: Rounded Corners 19">
            <a:hlinkClick r:id="rId2" action="ppaction://hlinksldjump"/>
            <a:extLst>
              <a:ext uri="{FF2B5EF4-FFF2-40B4-BE49-F238E27FC236}">
                <a16:creationId xmlns:a16="http://schemas.microsoft.com/office/drawing/2014/main" id="{8E95CA67-0849-4657-88BD-7028FC912180}"/>
              </a:ext>
            </a:extLst>
          </p:cNvPr>
          <p:cNvSpPr/>
          <p:nvPr/>
        </p:nvSpPr>
        <p:spPr>
          <a:xfrm>
            <a:off x="8091067" y="2483377"/>
            <a:ext cx="3192701" cy="1091738"/>
          </a:xfrm>
          <a:prstGeom prst="roundRect">
            <a:avLst/>
          </a:prstGeom>
          <a:solidFill>
            <a:schemeClr val="bg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  <a:latin typeface="Comic Sans MS" panose="030F0702030302020204" pitchFamily="66" charset="0"/>
              </a:rPr>
              <a:t>Emperor</a:t>
            </a:r>
            <a:endParaRPr lang="en-GB" sz="3200" dirty="0">
              <a:solidFill>
                <a:schemeClr val="tx1"/>
              </a:solidFill>
              <a:latin typeface="Comic Sans MS" panose="030F0702030302020204" pitchFamily="66" charset="0"/>
            </a:endParaRPr>
          </a:p>
        </p:txBody>
      </p:sp>
      <p:sp>
        <p:nvSpPr>
          <p:cNvPr id="4" name="Subtitle 2">
            <a:extLst>
              <a:ext uri="{FF2B5EF4-FFF2-40B4-BE49-F238E27FC236}">
                <a16:creationId xmlns:a16="http://schemas.microsoft.com/office/drawing/2014/main" id="{4757E779-98E8-4BEB-80EC-C0FDBCDACE11}"/>
              </a:ext>
            </a:extLst>
          </p:cNvPr>
          <p:cNvSpPr txBox="1">
            <a:spLocks/>
          </p:cNvSpPr>
          <p:nvPr/>
        </p:nvSpPr>
        <p:spPr>
          <a:xfrm>
            <a:off x="4092771" y="3738004"/>
            <a:ext cx="6150971" cy="66219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endParaRPr lang="en-GB" sz="3200" b="1" dirty="0">
              <a:latin typeface="Comic Sans MS" panose="030F0702030302020204" pitchFamily="66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FA6ED1EA-91D5-433D-B0BB-3BA031AFAD7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1817" y="3630675"/>
            <a:ext cx="1763015" cy="3060328"/>
          </a:xfrm>
          <a:prstGeom prst="rect">
            <a:avLst/>
          </a:prstGeom>
        </p:spPr>
      </p:pic>
      <p:sp>
        <p:nvSpPr>
          <p:cNvPr id="9" name="Subtitle 2">
            <a:extLst>
              <a:ext uri="{FF2B5EF4-FFF2-40B4-BE49-F238E27FC236}">
                <a16:creationId xmlns:a16="http://schemas.microsoft.com/office/drawing/2014/main" id="{E3E1B803-4D36-4125-B708-0FCC8F959AB4}"/>
              </a:ext>
            </a:extLst>
          </p:cNvPr>
          <p:cNvSpPr txBox="1">
            <a:spLocks/>
          </p:cNvSpPr>
          <p:nvPr/>
        </p:nvSpPr>
        <p:spPr>
          <a:xfrm>
            <a:off x="3947637" y="3679747"/>
            <a:ext cx="7230795" cy="168946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sz="2800" b="1" dirty="0">
                <a:latin typeface="Comic Sans MS" panose="030F0702030302020204" pitchFamily="66" charset="0"/>
              </a:rPr>
              <a:t>That’s the right answer.</a:t>
            </a:r>
          </a:p>
          <a:p>
            <a:pPr marL="0" indent="0" algn="ctr">
              <a:lnSpc>
                <a:spcPts val="4000"/>
              </a:lnSpc>
              <a:buFont typeface="Arial" panose="020B0604020202020204" pitchFamily="34" charset="0"/>
              <a:buNone/>
            </a:pPr>
            <a:r>
              <a:rPr lang="en-US" sz="2800" b="1" dirty="0">
                <a:latin typeface="Comic Sans MS" panose="030F0702030302020204" pitchFamily="66" charset="0"/>
              </a:rPr>
              <a:t>The people said Jesus had come </a:t>
            </a:r>
          </a:p>
          <a:p>
            <a:pPr marL="0" indent="0" algn="ctr">
              <a:lnSpc>
                <a:spcPts val="4000"/>
              </a:lnSpc>
              <a:buFont typeface="Arial" panose="020B0604020202020204" pitchFamily="34" charset="0"/>
              <a:buNone/>
            </a:pPr>
            <a:r>
              <a:rPr lang="en-US" sz="2800" b="1" dirty="0">
                <a:latin typeface="Comic Sans MS" panose="030F0702030302020204" pitchFamily="66" charset="0"/>
              </a:rPr>
              <a:t>“in the name of the </a:t>
            </a:r>
            <a:r>
              <a:rPr lang="en-US" sz="2800" b="1" dirty="0">
                <a:solidFill>
                  <a:srgbClr val="FF0000"/>
                </a:solidFill>
                <a:latin typeface="Comic Sans MS" panose="030F0702030302020204" pitchFamily="66" charset="0"/>
              </a:rPr>
              <a:t>LORD</a:t>
            </a:r>
            <a:r>
              <a:rPr lang="en-US" sz="2800" b="1" dirty="0">
                <a:latin typeface="Comic Sans MS" panose="030F0702030302020204" pitchFamily="66" charset="0"/>
              </a:rPr>
              <a:t>.” </a:t>
            </a:r>
          </a:p>
          <a:p>
            <a:pPr marL="0" indent="0" algn="ctr">
              <a:lnSpc>
                <a:spcPts val="4000"/>
              </a:lnSpc>
              <a:buFont typeface="Arial" panose="020B0604020202020204" pitchFamily="34" charset="0"/>
              <a:buNone/>
            </a:pPr>
            <a:r>
              <a:rPr lang="en-US" sz="3200" b="1" dirty="0">
                <a:latin typeface="Comic Sans MS" panose="030F0702030302020204" pitchFamily="66" charset="0"/>
              </a:rPr>
              <a:t>Well Done</a:t>
            </a:r>
          </a:p>
          <a:p>
            <a:pPr marL="0" indent="0" algn="ctr">
              <a:buFont typeface="Arial" panose="020B0604020202020204" pitchFamily="34" charset="0"/>
              <a:buNone/>
            </a:pPr>
            <a:endParaRPr lang="en-US" sz="3200" b="1" dirty="0">
              <a:latin typeface="Comic Sans MS" panose="030F0702030302020204" pitchFamily="66" charset="0"/>
            </a:endParaRPr>
          </a:p>
        </p:txBody>
      </p:sp>
      <p:sp>
        <p:nvSpPr>
          <p:cNvPr id="2" name="Rectangle 1">
            <a:hlinkClick r:id="rId3" action="ppaction://hlinksldjump"/>
            <a:extLst>
              <a:ext uri="{FF2B5EF4-FFF2-40B4-BE49-F238E27FC236}">
                <a16:creationId xmlns:a16="http://schemas.microsoft.com/office/drawing/2014/main" id="{197B0D0E-F36B-4858-B56A-E136AC3D1B6B}"/>
              </a:ext>
            </a:extLst>
          </p:cNvPr>
          <p:cNvSpPr/>
          <p:nvPr/>
        </p:nvSpPr>
        <p:spPr>
          <a:xfrm>
            <a:off x="-428625" y="-415860"/>
            <a:ext cx="12973050" cy="7981950"/>
          </a:xfrm>
          <a:prstGeom prst="rect">
            <a:avLst/>
          </a:prstGeom>
          <a:solidFill>
            <a:schemeClr val="accent1">
              <a:lumMod val="20000"/>
              <a:lumOff val="80000"/>
              <a:alpha val="1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Arrow: Striped Right 9">
            <a:hlinkClick r:id="rId5" action="ppaction://hlinksldjump"/>
            <a:extLst>
              <a:ext uri="{FF2B5EF4-FFF2-40B4-BE49-F238E27FC236}">
                <a16:creationId xmlns:a16="http://schemas.microsoft.com/office/drawing/2014/main" id="{DA8AEE1D-1F2C-4F7F-B166-B90B5545594C}"/>
              </a:ext>
            </a:extLst>
          </p:cNvPr>
          <p:cNvSpPr/>
          <p:nvPr/>
        </p:nvSpPr>
        <p:spPr>
          <a:xfrm>
            <a:off x="7563035" y="5584968"/>
            <a:ext cx="3820312" cy="1197033"/>
          </a:xfrm>
          <a:prstGeom prst="stripedRightArrow">
            <a:avLst/>
          </a:prstGeom>
          <a:solidFill>
            <a:srgbClr val="00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  <a:latin typeface="Comic Sans MS" panose="030F0702030302020204" pitchFamily="66" charset="0"/>
              </a:rPr>
              <a:t>Click for the next question</a:t>
            </a:r>
            <a:endParaRPr lang="en-GB" b="1" dirty="0">
              <a:solidFill>
                <a:schemeClr val="tx1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978655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500"/>
                            </p:stCondLst>
                            <p:childTnLst>
                              <p:par>
                                <p:cTn id="10" presetID="22" presetClass="entr" presetSubtype="8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B0530933-950C-40B4-834A-050D32F8C90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7649" y="922542"/>
            <a:ext cx="1394407" cy="2567362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C3BA0FCE-66F1-44DD-9D7B-9BF2891C346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74585" y="1935617"/>
            <a:ext cx="2287790" cy="3982050"/>
          </a:xfrm>
          <a:prstGeom prst="rect">
            <a:avLst/>
          </a:prstGeom>
        </p:spPr>
      </p:pic>
      <p:grpSp>
        <p:nvGrpSpPr>
          <p:cNvPr id="8" name="Group 7">
            <a:extLst>
              <a:ext uri="{FF2B5EF4-FFF2-40B4-BE49-F238E27FC236}">
                <a16:creationId xmlns:a16="http://schemas.microsoft.com/office/drawing/2014/main" id="{27505212-E188-416C-8C34-269280778717}"/>
              </a:ext>
            </a:extLst>
          </p:cNvPr>
          <p:cNvGrpSpPr/>
          <p:nvPr/>
        </p:nvGrpSpPr>
        <p:grpSpPr>
          <a:xfrm>
            <a:off x="6768611" y="1935617"/>
            <a:ext cx="4899133" cy="3422072"/>
            <a:chOff x="2240730" y="3361113"/>
            <a:chExt cx="4172989" cy="5469774"/>
          </a:xfrm>
        </p:grpSpPr>
        <p:sp>
          <p:nvSpPr>
            <p:cNvPr id="9" name="Speech Bubble: Rectangle with Corners Rounded 8">
              <a:extLst>
                <a:ext uri="{FF2B5EF4-FFF2-40B4-BE49-F238E27FC236}">
                  <a16:creationId xmlns:a16="http://schemas.microsoft.com/office/drawing/2014/main" id="{C71A9DEB-794F-44D0-AFB7-2B619DE941C0}"/>
                </a:ext>
              </a:extLst>
            </p:cNvPr>
            <p:cNvSpPr/>
            <p:nvPr/>
          </p:nvSpPr>
          <p:spPr>
            <a:xfrm>
              <a:off x="2240730" y="3361113"/>
              <a:ext cx="4172989" cy="5469774"/>
            </a:xfrm>
            <a:prstGeom prst="wedgeRoundRectCallout">
              <a:avLst>
                <a:gd name="adj1" fmla="val -80667"/>
                <a:gd name="adj2" fmla="val -23312"/>
                <a:gd name="adj3" fmla="val 16667"/>
              </a:avLst>
            </a:prstGeom>
            <a:noFill/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AE35999B-5D39-4E96-BD83-CF6D1A1CC9A3}"/>
                </a:ext>
              </a:extLst>
            </p:cNvPr>
            <p:cNvSpPr txBox="1"/>
            <p:nvPr/>
          </p:nvSpPr>
          <p:spPr>
            <a:xfrm>
              <a:off x="2593407" y="3505820"/>
              <a:ext cx="3748139" cy="31085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dirty="0">
                  <a:latin typeface="Comic Sans MS" panose="030F0702030302020204" pitchFamily="66" charset="0"/>
                </a:rPr>
                <a:t>Well done for finishing the quiz.</a:t>
              </a:r>
            </a:p>
            <a:p>
              <a:endParaRPr lang="en-US" sz="2800" dirty="0">
                <a:latin typeface="Comic Sans MS" panose="030F0702030302020204" pitchFamily="66" charset="0"/>
              </a:endParaRPr>
            </a:p>
            <a:p>
              <a:pPr algn="ctr"/>
              <a:r>
                <a:rPr lang="en-US" sz="2800" dirty="0">
                  <a:latin typeface="Comic Sans MS" panose="030F0702030302020204" pitchFamily="66" charset="0"/>
                </a:rPr>
                <a:t>I’ll have another one for you next week.</a:t>
              </a:r>
            </a:p>
            <a:p>
              <a:pPr algn="ctr"/>
              <a:endParaRPr lang="en-US" sz="2800" dirty="0">
                <a:latin typeface="Comic Sans MS" panose="030F0702030302020204" pitchFamily="66" charset="0"/>
              </a:endParaRPr>
            </a:p>
            <a:p>
              <a:pPr algn="ctr"/>
              <a:r>
                <a:rPr lang="en-US" sz="2800" dirty="0">
                  <a:latin typeface="Comic Sans MS" panose="030F0702030302020204" pitchFamily="66" charset="0"/>
                </a:rPr>
                <a:t>See you next time </a:t>
              </a:r>
              <a:endParaRPr lang="en-GB" sz="2800" dirty="0">
                <a:latin typeface="Comic Sans MS" panose="030F0702030302020204" pitchFamily="66" charset="0"/>
              </a:endParaRPr>
            </a:p>
          </p:txBody>
        </p:sp>
      </p:grpSp>
      <p:sp>
        <p:nvSpPr>
          <p:cNvPr id="12" name="Rectangle 11">
            <a:hlinkClick r:id="" action="ppaction://hlinkshowjump?jump=endshow"/>
            <a:extLst>
              <a:ext uri="{FF2B5EF4-FFF2-40B4-BE49-F238E27FC236}">
                <a16:creationId xmlns:a16="http://schemas.microsoft.com/office/drawing/2014/main" id="{835C0A40-DD1B-498B-811B-0C5BC778C98B}"/>
              </a:ext>
            </a:extLst>
          </p:cNvPr>
          <p:cNvSpPr/>
          <p:nvPr/>
        </p:nvSpPr>
        <p:spPr>
          <a:xfrm>
            <a:off x="-235542" y="-856444"/>
            <a:ext cx="12973050" cy="7981950"/>
          </a:xfrm>
          <a:prstGeom prst="rect">
            <a:avLst/>
          </a:prstGeom>
          <a:solidFill>
            <a:schemeClr val="accent1">
              <a:lumMod val="20000"/>
              <a:lumOff val="80000"/>
              <a:alpha val="1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786431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C3BA0FCE-66F1-44DD-9D7B-9BF2891C346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74585" y="1935617"/>
            <a:ext cx="2287790" cy="3982050"/>
          </a:xfrm>
          <a:prstGeom prst="rect">
            <a:avLst/>
          </a:prstGeom>
        </p:spPr>
      </p:pic>
      <p:grpSp>
        <p:nvGrpSpPr>
          <p:cNvPr id="3" name="Group 2">
            <a:extLst>
              <a:ext uri="{FF2B5EF4-FFF2-40B4-BE49-F238E27FC236}">
                <a16:creationId xmlns:a16="http://schemas.microsoft.com/office/drawing/2014/main" id="{4E2B266D-C176-42B7-866C-025BABF3C999}"/>
              </a:ext>
            </a:extLst>
          </p:cNvPr>
          <p:cNvGrpSpPr/>
          <p:nvPr/>
        </p:nvGrpSpPr>
        <p:grpSpPr>
          <a:xfrm>
            <a:off x="7100421" y="1283690"/>
            <a:ext cx="4149629" cy="3340303"/>
            <a:chOff x="2240730" y="3361113"/>
            <a:chExt cx="4172989" cy="6355529"/>
          </a:xfrm>
        </p:grpSpPr>
        <p:sp>
          <p:nvSpPr>
            <p:cNvPr id="4" name="Speech Bubble: Rectangle with Corners Rounded 3">
              <a:extLst>
                <a:ext uri="{FF2B5EF4-FFF2-40B4-BE49-F238E27FC236}">
                  <a16:creationId xmlns:a16="http://schemas.microsoft.com/office/drawing/2014/main" id="{B898C1AE-1A45-48AC-9E2F-AC15056D3F56}"/>
                </a:ext>
              </a:extLst>
            </p:cNvPr>
            <p:cNvSpPr/>
            <p:nvPr/>
          </p:nvSpPr>
          <p:spPr>
            <a:xfrm>
              <a:off x="2240730" y="3361113"/>
              <a:ext cx="4172989" cy="5469774"/>
            </a:xfrm>
            <a:prstGeom prst="wedgeRoundRectCallout">
              <a:avLst>
                <a:gd name="adj1" fmla="val -94675"/>
                <a:gd name="adj2" fmla="val 5607"/>
                <a:gd name="adj3" fmla="val 16667"/>
              </a:avLst>
            </a:prstGeom>
            <a:noFill/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A7BE656E-D906-43A8-987A-D012C3BFAF7E}"/>
                </a:ext>
              </a:extLst>
            </p:cNvPr>
            <p:cNvSpPr txBox="1"/>
            <p:nvPr/>
          </p:nvSpPr>
          <p:spPr>
            <a:xfrm>
              <a:off x="2593407" y="3505820"/>
              <a:ext cx="3748139" cy="621082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b="1" dirty="0">
                  <a:latin typeface="Comic Sans MS" panose="030F0702030302020204" pitchFamily="66" charset="0"/>
                </a:rPr>
                <a:t>Whoops!</a:t>
              </a:r>
            </a:p>
            <a:p>
              <a:pPr algn="ctr"/>
              <a:endParaRPr lang="en-US" sz="2800" b="1" dirty="0">
                <a:latin typeface="Comic Sans MS" panose="030F0702030302020204" pitchFamily="66" charset="0"/>
              </a:endParaRPr>
            </a:p>
            <a:p>
              <a:pPr algn="ctr"/>
              <a:r>
                <a:rPr lang="en-US" sz="2800" b="1" dirty="0">
                  <a:latin typeface="Comic Sans MS" panose="030F0702030302020204" pitchFamily="66" charset="0"/>
                </a:rPr>
                <a:t>That’s not quite right.</a:t>
              </a:r>
            </a:p>
            <a:p>
              <a:pPr algn="ctr"/>
              <a:endParaRPr lang="en-US" sz="2800" b="1" dirty="0">
                <a:latin typeface="Comic Sans MS" panose="030F0702030302020204" pitchFamily="66" charset="0"/>
              </a:endParaRPr>
            </a:p>
            <a:p>
              <a:pPr algn="ctr"/>
              <a:r>
                <a:rPr lang="en-US" sz="2800" b="1" dirty="0">
                  <a:latin typeface="Comic Sans MS" panose="030F0702030302020204" pitchFamily="66" charset="0"/>
                </a:rPr>
                <a:t>Try again.</a:t>
              </a:r>
              <a:endParaRPr lang="en-GB" sz="2800" b="1" dirty="0">
                <a:latin typeface="Comic Sans MS" panose="030F0702030302020204" pitchFamily="66" charset="0"/>
              </a:endParaRPr>
            </a:p>
          </p:txBody>
        </p:sp>
      </p:grpSp>
      <p:sp>
        <p:nvSpPr>
          <p:cNvPr id="9" name="Rectangle 8">
            <a:hlinkClick r:id="rId3" action="ppaction://hlinksldjump"/>
            <a:extLst>
              <a:ext uri="{FF2B5EF4-FFF2-40B4-BE49-F238E27FC236}">
                <a16:creationId xmlns:a16="http://schemas.microsoft.com/office/drawing/2014/main" id="{B23ACE7F-CB8C-4C8F-AEBE-8E2476A241D4}"/>
              </a:ext>
            </a:extLst>
          </p:cNvPr>
          <p:cNvSpPr/>
          <p:nvPr/>
        </p:nvSpPr>
        <p:spPr>
          <a:xfrm>
            <a:off x="-428625" y="-792845"/>
            <a:ext cx="12973050" cy="7981950"/>
          </a:xfrm>
          <a:prstGeom prst="rect">
            <a:avLst/>
          </a:prstGeom>
          <a:solidFill>
            <a:schemeClr val="accent1">
              <a:lumMod val="20000"/>
              <a:lumOff val="80000"/>
              <a:alpha val="1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8FF2430A-2E67-46F3-B75A-6B3F0B2BAB6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77649" y="922542"/>
            <a:ext cx="1394407" cy="2567362"/>
          </a:xfrm>
          <a:prstGeom prst="rect">
            <a:avLst/>
          </a:prstGeom>
        </p:spPr>
      </p:pic>
      <p:sp>
        <p:nvSpPr>
          <p:cNvPr id="7" name="Arrow: Striped Right 6">
            <a:hlinkClick r:id="" action="ppaction://hlinkshowjump?jump=lastslideviewed"/>
            <a:extLst>
              <a:ext uri="{FF2B5EF4-FFF2-40B4-BE49-F238E27FC236}">
                <a16:creationId xmlns:a16="http://schemas.microsoft.com/office/drawing/2014/main" id="{A7E6C067-1A52-4104-843F-FAA447880138}"/>
              </a:ext>
            </a:extLst>
          </p:cNvPr>
          <p:cNvSpPr/>
          <p:nvPr/>
        </p:nvSpPr>
        <p:spPr>
          <a:xfrm flipH="1">
            <a:off x="455924" y="5528327"/>
            <a:ext cx="3820312" cy="1197033"/>
          </a:xfrm>
          <a:prstGeom prst="stripedRightArrow">
            <a:avLst/>
          </a:prstGeom>
          <a:solidFill>
            <a:srgbClr val="00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  <a:latin typeface="Comic Sans MS" panose="030F0702030302020204" pitchFamily="66" charset="0"/>
              </a:rPr>
              <a:t>Click to return to the quiz</a:t>
            </a:r>
            <a:endParaRPr lang="en-GB" b="1" dirty="0">
              <a:solidFill>
                <a:schemeClr val="tx1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830170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250"/>
                            </p:stCondLst>
                            <p:childTnLst>
                              <p:par>
                                <p:cTn id="9" presetID="22" presetClass="entr" presetSubtype="2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Subtitle 2">
            <a:extLst>
              <a:ext uri="{FF2B5EF4-FFF2-40B4-BE49-F238E27FC236}">
                <a16:creationId xmlns:a16="http://schemas.microsoft.com/office/drawing/2014/main" id="{B57CF826-F97A-4870-8274-E1E945CBC97B}"/>
              </a:ext>
            </a:extLst>
          </p:cNvPr>
          <p:cNvSpPr txBox="1">
            <a:spLocks/>
          </p:cNvSpPr>
          <p:nvPr/>
        </p:nvSpPr>
        <p:spPr>
          <a:xfrm>
            <a:off x="336540" y="1463210"/>
            <a:ext cx="11518919" cy="1091738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ts val="3700"/>
              </a:lnSpc>
              <a:buNone/>
            </a:pPr>
            <a:r>
              <a:rPr lang="en-US" sz="3200" b="1" dirty="0">
                <a:latin typeface="Comic Sans MS" panose="030F0702030302020204" pitchFamily="66" charset="0"/>
              </a:rPr>
              <a:t>Why was Jesus going to Jerusalem?</a:t>
            </a:r>
            <a:endParaRPr lang="en-GB" sz="3200" b="1" dirty="0">
              <a:latin typeface="Comic Sans MS" panose="030F0702030302020204" pitchFamily="66" charset="0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1162A9CB-815C-4548-9D89-2C3CF8578DDC}"/>
              </a:ext>
            </a:extLst>
          </p:cNvPr>
          <p:cNvSpPr txBox="1"/>
          <p:nvPr/>
        </p:nvSpPr>
        <p:spPr>
          <a:xfrm>
            <a:off x="4039994" y="881368"/>
            <a:ext cx="403581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rgbClr val="0000CC"/>
                </a:solidFill>
                <a:latin typeface="Comic Sans MS" panose="030F0702030302020204" pitchFamily="66" charset="0"/>
              </a:rPr>
              <a:t>Question 1:</a:t>
            </a:r>
            <a:endParaRPr lang="en-GB" sz="3200" b="1" dirty="0">
              <a:solidFill>
                <a:srgbClr val="0000CC"/>
              </a:solidFill>
              <a:latin typeface="Comic Sans MS" panose="030F0702030302020204" pitchFamily="66" charset="0"/>
            </a:endParaRPr>
          </a:p>
        </p:txBody>
      </p:sp>
      <p:sp>
        <p:nvSpPr>
          <p:cNvPr id="24" name="Rectangle: Rounded Corners 23">
            <a:hlinkClick r:id="rId2" action="ppaction://hlinksldjump"/>
            <a:extLst>
              <a:ext uri="{FF2B5EF4-FFF2-40B4-BE49-F238E27FC236}">
                <a16:creationId xmlns:a16="http://schemas.microsoft.com/office/drawing/2014/main" id="{76B5A478-C2D9-4FFD-A870-F0B62F2B4D52}"/>
              </a:ext>
            </a:extLst>
          </p:cNvPr>
          <p:cNvSpPr/>
          <p:nvPr/>
        </p:nvSpPr>
        <p:spPr>
          <a:xfrm>
            <a:off x="699624" y="2483377"/>
            <a:ext cx="3192701" cy="1091738"/>
          </a:xfrm>
          <a:prstGeom prst="roundRect">
            <a:avLst/>
          </a:prstGeom>
          <a:solidFill>
            <a:srgbClr val="FF3737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  <a:latin typeface="Comic Sans MS" panose="030F0702030302020204" pitchFamily="66" charset="0"/>
              </a:rPr>
              <a:t>To celebrate Passover</a:t>
            </a:r>
            <a:endParaRPr lang="en-GB" sz="3200" dirty="0">
              <a:solidFill>
                <a:schemeClr val="tx1"/>
              </a:solidFill>
              <a:latin typeface="Comic Sans MS" panose="030F0702030302020204" pitchFamily="66" charset="0"/>
            </a:endParaRPr>
          </a:p>
        </p:txBody>
      </p:sp>
      <p:sp>
        <p:nvSpPr>
          <p:cNvPr id="25" name="Rectangle: Rounded Corners 24">
            <a:hlinkClick r:id="rId3" action="ppaction://hlinksldjump"/>
            <a:extLst>
              <a:ext uri="{FF2B5EF4-FFF2-40B4-BE49-F238E27FC236}">
                <a16:creationId xmlns:a16="http://schemas.microsoft.com/office/drawing/2014/main" id="{CD91B49C-28CA-49A7-9B1C-6F149DEC5739}"/>
              </a:ext>
            </a:extLst>
          </p:cNvPr>
          <p:cNvSpPr/>
          <p:nvPr/>
        </p:nvSpPr>
        <p:spPr>
          <a:xfrm>
            <a:off x="4276600" y="2483377"/>
            <a:ext cx="3192701" cy="1091738"/>
          </a:xfrm>
          <a:prstGeom prst="roundRect">
            <a:avLst/>
          </a:prstGeom>
          <a:solidFill>
            <a:schemeClr val="bg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  <a:latin typeface="Comic Sans MS" panose="030F0702030302020204" pitchFamily="66" charset="0"/>
              </a:rPr>
              <a:t>To celebrate Christmas</a:t>
            </a:r>
            <a:endParaRPr lang="en-GB" sz="3200" dirty="0">
              <a:solidFill>
                <a:schemeClr val="tx1"/>
              </a:solidFill>
              <a:latin typeface="Comic Sans MS" panose="030F0702030302020204" pitchFamily="66" charset="0"/>
            </a:endParaRPr>
          </a:p>
        </p:txBody>
      </p:sp>
      <p:sp>
        <p:nvSpPr>
          <p:cNvPr id="26" name="Rectangle: Rounded Corners 25">
            <a:hlinkClick r:id="rId3" action="ppaction://hlinksldjump"/>
            <a:extLst>
              <a:ext uri="{FF2B5EF4-FFF2-40B4-BE49-F238E27FC236}">
                <a16:creationId xmlns:a16="http://schemas.microsoft.com/office/drawing/2014/main" id="{83290E91-C1F5-4611-96BC-738421DA7F57}"/>
              </a:ext>
            </a:extLst>
          </p:cNvPr>
          <p:cNvSpPr/>
          <p:nvPr/>
        </p:nvSpPr>
        <p:spPr>
          <a:xfrm>
            <a:off x="8091067" y="2483377"/>
            <a:ext cx="3192701" cy="1091738"/>
          </a:xfrm>
          <a:prstGeom prst="roundRect">
            <a:avLst/>
          </a:prstGeom>
          <a:solidFill>
            <a:schemeClr val="bg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  <a:latin typeface="Comic Sans MS" panose="030F0702030302020204" pitchFamily="66" charset="0"/>
              </a:rPr>
              <a:t>To visit the Temple</a:t>
            </a:r>
            <a:endParaRPr lang="en-GB" sz="3200" dirty="0">
              <a:solidFill>
                <a:schemeClr val="tx1"/>
              </a:solidFill>
              <a:latin typeface="Comic Sans MS" panose="030F0702030302020204" pitchFamily="66" charset="0"/>
            </a:endParaRPr>
          </a:p>
        </p:txBody>
      </p:sp>
      <p:sp>
        <p:nvSpPr>
          <p:cNvPr id="4" name="Subtitle 2">
            <a:extLst>
              <a:ext uri="{FF2B5EF4-FFF2-40B4-BE49-F238E27FC236}">
                <a16:creationId xmlns:a16="http://schemas.microsoft.com/office/drawing/2014/main" id="{4757E779-98E8-4BEB-80EC-C0FDBCDACE11}"/>
              </a:ext>
            </a:extLst>
          </p:cNvPr>
          <p:cNvSpPr txBox="1">
            <a:spLocks/>
          </p:cNvSpPr>
          <p:nvPr/>
        </p:nvSpPr>
        <p:spPr>
          <a:xfrm>
            <a:off x="4092771" y="3738004"/>
            <a:ext cx="6150971" cy="66219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endParaRPr lang="en-GB" sz="3200" b="1" dirty="0">
              <a:latin typeface="Comic Sans MS" panose="030F0702030302020204" pitchFamily="66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FA6ED1EA-91D5-433D-B0BB-3BA031AFAD7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1817" y="3630675"/>
            <a:ext cx="1763015" cy="3060328"/>
          </a:xfrm>
          <a:prstGeom prst="rect">
            <a:avLst/>
          </a:prstGeom>
        </p:spPr>
      </p:pic>
      <p:sp>
        <p:nvSpPr>
          <p:cNvPr id="9" name="Subtitle 2">
            <a:extLst>
              <a:ext uri="{FF2B5EF4-FFF2-40B4-BE49-F238E27FC236}">
                <a16:creationId xmlns:a16="http://schemas.microsoft.com/office/drawing/2014/main" id="{E3E1B803-4D36-4125-B708-0FCC8F959AB4}"/>
              </a:ext>
            </a:extLst>
          </p:cNvPr>
          <p:cNvSpPr txBox="1">
            <a:spLocks/>
          </p:cNvSpPr>
          <p:nvPr/>
        </p:nvSpPr>
        <p:spPr>
          <a:xfrm>
            <a:off x="4233064" y="3687314"/>
            <a:ext cx="7050704" cy="168946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sz="2800" b="1" dirty="0">
                <a:latin typeface="Comic Sans MS" panose="030F0702030302020204" pitchFamily="66" charset="0"/>
              </a:rPr>
              <a:t>Fantastic answer.</a:t>
            </a:r>
          </a:p>
          <a:p>
            <a:pPr marL="0" indent="0" algn="ctr">
              <a:lnSpc>
                <a:spcPts val="4000"/>
              </a:lnSpc>
              <a:buNone/>
            </a:pPr>
            <a:r>
              <a:rPr lang="en-US" sz="2800" b="1" dirty="0">
                <a:latin typeface="Comic Sans MS" panose="030F0702030302020204" pitchFamily="66" charset="0"/>
              </a:rPr>
              <a:t>Jesus went to Jerusalem to celebrate  </a:t>
            </a:r>
            <a:r>
              <a:rPr lang="en-US" sz="2800" b="1" dirty="0">
                <a:solidFill>
                  <a:srgbClr val="FF0000"/>
                </a:solidFill>
                <a:latin typeface="Comic Sans MS" panose="030F0702030302020204" pitchFamily="66" charset="0"/>
              </a:rPr>
              <a:t>PASSOVER</a:t>
            </a:r>
            <a:r>
              <a:rPr lang="en-US" sz="2800" b="1" dirty="0">
                <a:latin typeface="Comic Sans MS" panose="030F0702030302020204" pitchFamily="66" charset="0"/>
              </a:rPr>
              <a:t>. </a:t>
            </a:r>
          </a:p>
          <a:p>
            <a:pPr marL="0" indent="0" algn="ctr">
              <a:lnSpc>
                <a:spcPts val="4000"/>
              </a:lnSpc>
              <a:buNone/>
            </a:pPr>
            <a:r>
              <a:rPr lang="en-US" sz="3200" b="1" dirty="0">
                <a:latin typeface="Comic Sans MS" panose="030F0702030302020204" pitchFamily="66" charset="0"/>
              </a:rPr>
              <a:t>Well Done</a:t>
            </a:r>
          </a:p>
          <a:p>
            <a:pPr marL="0" indent="0" algn="ctr">
              <a:buFont typeface="Arial" panose="020B0604020202020204" pitchFamily="34" charset="0"/>
              <a:buNone/>
            </a:pPr>
            <a:endParaRPr lang="en-US" sz="3200" b="1" dirty="0">
              <a:latin typeface="Comic Sans MS" panose="030F0702030302020204" pitchFamily="66" charset="0"/>
            </a:endParaRPr>
          </a:p>
        </p:txBody>
      </p:sp>
      <p:sp>
        <p:nvSpPr>
          <p:cNvPr id="2" name="Rectangle 1">
            <a:hlinkClick r:id="rId2" action="ppaction://hlinksldjump"/>
            <a:extLst>
              <a:ext uri="{FF2B5EF4-FFF2-40B4-BE49-F238E27FC236}">
                <a16:creationId xmlns:a16="http://schemas.microsoft.com/office/drawing/2014/main" id="{B543D283-614D-4609-B1DD-24E4462F61AD}"/>
              </a:ext>
            </a:extLst>
          </p:cNvPr>
          <p:cNvSpPr/>
          <p:nvPr/>
        </p:nvSpPr>
        <p:spPr>
          <a:xfrm>
            <a:off x="-613575" y="-702405"/>
            <a:ext cx="12973050" cy="7981950"/>
          </a:xfrm>
          <a:prstGeom prst="rect">
            <a:avLst/>
          </a:prstGeom>
          <a:solidFill>
            <a:schemeClr val="accent1">
              <a:lumMod val="20000"/>
              <a:lumOff val="80000"/>
              <a:alpha val="1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Arrow: Striped Right 9">
            <a:hlinkClick r:id="rId5" action="ppaction://hlinksldjump"/>
            <a:extLst>
              <a:ext uri="{FF2B5EF4-FFF2-40B4-BE49-F238E27FC236}">
                <a16:creationId xmlns:a16="http://schemas.microsoft.com/office/drawing/2014/main" id="{DA8AEE1D-1F2C-4F7F-B166-B90B5545594C}"/>
              </a:ext>
            </a:extLst>
          </p:cNvPr>
          <p:cNvSpPr/>
          <p:nvPr/>
        </p:nvSpPr>
        <p:spPr>
          <a:xfrm>
            <a:off x="7563035" y="5584968"/>
            <a:ext cx="3820312" cy="1197033"/>
          </a:xfrm>
          <a:prstGeom prst="stripedRightArrow">
            <a:avLst/>
          </a:prstGeom>
          <a:solidFill>
            <a:srgbClr val="00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  <a:latin typeface="Comic Sans MS" panose="030F0702030302020204" pitchFamily="66" charset="0"/>
              </a:rPr>
              <a:t>Click for the next question</a:t>
            </a:r>
            <a:endParaRPr lang="en-GB" b="1" dirty="0">
              <a:solidFill>
                <a:schemeClr val="tx1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959654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500"/>
                            </p:stCondLst>
                            <p:childTnLst>
                              <p:par>
                                <p:cTn id="10" presetID="22" presetClass="entr" presetSubtype="8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1C564FF8-C58A-4C5B-91A3-422A041A83B3}"/>
              </a:ext>
            </a:extLst>
          </p:cNvPr>
          <p:cNvSpPr txBox="1">
            <a:spLocks/>
          </p:cNvSpPr>
          <p:nvPr/>
        </p:nvSpPr>
        <p:spPr>
          <a:xfrm>
            <a:off x="582325" y="1566277"/>
            <a:ext cx="10581250" cy="1091738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ts val="3000"/>
              </a:lnSpc>
              <a:buFont typeface="Arial" panose="020B0604020202020204" pitchFamily="34" charset="0"/>
              <a:buNone/>
            </a:pPr>
            <a:r>
              <a:rPr lang="en-US" sz="3000" b="1" dirty="0">
                <a:latin typeface="Comic Sans MS" panose="030F0702030302020204" pitchFamily="66" charset="0"/>
              </a:rPr>
              <a:t>What was the name of the town Jesus stopped at before entering Jerusalem?</a:t>
            </a:r>
            <a:endParaRPr lang="en-GB" sz="3000" b="1" dirty="0">
              <a:latin typeface="Comic Sans MS" panose="030F0702030302020204" pitchFamily="66" charset="0"/>
            </a:endParaRPr>
          </a:p>
        </p:txBody>
      </p:sp>
      <p:sp>
        <p:nvSpPr>
          <p:cNvPr id="4" name="Subtitle 2">
            <a:extLst>
              <a:ext uri="{FF2B5EF4-FFF2-40B4-BE49-F238E27FC236}">
                <a16:creationId xmlns:a16="http://schemas.microsoft.com/office/drawing/2014/main" id="{4757E779-98E8-4BEB-80EC-C0FDBCDACE11}"/>
              </a:ext>
            </a:extLst>
          </p:cNvPr>
          <p:cNvSpPr txBox="1">
            <a:spLocks/>
          </p:cNvSpPr>
          <p:nvPr/>
        </p:nvSpPr>
        <p:spPr>
          <a:xfrm>
            <a:off x="4092771" y="3738004"/>
            <a:ext cx="6150971" cy="66219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3200" b="1" dirty="0">
                <a:latin typeface="Comic Sans MS" panose="030F0702030302020204" pitchFamily="66" charset="0"/>
              </a:rPr>
              <a:t>Press your answer</a:t>
            </a:r>
            <a:endParaRPr lang="en-GB" sz="3200" b="1" dirty="0">
              <a:latin typeface="Comic Sans MS" panose="030F0702030302020204" pitchFamily="66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709CA64-110D-4115-B099-41CCE3355C80}"/>
              </a:ext>
            </a:extLst>
          </p:cNvPr>
          <p:cNvSpPr txBox="1"/>
          <p:nvPr/>
        </p:nvSpPr>
        <p:spPr>
          <a:xfrm>
            <a:off x="4078094" y="1032290"/>
            <a:ext cx="403581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rgbClr val="0000CC"/>
                </a:solidFill>
                <a:latin typeface="Comic Sans MS" panose="030F0702030302020204" pitchFamily="66" charset="0"/>
              </a:rPr>
              <a:t>Question 2:</a:t>
            </a:r>
            <a:endParaRPr lang="en-GB" sz="3200" b="1" dirty="0">
              <a:solidFill>
                <a:srgbClr val="0000CC"/>
              </a:solidFill>
              <a:latin typeface="Comic Sans MS" panose="030F0702030302020204" pitchFamily="66" charset="0"/>
            </a:endParaRPr>
          </a:p>
        </p:txBody>
      </p:sp>
      <p:sp>
        <p:nvSpPr>
          <p:cNvPr id="11" name="Rectangle 10">
            <a:hlinkClick r:id="rId2" action="ppaction://hlinksldjump"/>
            <a:extLst>
              <a:ext uri="{FF2B5EF4-FFF2-40B4-BE49-F238E27FC236}">
                <a16:creationId xmlns:a16="http://schemas.microsoft.com/office/drawing/2014/main" id="{86956D30-0126-4BC3-AFC5-22E950CF5DFE}"/>
              </a:ext>
            </a:extLst>
          </p:cNvPr>
          <p:cNvSpPr/>
          <p:nvPr/>
        </p:nvSpPr>
        <p:spPr>
          <a:xfrm>
            <a:off x="-428625" y="-561975"/>
            <a:ext cx="12973050" cy="7981950"/>
          </a:xfrm>
          <a:prstGeom prst="rect">
            <a:avLst/>
          </a:prstGeom>
          <a:solidFill>
            <a:schemeClr val="accent1">
              <a:lumMod val="20000"/>
              <a:lumOff val="80000"/>
              <a:alpha val="1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Rectangle: Rounded Corners 4">
            <a:hlinkClick r:id="rId3" action="ppaction://hlinksldjump"/>
            <a:extLst>
              <a:ext uri="{FF2B5EF4-FFF2-40B4-BE49-F238E27FC236}">
                <a16:creationId xmlns:a16="http://schemas.microsoft.com/office/drawing/2014/main" id="{EA7110AC-5A39-41BC-9B31-326726251718}"/>
              </a:ext>
            </a:extLst>
          </p:cNvPr>
          <p:cNvSpPr/>
          <p:nvPr/>
        </p:nvSpPr>
        <p:spPr>
          <a:xfrm>
            <a:off x="699624" y="2483377"/>
            <a:ext cx="3192701" cy="1091738"/>
          </a:xfrm>
          <a:prstGeom prst="roundRect">
            <a:avLst/>
          </a:prstGeom>
          <a:solidFill>
            <a:srgbClr val="FF3737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  <a:latin typeface="Comic Sans MS" panose="030F0702030302020204" pitchFamily="66" charset="0"/>
              </a:rPr>
              <a:t>Bethlehem</a:t>
            </a:r>
            <a:endParaRPr lang="en-GB" sz="3200" dirty="0">
              <a:solidFill>
                <a:schemeClr val="tx1"/>
              </a:solidFill>
              <a:latin typeface="Comic Sans MS" panose="030F0702030302020204" pitchFamily="66" charset="0"/>
            </a:endParaRPr>
          </a:p>
        </p:txBody>
      </p:sp>
      <p:sp>
        <p:nvSpPr>
          <p:cNvPr id="6" name="Rectangle: Rounded Corners 5">
            <a:hlinkClick r:id="rId4" action="ppaction://hlinksldjump"/>
            <a:extLst>
              <a:ext uri="{FF2B5EF4-FFF2-40B4-BE49-F238E27FC236}">
                <a16:creationId xmlns:a16="http://schemas.microsoft.com/office/drawing/2014/main" id="{DE31419B-D344-4876-BE66-CF36EB4B038B}"/>
              </a:ext>
            </a:extLst>
          </p:cNvPr>
          <p:cNvSpPr/>
          <p:nvPr/>
        </p:nvSpPr>
        <p:spPr>
          <a:xfrm>
            <a:off x="4276600" y="2483377"/>
            <a:ext cx="3192701" cy="1091738"/>
          </a:xfrm>
          <a:prstGeom prst="roundRect">
            <a:avLst/>
          </a:prstGeom>
          <a:solidFill>
            <a:srgbClr val="33FF3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dirty="0" err="1">
                <a:solidFill>
                  <a:schemeClr val="tx1"/>
                </a:solidFill>
                <a:latin typeface="Comic Sans MS" panose="030F0702030302020204" pitchFamily="66" charset="0"/>
              </a:rPr>
              <a:t>Bethphage</a:t>
            </a:r>
            <a:endParaRPr lang="en-GB" sz="3000" dirty="0">
              <a:solidFill>
                <a:schemeClr val="tx1"/>
              </a:solidFill>
              <a:latin typeface="Comic Sans MS" panose="030F0702030302020204" pitchFamily="66" charset="0"/>
            </a:endParaRPr>
          </a:p>
        </p:txBody>
      </p:sp>
      <p:sp>
        <p:nvSpPr>
          <p:cNvPr id="7" name="Rectangle: Rounded Corners 6">
            <a:hlinkClick r:id="rId3" action="ppaction://hlinksldjump"/>
            <a:extLst>
              <a:ext uri="{FF2B5EF4-FFF2-40B4-BE49-F238E27FC236}">
                <a16:creationId xmlns:a16="http://schemas.microsoft.com/office/drawing/2014/main" id="{FFE33AD8-F4AA-4DC1-ADA8-63CD0FF2F7F7}"/>
              </a:ext>
            </a:extLst>
          </p:cNvPr>
          <p:cNvSpPr/>
          <p:nvPr/>
        </p:nvSpPr>
        <p:spPr>
          <a:xfrm>
            <a:off x="8091067" y="2483377"/>
            <a:ext cx="3192701" cy="1091738"/>
          </a:xfrm>
          <a:prstGeom prst="roundRect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  <a:latin typeface="Comic Sans MS" panose="030F0702030302020204" pitchFamily="66" charset="0"/>
              </a:rPr>
              <a:t>Nazareth</a:t>
            </a:r>
            <a:endParaRPr lang="en-GB" sz="3200" dirty="0">
              <a:solidFill>
                <a:schemeClr val="tx1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044852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75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250"/>
                            </p:stCondLst>
                            <p:childTnLst>
                              <p:par>
                                <p:cTn id="9" presetID="21" presetClass="entr" presetSubtype="2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2)">
                                      <p:cBhvr>
                                        <p:cTn id="11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250"/>
                            </p:stCondLst>
                            <p:childTnLst>
                              <p:par>
                                <p:cTn id="13" presetID="21" presetClass="entr" presetSubtype="2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2)">
                                      <p:cBhvr>
                                        <p:cTn id="15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7750"/>
                            </p:stCondLst>
                            <p:childTnLst>
                              <p:par>
                                <p:cTn id="17" presetID="21" presetClass="entr" presetSubtype="2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2)">
                                      <p:cBhvr>
                                        <p:cTn id="19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250"/>
                            </p:stCondLst>
                            <p:childTnLst>
                              <p:par>
                                <p:cTn id="21" presetID="2" presetClass="entr" presetSubtype="4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/>
      <p:bldP spid="5" grpId="0" animBg="1"/>
      <p:bldP spid="6" grpId="0" animBg="1"/>
      <p:bldP spid="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ubtitle 2">
            <a:extLst>
              <a:ext uri="{FF2B5EF4-FFF2-40B4-BE49-F238E27FC236}">
                <a16:creationId xmlns:a16="http://schemas.microsoft.com/office/drawing/2014/main" id="{4DC1CE97-171F-404E-B654-A45376297D8A}"/>
              </a:ext>
            </a:extLst>
          </p:cNvPr>
          <p:cNvSpPr txBox="1">
            <a:spLocks/>
          </p:cNvSpPr>
          <p:nvPr/>
        </p:nvSpPr>
        <p:spPr>
          <a:xfrm>
            <a:off x="582325" y="1566277"/>
            <a:ext cx="10581250" cy="1091738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ts val="3000"/>
              </a:lnSpc>
              <a:buFont typeface="Arial" panose="020B0604020202020204" pitchFamily="34" charset="0"/>
              <a:buNone/>
            </a:pPr>
            <a:r>
              <a:rPr lang="en-US" sz="3000" b="1" dirty="0">
                <a:latin typeface="Comic Sans MS" panose="030F0702030302020204" pitchFamily="66" charset="0"/>
              </a:rPr>
              <a:t>What was the name of the town Jesus stopped at before entering Jerusalem?</a:t>
            </a:r>
            <a:endParaRPr lang="en-GB" sz="3000" b="1" dirty="0">
              <a:latin typeface="Comic Sans MS" panose="030F0702030302020204" pitchFamily="66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A7F509E1-4B7B-43CA-8957-30DD360D48E9}"/>
              </a:ext>
            </a:extLst>
          </p:cNvPr>
          <p:cNvSpPr txBox="1"/>
          <p:nvPr/>
        </p:nvSpPr>
        <p:spPr>
          <a:xfrm>
            <a:off x="4078094" y="1032290"/>
            <a:ext cx="403581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rgbClr val="0000CC"/>
                </a:solidFill>
                <a:latin typeface="Comic Sans MS" panose="030F0702030302020204" pitchFamily="66" charset="0"/>
              </a:rPr>
              <a:t>Question 2:</a:t>
            </a:r>
            <a:endParaRPr lang="en-GB" sz="3200" b="1" dirty="0">
              <a:solidFill>
                <a:srgbClr val="0000CC"/>
              </a:solidFill>
              <a:latin typeface="Comic Sans MS" panose="030F0702030302020204" pitchFamily="66" charset="0"/>
            </a:endParaRPr>
          </a:p>
        </p:txBody>
      </p:sp>
      <p:sp>
        <p:nvSpPr>
          <p:cNvPr id="15" name="Rectangle: Rounded Corners 14">
            <a:hlinkClick r:id="rId2" action="ppaction://hlinksldjump"/>
            <a:extLst>
              <a:ext uri="{FF2B5EF4-FFF2-40B4-BE49-F238E27FC236}">
                <a16:creationId xmlns:a16="http://schemas.microsoft.com/office/drawing/2014/main" id="{035A68B6-177B-42D6-98E5-7128EF18410D}"/>
              </a:ext>
            </a:extLst>
          </p:cNvPr>
          <p:cNvSpPr/>
          <p:nvPr/>
        </p:nvSpPr>
        <p:spPr>
          <a:xfrm>
            <a:off x="699624" y="2483377"/>
            <a:ext cx="3192701" cy="1091738"/>
          </a:xfrm>
          <a:prstGeom prst="roundRect">
            <a:avLst/>
          </a:prstGeom>
          <a:solidFill>
            <a:schemeClr val="bg1">
              <a:lumMod val="6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ln w="0"/>
                <a:solidFill>
                  <a:schemeClr val="tx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omic Sans MS" panose="030F0702030302020204" pitchFamily="66" charset="0"/>
              </a:rPr>
              <a:t>Bethlehem</a:t>
            </a:r>
            <a:endParaRPr lang="en-GB" sz="3200" dirty="0">
              <a:ln w="0"/>
              <a:solidFill>
                <a:schemeClr val="tx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17" name="Rectangle: Rounded Corners 16">
            <a:hlinkClick r:id="rId3" action="ppaction://hlinksldjump"/>
            <a:extLst>
              <a:ext uri="{FF2B5EF4-FFF2-40B4-BE49-F238E27FC236}">
                <a16:creationId xmlns:a16="http://schemas.microsoft.com/office/drawing/2014/main" id="{8EA1B6E2-9406-4BD3-B2C4-C16DB77DF546}"/>
              </a:ext>
            </a:extLst>
          </p:cNvPr>
          <p:cNvSpPr/>
          <p:nvPr/>
        </p:nvSpPr>
        <p:spPr>
          <a:xfrm>
            <a:off x="4276600" y="2483377"/>
            <a:ext cx="3192701" cy="1091738"/>
          </a:xfrm>
          <a:prstGeom prst="roundRect">
            <a:avLst/>
          </a:prstGeom>
          <a:solidFill>
            <a:srgbClr val="33FF3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dirty="0" err="1">
                <a:solidFill>
                  <a:schemeClr val="tx1"/>
                </a:solidFill>
                <a:latin typeface="Comic Sans MS" panose="030F0702030302020204" pitchFamily="66" charset="0"/>
              </a:rPr>
              <a:t>Bethphage</a:t>
            </a:r>
            <a:endParaRPr lang="en-GB" sz="3000" dirty="0">
              <a:solidFill>
                <a:schemeClr val="tx1"/>
              </a:solidFill>
              <a:latin typeface="Comic Sans MS" panose="030F0702030302020204" pitchFamily="66" charset="0"/>
            </a:endParaRPr>
          </a:p>
        </p:txBody>
      </p:sp>
      <p:sp>
        <p:nvSpPr>
          <p:cNvPr id="18" name="Rectangle: Rounded Corners 17">
            <a:hlinkClick r:id="rId2" action="ppaction://hlinksldjump"/>
            <a:extLst>
              <a:ext uri="{FF2B5EF4-FFF2-40B4-BE49-F238E27FC236}">
                <a16:creationId xmlns:a16="http://schemas.microsoft.com/office/drawing/2014/main" id="{191197E0-2DA0-4523-9CD3-035A6035DA6F}"/>
              </a:ext>
            </a:extLst>
          </p:cNvPr>
          <p:cNvSpPr/>
          <p:nvPr/>
        </p:nvSpPr>
        <p:spPr>
          <a:xfrm>
            <a:off x="8091067" y="2483377"/>
            <a:ext cx="3192701" cy="1091738"/>
          </a:xfrm>
          <a:prstGeom prst="roundRect">
            <a:avLst/>
          </a:prstGeom>
          <a:solidFill>
            <a:schemeClr val="bg1">
              <a:lumMod val="6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  <a:latin typeface="Comic Sans MS" panose="030F0702030302020204" pitchFamily="66" charset="0"/>
              </a:rPr>
              <a:t>Nazareth</a:t>
            </a:r>
            <a:endParaRPr lang="en-GB" sz="3200" dirty="0">
              <a:solidFill>
                <a:schemeClr val="tx1"/>
              </a:solidFill>
              <a:latin typeface="Comic Sans MS" panose="030F0702030302020204" pitchFamily="66" charset="0"/>
            </a:endParaRPr>
          </a:p>
        </p:txBody>
      </p:sp>
      <p:sp>
        <p:nvSpPr>
          <p:cNvPr id="4" name="Subtitle 2">
            <a:extLst>
              <a:ext uri="{FF2B5EF4-FFF2-40B4-BE49-F238E27FC236}">
                <a16:creationId xmlns:a16="http://schemas.microsoft.com/office/drawing/2014/main" id="{4757E779-98E8-4BEB-80EC-C0FDBCDACE11}"/>
              </a:ext>
            </a:extLst>
          </p:cNvPr>
          <p:cNvSpPr txBox="1">
            <a:spLocks/>
          </p:cNvSpPr>
          <p:nvPr/>
        </p:nvSpPr>
        <p:spPr>
          <a:xfrm>
            <a:off x="4092771" y="3738004"/>
            <a:ext cx="6150971" cy="66219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endParaRPr lang="en-GB" sz="3200" b="1" dirty="0">
              <a:latin typeface="Comic Sans MS" panose="030F0702030302020204" pitchFamily="66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FA6ED1EA-91D5-433D-B0BB-3BA031AFAD7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1817" y="3630675"/>
            <a:ext cx="1763015" cy="3060328"/>
          </a:xfrm>
          <a:prstGeom prst="rect">
            <a:avLst/>
          </a:prstGeom>
        </p:spPr>
      </p:pic>
      <p:sp>
        <p:nvSpPr>
          <p:cNvPr id="9" name="Subtitle 2">
            <a:extLst>
              <a:ext uri="{FF2B5EF4-FFF2-40B4-BE49-F238E27FC236}">
                <a16:creationId xmlns:a16="http://schemas.microsoft.com/office/drawing/2014/main" id="{E3E1B803-4D36-4125-B708-0FCC8F959AB4}"/>
              </a:ext>
            </a:extLst>
          </p:cNvPr>
          <p:cNvSpPr txBox="1">
            <a:spLocks/>
          </p:cNvSpPr>
          <p:nvPr/>
        </p:nvSpPr>
        <p:spPr>
          <a:xfrm>
            <a:off x="3580333" y="3701103"/>
            <a:ext cx="7972015" cy="168946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sz="2800" b="1" dirty="0">
                <a:latin typeface="Comic Sans MS" panose="030F0702030302020204" pitchFamily="66" charset="0"/>
              </a:rPr>
              <a:t>You are right.</a:t>
            </a:r>
          </a:p>
          <a:p>
            <a:pPr marL="0" indent="0" algn="ctr">
              <a:lnSpc>
                <a:spcPts val="3400"/>
              </a:lnSpc>
              <a:buNone/>
            </a:pPr>
            <a:r>
              <a:rPr lang="en-US" sz="2800" b="1" dirty="0">
                <a:latin typeface="Comic Sans MS" panose="030F0702030302020204" pitchFamily="66" charset="0"/>
              </a:rPr>
              <a:t>Jesus stopped at </a:t>
            </a:r>
            <a:r>
              <a:rPr lang="en-US" sz="2800" b="1" dirty="0">
                <a:solidFill>
                  <a:srgbClr val="FF0000"/>
                </a:solidFill>
                <a:latin typeface="Comic Sans MS" panose="030F0702030302020204" pitchFamily="66" charset="0"/>
              </a:rPr>
              <a:t>BETHPHAGE</a:t>
            </a:r>
            <a:r>
              <a:rPr lang="en-US" sz="2800" b="1" dirty="0">
                <a:latin typeface="Comic Sans MS" panose="030F0702030302020204" pitchFamily="66" charset="0"/>
              </a:rPr>
              <a:t>, before entering Jerusalem </a:t>
            </a:r>
          </a:p>
          <a:p>
            <a:pPr marL="0" indent="0" algn="ctr">
              <a:lnSpc>
                <a:spcPts val="3400"/>
              </a:lnSpc>
              <a:buFont typeface="Arial" panose="020B0604020202020204" pitchFamily="34" charset="0"/>
              <a:buNone/>
            </a:pPr>
            <a:r>
              <a:rPr lang="en-US" sz="3200" b="1" dirty="0">
                <a:latin typeface="Comic Sans MS" panose="030F0702030302020204" pitchFamily="66" charset="0"/>
              </a:rPr>
              <a:t>Well Done</a:t>
            </a:r>
          </a:p>
          <a:p>
            <a:pPr marL="0" indent="0" algn="ctr">
              <a:buFont typeface="Arial" panose="020B0604020202020204" pitchFamily="34" charset="0"/>
              <a:buNone/>
            </a:pPr>
            <a:endParaRPr lang="en-US" sz="3200" b="1" dirty="0">
              <a:latin typeface="Comic Sans MS" panose="030F0702030302020204" pitchFamily="66" charset="0"/>
            </a:endParaRPr>
          </a:p>
        </p:txBody>
      </p:sp>
      <p:sp>
        <p:nvSpPr>
          <p:cNvPr id="12" name="Rectangle 11">
            <a:hlinkClick r:id="rId3" action="ppaction://hlinksldjump"/>
            <a:extLst>
              <a:ext uri="{FF2B5EF4-FFF2-40B4-BE49-F238E27FC236}">
                <a16:creationId xmlns:a16="http://schemas.microsoft.com/office/drawing/2014/main" id="{6089BB2E-52DD-4CF6-9F5A-13E19579B8DB}"/>
              </a:ext>
            </a:extLst>
          </p:cNvPr>
          <p:cNvSpPr/>
          <p:nvPr/>
        </p:nvSpPr>
        <p:spPr>
          <a:xfrm>
            <a:off x="-390526" y="-561975"/>
            <a:ext cx="12973050" cy="7981950"/>
          </a:xfrm>
          <a:prstGeom prst="rect">
            <a:avLst/>
          </a:prstGeom>
          <a:solidFill>
            <a:schemeClr val="accent1">
              <a:lumMod val="20000"/>
              <a:lumOff val="80000"/>
              <a:alpha val="1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0" name="Arrow: Striped Right 9">
            <a:hlinkClick r:id="rId5" action="ppaction://hlinksldjump"/>
            <a:extLst>
              <a:ext uri="{FF2B5EF4-FFF2-40B4-BE49-F238E27FC236}">
                <a16:creationId xmlns:a16="http://schemas.microsoft.com/office/drawing/2014/main" id="{DA8AEE1D-1F2C-4F7F-B166-B90B5545594C}"/>
              </a:ext>
            </a:extLst>
          </p:cNvPr>
          <p:cNvSpPr/>
          <p:nvPr/>
        </p:nvSpPr>
        <p:spPr>
          <a:xfrm>
            <a:off x="7563035" y="5584968"/>
            <a:ext cx="3820312" cy="1197033"/>
          </a:xfrm>
          <a:prstGeom prst="stripedRightArrow">
            <a:avLst/>
          </a:prstGeom>
          <a:solidFill>
            <a:srgbClr val="00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  <a:latin typeface="Comic Sans MS" panose="030F0702030302020204" pitchFamily="66" charset="0"/>
              </a:rPr>
              <a:t>Click for the next question</a:t>
            </a:r>
            <a:endParaRPr lang="en-GB" b="1" dirty="0">
              <a:solidFill>
                <a:schemeClr val="tx1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188900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500"/>
                            </p:stCondLst>
                            <p:childTnLst>
                              <p:par>
                                <p:cTn id="10" presetID="22" presetClass="entr" presetSubtype="8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btitle 2">
            <a:extLst>
              <a:ext uri="{FF2B5EF4-FFF2-40B4-BE49-F238E27FC236}">
                <a16:creationId xmlns:a16="http://schemas.microsoft.com/office/drawing/2014/main" id="{4757E779-98E8-4BEB-80EC-C0FDBCDACE11}"/>
              </a:ext>
            </a:extLst>
          </p:cNvPr>
          <p:cNvSpPr txBox="1">
            <a:spLocks/>
          </p:cNvSpPr>
          <p:nvPr/>
        </p:nvSpPr>
        <p:spPr>
          <a:xfrm>
            <a:off x="4092771" y="3738004"/>
            <a:ext cx="6150971" cy="66219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3200" b="1" dirty="0">
                <a:latin typeface="Comic Sans MS" panose="030F0702030302020204" pitchFamily="66" charset="0"/>
              </a:rPr>
              <a:t>Press your answer</a:t>
            </a:r>
            <a:endParaRPr lang="en-GB" sz="3200" b="1" dirty="0">
              <a:latin typeface="Comic Sans MS" panose="030F0702030302020204" pitchFamily="66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709CA64-110D-4115-B099-41CCE3355C80}"/>
              </a:ext>
            </a:extLst>
          </p:cNvPr>
          <p:cNvSpPr txBox="1"/>
          <p:nvPr/>
        </p:nvSpPr>
        <p:spPr>
          <a:xfrm>
            <a:off x="4078094" y="1032290"/>
            <a:ext cx="403581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rgbClr val="0000CC"/>
                </a:solidFill>
                <a:latin typeface="Comic Sans MS" panose="030F0702030302020204" pitchFamily="66" charset="0"/>
              </a:rPr>
              <a:t>Question 3:</a:t>
            </a:r>
            <a:endParaRPr lang="en-GB" sz="3200" b="1" dirty="0">
              <a:solidFill>
                <a:srgbClr val="0000CC"/>
              </a:solidFill>
              <a:latin typeface="Comic Sans MS" panose="030F0702030302020204" pitchFamily="66" charset="0"/>
            </a:endParaRPr>
          </a:p>
        </p:txBody>
      </p:sp>
      <p:sp>
        <p:nvSpPr>
          <p:cNvPr id="8" name="Subtitle 2">
            <a:extLst>
              <a:ext uri="{FF2B5EF4-FFF2-40B4-BE49-F238E27FC236}">
                <a16:creationId xmlns:a16="http://schemas.microsoft.com/office/drawing/2014/main" id="{86543D00-79ED-482F-96AF-4B2880E85F39}"/>
              </a:ext>
            </a:extLst>
          </p:cNvPr>
          <p:cNvSpPr txBox="1">
            <a:spLocks/>
          </p:cNvSpPr>
          <p:nvPr/>
        </p:nvSpPr>
        <p:spPr>
          <a:xfrm>
            <a:off x="256032" y="1623044"/>
            <a:ext cx="11795760" cy="1091738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ts val="4000"/>
              </a:lnSpc>
              <a:buFont typeface="Arial" panose="020B0604020202020204" pitchFamily="34" charset="0"/>
              <a:buNone/>
            </a:pPr>
            <a:r>
              <a:rPr lang="en-US" sz="3000" b="1" dirty="0">
                <a:latin typeface="Comic Sans MS" panose="030F0702030302020204" pitchFamily="66" charset="0"/>
              </a:rPr>
              <a:t>What was the name of the Mount near </a:t>
            </a:r>
            <a:r>
              <a:rPr lang="en-US" sz="3000" b="1" dirty="0" err="1">
                <a:latin typeface="Comic Sans MS" panose="030F0702030302020204" pitchFamily="66" charset="0"/>
              </a:rPr>
              <a:t>Bethphage</a:t>
            </a:r>
            <a:r>
              <a:rPr lang="en-US" sz="3000" b="1" dirty="0">
                <a:latin typeface="Comic Sans MS" panose="030F0702030302020204" pitchFamily="66" charset="0"/>
              </a:rPr>
              <a:t>?</a:t>
            </a:r>
            <a:endParaRPr lang="en-GB" sz="3000" b="1" dirty="0">
              <a:latin typeface="Comic Sans MS" panose="030F0702030302020204" pitchFamily="66" charset="0"/>
            </a:endParaRPr>
          </a:p>
        </p:txBody>
      </p:sp>
      <p:sp>
        <p:nvSpPr>
          <p:cNvPr id="2" name="Rectangle 1">
            <a:hlinkClick r:id="rId2" action="ppaction://hlinksldjump"/>
            <a:extLst>
              <a:ext uri="{FF2B5EF4-FFF2-40B4-BE49-F238E27FC236}">
                <a16:creationId xmlns:a16="http://schemas.microsoft.com/office/drawing/2014/main" id="{8BD6BCB4-828B-46D1-AABB-9FC1A2F5D5AE}"/>
              </a:ext>
            </a:extLst>
          </p:cNvPr>
          <p:cNvSpPr/>
          <p:nvPr/>
        </p:nvSpPr>
        <p:spPr>
          <a:xfrm>
            <a:off x="-428625" y="-561975"/>
            <a:ext cx="12973050" cy="7981950"/>
          </a:xfrm>
          <a:prstGeom prst="rect">
            <a:avLst/>
          </a:prstGeom>
          <a:solidFill>
            <a:schemeClr val="accent1">
              <a:lumMod val="20000"/>
              <a:lumOff val="80000"/>
              <a:alpha val="1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Rectangle: Rounded Corners 4">
            <a:hlinkClick r:id="rId3" action="ppaction://hlinksldjump"/>
            <a:extLst>
              <a:ext uri="{FF2B5EF4-FFF2-40B4-BE49-F238E27FC236}">
                <a16:creationId xmlns:a16="http://schemas.microsoft.com/office/drawing/2014/main" id="{EA7110AC-5A39-41BC-9B31-326726251718}"/>
              </a:ext>
            </a:extLst>
          </p:cNvPr>
          <p:cNvSpPr/>
          <p:nvPr/>
        </p:nvSpPr>
        <p:spPr>
          <a:xfrm>
            <a:off x="699624" y="2483377"/>
            <a:ext cx="3192701" cy="1091738"/>
          </a:xfrm>
          <a:prstGeom prst="roundRect">
            <a:avLst/>
          </a:prstGeom>
          <a:solidFill>
            <a:srgbClr val="FF3737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  <a:latin typeface="Comic Sans MS" panose="030F0702030302020204" pitchFamily="66" charset="0"/>
              </a:rPr>
              <a:t>Olives</a:t>
            </a:r>
            <a:endParaRPr lang="en-GB" sz="3200" dirty="0">
              <a:solidFill>
                <a:schemeClr val="tx1"/>
              </a:solidFill>
              <a:latin typeface="Comic Sans MS" panose="030F0702030302020204" pitchFamily="66" charset="0"/>
            </a:endParaRPr>
          </a:p>
        </p:txBody>
      </p:sp>
      <p:sp>
        <p:nvSpPr>
          <p:cNvPr id="6" name="Rectangle: Rounded Corners 5">
            <a:hlinkClick r:id="rId4" action="ppaction://hlinksldjump"/>
            <a:extLst>
              <a:ext uri="{FF2B5EF4-FFF2-40B4-BE49-F238E27FC236}">
                <a16:creationId xmlns:a16="http://schemas.microsoft.com/office/drawing/2014/main" id="{DE31419B-D344-4876-BE66-CF36EB4B038B}"/>
              </a:ext>
            </a:extLst>
          </p:cNvPr>
          <p:cNvSpPr/>
          <p:nvPr/>
        </p:nvSpPr>
        <p:spPr>
          <a:xfrm>
            <a:off x="4276600" y="2483377"/>
            <a:ext cx="3192701" cy="1091738"/>
          </a:xfrm>
          <a:prstGeom prst="roundRect">
            <a:avLst/>
          </a:prstGeom>
          <a:solidFill>
            <a:srgbClr val="33FF3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  <a:latin typeface="Comic Sans MS" panose="030F0702030302020204" pitchFamily="66" charset="0"/>
              </a:rPr>
              <a:t>Grapes</a:t>
            </a:r>
            <a:endParaRPr lang="en-GB" sz="3200" dirty="0">
              <a:solidFill>
                <a:schemeClr val="tx1"/>
              </a:solidFill>
              <a:latin typeface="Comic Sans MS" panose="030F0702030302020204" pitchFamily="66" charset="0"/>
            </a:endParaRPr>
          </a:p>
        </p:txBody>
      </p:sp>
      <p:sp>
        <p:nvSpPr>
          <p:cNvPr id="7" name="Rectangle: Rounded Corners 6">
            <a:hlinkClick r:id="rId4" action="ppaction://hlinksldjump"/>
            <a:extLst>
              <a:ext uri="{FF2B5EF4-FFF2-40B4-BE49-F238E27FC236}">
                <a16:creationId xmlns:a16="http://schemas.microsoft.com/office/drawing/2014/main" id="{FFE33AD8-F4AA-4DC1-ADA8-63CD0FF2F7F7}"/>
              </a:ext>
            </a:extLst>
          </p:cNvPr>
          <p:cNvSpPr/>
          <p:nvPr/>
        </p:nvSpPr>
        <p:spPr>
          <a:xfrm>
            <a:off x="8091067" y="2483377"/>
            <a:ext cx="3192701" cy="1091738"/>
          </a:xfrm>
          <a:prstGeom prst="roundRect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  <a:latin typeface="Comic Sans MS" panose="030F0702030302020204" pitchFamily="66" charset="0"/>
              </a:rPr>
              <a:t>Bananas</a:t>
            </a:r>
            <a:endParaRPr lang="en-GB" sz="3200" dirty="0">
              <a:solidFill>
                <a:schemeClr val="tx1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093314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75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750"/>
                            </p:stCondLst>
                            <p:childTnLst>
                              <p:par>
                                <p:cTn id="9" presetID="21" presetClass="entr" presetSubtype="2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2)">
                                      <p:cBhvr>
                                        <p:cTn id="11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750"/>
                            </p:stCondLst>
                            <p:childTnLst>
                              <p:par>
                                <p:cTn id="13" presetID="21" presetClass="entr" presetSubtype="2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2)">
                                      <p:cBhvr>
                                        <p:cTn id="15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7250"/>
                            </p:stCondLst>
                            <p:childTnLst>
                              <p:par>
                                <p:cTn id="17" presetID="21" presetClass="entr" presetSubtype="2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2)">
                                      <p:cBhvr>
                                        <p:cTn id="19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9750"/>
                            </p:stCondLst>
                            <p:childTnLst>
                              <p:par>
                                <p:cTn id="21" presetID="2" presetClass="entr" presetSubtype="4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8" grpId="0" build="p"/>
      <p:bldP spid="5" grpId="0" animBg="1"/>
      <p:bldP spid="6" grpId="0" animBg="1"/>
      <p:bldP spid="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>
            <a:extLst>
              <a:ext uri="{FF2B5EF4-FFF2-40B4-BE49-F238E27FC236}">
                <a16:creationId xmlns:a16="http://schemas.microsoft.com/office/drawing/2014/main" id="{CCEF62AB-46EC-4BC2-93CA-0EBEEC216DF0}"/>
              </a:ext>
            </a:extLst>
          </p:cNvPr>
          <p:cNvSpPr txBox="1"/>
          <p:nvPr/>
        </p:nvSpPr>
        <p:spPr>
          <a:xfrm>
            <a:off x="4078094" y="1032290"/>
            <a:ext cx="403581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rgbClr val="0000CC"/>
                </a:solidFill>
                <a:latin typeface="Comic Sans MS" panose="030F0702030302020204" pitchFamily="66" charset="0"/>
              </a:rPr>
              <a:t>Question 3:</a:t>
            </a:r>
            <a:endParaRPr lang="en-GB" sz="3200" b="1" dirty="0">
              <a:solidFill>
                <a:srgbClr val="0000CC"/>
              </a:solidFill>
              <a:latin typeface="Comic Sans MS" panose="030F0702030302020204" pitchFamily="66" charset="0"/>
            </a:endParaRPr>
          </a:p>
        </p:txBody>
      </p:sp>
      <p:sp>
        <p:nvSpPr>
          <p:cNvPr id="13" name="Subtitle 2">
            <a:extLst>
              <a:ext uri="{FF2B5EF4-FFF2-40B4-BE49-F238E27FC236}">
                <a16:creationId xmlns:a16="http://schemas.microsoft.com/office/drawing/2014/main" id="{82AEE5A4-B989-4A96-97F1-C12C6E19D0BB}"/>
              </a:ext>
            </a:extLst>
          </p:cNvPr>
          <p:cNvSpPr txBox="1">
            <a:spLocks/>
          </p:cNvSpPr>
          <p:nvPr/>
        </p:nvSpPr>
        <p:spPr>
          <a:xfrm>
            <a:off x="256032" y="1623044"/>
            <a:ext cx="11795760" cy="1091738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ts val="4000"/>
              </a:lnSpc>
              <a:buFont typeface="Arial" panose="020B0604020202020204" pitchFamily="34" charset="0"/>
              <a:buNone/>
            </a:pPr>
            <a:r>
              <a:rPr lang="en-US" sz="3000" b="1" dirty="0">
                <a:latin typeface="Comic Sans MS" panose="030F0702030302020204" pitchFamily="66" charset="0"/>
              </a:rPr>
              <a:t>What was the name of the Mount near </a:t>
            </a:r>
            <a:r>
              <a:rPr lang="en-US" sz="3000" b="1" dirty="0" err="1">
                <a:latin typeface="Comic Sans MS" panose="030F0702030302020204" pitchFamily="66" charset="0"/>
              </a:rPr>
              <a:t>Bethphage</a:t>
            </a:r>
            <a:r>
              <a:rPr lang="en-US" sz="3000" b="1" dirty="0">
                <a:latin typeface="Comic Sans MS" panose="030F0702030302020204" pitchFamily="66" charset="0"/>
              </a:rPr>
              <a:t>?</a:t>
            </a:r>
            <a:endParaRPr lang="en-GB" sz="3000" b="1" dirty="0">
              <a:latin typeface="Comic Sans MS" panose="030F0702030302020204" pitchFamily="66" charset="0"/>
            </a:endParaRPr>
          </a:p>
        </p:txBody>
      </p:sp>
      <p:sp>
        <p:nvSpPr>
          <p:cNvPr id="15" name="Rectangle: Rounded Corners 14">
            <a:hlinkClick r:id="rId2" action="ppaction://hlinksldjump"/>
            <a:extLst>
              <a:ext uri="{FF2B5EF4-FFF2-40B4-BE49-F238E27FC236}">
                <a16:creationId xmlns:a16="http://schemas.microsoft.com/office/drawing/2014/main" id="{3BE374EE-91EA-429D-B84E-D1685AA4A6AC}"/>
              </a:ext>
            </a:extLst>
          </p:cNvPr>
          <p:cNvSpPr/>
          <p:nvPr/>
        </p:nvSpPr>
        <p:spPr>
          <a:xfrm>
            <a:off x="699624" y="2483377"/>
            <a:ext cx="3192701" cy="1091738"/>
          </a:xfrm>
          <a:prstGeom prst="roundRect">
            <a:avLst/>
          </a:prstGeom>
          <a:solidFill>
            <a:srgbClr val="FF3737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  <a:latin typeface="Comic Sans MS" panose="030F0702030302020204" pitchFamily="66" charset="0"/>
              </a:rPr>
              <a:t>Olives</a:t>
            </a:r>
            <a:endParaRPr lang="en-GB" sz="3200" dirty="0">
              <a:solidFill>
                <a:schemeClr val="tx1"/>
              </a:solidFill>
              <a:latin typeface="Comic Sans MS" panose="030F0702030302020204" pitchFamily="66" charset="0"/>
            </a:endParaRPr>
          </a:p>
        </p:txBody>
      </p:sp>
      <p:sp>
        <p:nvSpPr>
          <p:cNvPr id="20" name="Rectangle: Rounded Corners 19">
            <a:hlinkClick r:id="rId3" action="ppaction://hlinksldjump"/>
            <a:extLst>
              <a:ext uri="{FF2B5EF4-FFF2-40B4-BE49-F238E27FC236}">
                <a16:creationId xmlns:a16="http://schemas.microsoft.com/office/drawing/2014/main" id="{6DEA571A-4723-4EDD-A09F-5C4D370BFF98}"/>
              </a:ext>
            </a:extLst>
          </p:cNvPr>
          <p:cNvSpPr/>
          <p:nvPr/>
        </p:nvSpPr>
        <p:spPr>
          <a:xfrm>
            <a:off x="4276600" y="2483377"/>
            <a:ext cx="3192701" cy="1091738"/>
          </a:xfrm>
          <a:prstGeom prst="roundRect">
            <a:avLst/>
          </a:prstGeom>
          <a:solidFill>
            <a:schemeClr val="bg1">
              <a:lumMod val="6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  <a:latin typeface="Comic Sans MS" panose="030F0702030302020204" pitchFamily="66" charset="0"/>
              </a:rPr>
              <a:t>Grapes</a:t>
            </a:r>
            <a:endParaRPr lang="en-GB" sz="3200" dirty="0">
              <a:solidFill>
                <a:schemeClr val="tx1"/>
              </a:solidFill>
              <a:latin typeface="Comic Sans MS" panose="030F0702030302020204" pitchFamily="66" charset="0"/>
            </a:endParaRPr>
          </a:p>
        </p:txBody>
      </p:sp>
      <p:sp>
        <p:nvSpPr>
          <p:cNvPr id="21" name="Rectangle: Rounded Corners 20">
            <a:hlinkClick r:id="rId3" action="ppaction://hlinksldjump"/>
            <a:extLst>
              <a:ext uri="{FF2B5EF4-FFF2-40B4-BE49-F238E27FC236}">
                <a16:creationId xmlns:a16="http://schemas.microsoft.com/office/drawing/2014/main" id="{2456A53F-18F0-4E60-B75F-7F7A54C7BC21}"/>
              </a:ext>
            </a:extLst>
          </p:cNvPr>
          <p:cNvSpPr/>
          <p:nvPr/>
        </p:nvSpPr>
        <p:spPr>
          <a:xfrm>
            <a:off x="8091067" y="2483377"/>
            <a:ext cx="3192701" cy="1091738"/>
          </a:xfrm>
          <a:prstGeom prst="roundRect">
            <a:avLst/>
          </a:prstGeom>
          <a:solidFill>
            <a:schemeClr val="bg1">
              <a:lumMod val="6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  <a:latin typeface="Comic Sans MS" panose="030F0702030302020204" pitchFamily="66" charset="0"/>
              </a:rPr>
              <a:t>Bananas</a:t>
            </a:r>
            <a:endParaRPr lang="en-GB" sz="3200" dirty="0">
              <a:solidFill>
                <a:schemeClr val="tx1"/>
              </a:solidFill>
              <a:latin typeface="Comic Sans MS" panose="030F0702030302020204" pitchFamily="66" charset="0"/>
            </a:endParaRPr>
          </a:p>
        </p:txBody>
      </p:sp>
      <p:sp>
        <p:nvSpPr>
          <p:cNvPr id="4" name="Subtitle 2">
            <a:extLst>
              <a:ext uri="{FF2B5EF4-FFF2-40B4-BE49-F238E27FC236}">
                <a16:creationId xmlns:a16="http://schemas.microsoft.com/office/drawing/2014/main" id="{4757E779-98E8-4BEB-80EC-C0FDBCDACE11}"/>
              </a:ext>
            </a:extLst>
          </p:cNvPr>
          <p:cNvSpPr txBox="1">
            <a:spLocks/>
          </p:cNvSpPr>
          <p:nvPr/>
        </p:nvSpPr>
        <p:spPr>
          <a:xfrm>
            <a:off x="4092771" y="3738004"/>
            <a:ext cx="6150971" cy="66219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endParaRPr lang="en-GB" sz="3200" b="1" dirty="0">
              <a:latin typeface="Comic Sans MS" panose="030F0702030302020204" pitchFamily="66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FA6ED1EA-91D5-433D-B0BB-3BA031AFAD7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1817" y="3630675"/>
            <a:ext cx="1763015" cy="3060328"/>
          </a:xfrm>
          <a:prstGeom prst="rect">
            <a:avLst/>
          </a:prstGeom>
        </p:spPr>
      </p:pic>
      <p:sp>
        <p:nvSpPr>
          <p:cNvPr id="9" name="Subtitle 2">
            <a:extLst>
              <a:ext uri="{FF2B5EF4-FFF2-40B4-BE49-F238E27FC236}">
                <a16:creationId xmlns:a16="http://schemas.microsoft.com/office/drawing/2014/main" id="{E3E1B803-4D36-4125-B708-0FCC8F959AB4}"/>
              </a:ext>
            </a:extLst>
          </p:cNvPr>
          <p:cNvSpPr txBox="1">
            <a:spLocks/>
          </p:cNvSpPr>
          <p:nvPr/>
        </p:nvSpPr>
        <p:spPr>
          <a:xfrm>
            <a:off x="4463281" y="3735307"/>
            <a:ext cx="6509520" cy="168946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sz="2800" b="1" dirty="0">
                <a:latin typeface="Comic Sans MS" panose="030F0702030302020204" pitchFamily="66" charset="0"/>
              </a:rPr>
              <a:t>You are correct.</a:t>
            </a:r>
          </a:p>
          <a:p>
            <a:pPr marL="0" indent="0" algn="ctr">
              <a:lnSpc>
                <a:spcPts val="4000"/>
              </a:lnSpc>
              <a:buFont typeface="Arial" panose="020B0604020202020204" pitchFamily="34" charset="0"/>
              <a:buNone/>
            </a:pPr>
            <a:r>
              <a:rPr lang="en-US" sz="2800" b="1" dirty="0" err="1">
                <a:latin typeface="Comic Sans MS" panose="030F0702030302020204" pitchFamily="66" charset="0"/>
              </a:rPr>
              <a:t>Bethphage</a:t>
            </a:r>
            <a:r>
              <a:rPr lang="en-US" sz="2800" b="1" dirty="0">
                <a:latin typeface="Comic Sans MS" panose="030F0702030302020204" pitchFamily="66" charset="0"/>
              </a:rPr>
              <a:t> is near the Mount of </a:t>
            </a:r>
            <a:r>
              <a:rPr lang="en-US" sz="2800" b="1" dirty="0">
                <a:solidFill>
                  <a:srgbClr val="FF0000"/>
                </a:solidFill>
                <a:latin typeface="Comic Sans MS" panose="030F0702030302020204" pitchFamily="66" charset="0"/>
              </a:rPr>
              <a:t>OLIVES</a:t>
            </a:r>
            <a:r>
              <a:rPr lang="en-US" sz="2800" b="1" dirty="0">
                <a:latin typeface="Comic Sans MS" panose="030F0702030302020204" pitchFamily="66" charset="0"/>
              </a:rPr>
              <a:t>.</a:t>
            </a:r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en-US" sz="3200" b="1" dirty="0">
                <a:latin typeface="Comic Sans MS" panose="030F0702030302020204" pitchFamily="66" charset="0"/>
              </a:rPr>
              <a:t>Well Done</a:t>
            </a:r>
          </a:p>
          <a:p>
            <a:pPr marL="0" indent="0" algn="ctr">
              <a:buFont typeface="Arial" panose="020B0604020202020204" pitchFamily="34" charset="0"/>
              <a:buNone/>
            </a:pPr>
            <a:endParaRPr lang="en-US" sz="3200" b="1" dirty="0">
              <a:latin typeface="Comic Sans MS" panose="030F0702030302020204" pitchFamily="66" charset="0"/>
            </a:endParaRPr>
          </a:p>
        </p:txBody>
      </p:sp>
      <p:sp>
        <p:nvSpPr>
          <p:cNvPr id="17" name="Rectangle 16">
            <a:hlinkClick r:id="rId2" action="ppaction://hlinksldjump"/>
            <a:extLst>
              <a:ext uri="{FF2B5EF4-FFF2-40B4-BE49-F238E27FC236}">
                <a16:creationId xmlns:a16="http://schemas.microsoft.com/office/drawing/2014/main" id="{E24960EA-4062-4F55-A749-9087E07C2466}"/>
              </a:ext>
            </a:extLst>
          </p:cNvPr>
          <p:cNvSpPr/>
          <p:nvPr/>
        </p:nvSpPr>
        <p:spPr>
          <a:xfrm>
            <a:off x="-613575" y="-561975"/>
            <a:ext cx="12973050" cy="7981950"/>
          </a:xfrm>
          <a:prstGeom prst="rect">
            <a:avLst/>
          </a:prstGeom>
          <a:solidFill>
            <a:schemeClr val="accent1">
              <a:lumMod val="20000"/>
              <a:lumOff val="80000"/>
              <a:alpha val="1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Arrow: Striped Right 9">
            <a:hlinkClick r:id="rId5" action="ppaction://hlinksldjump"/>
            <a:extLst>
              <a:ext uri="{FF2B5EF4-FFF2-40B4-BE49-F238E27FC236}">
                <a16:creationId xmlns:a16="http://schemas.microsoft.com/office/drawing/2014/main" id="{DA8AEE1D-1F2C-4F7F-B166-B90B5545594C}"/>
              </a:ext>
            </a:extLst>
          </p:cNvPr>
          <p:cNvSpPr/>
          <p:nvPr/>
        </p:nvSpPr>
        <p:spPr>
          <a:xfrm>
            <a:off x="7563035" y="5584968"/>
            <a:ext cx="3820312" cy="1197033"/>
          </a:xfrm>
          <a:prstGeom prst="stripedRightArrow">
            <a:avLst/>
          </a:prstGeom>
          <a:solidFill>
            <a:srgbClr val="00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  <a:latin typeface="Comic Sans MS" panose="030F0702030302020204" pitchFamily="66" charset="0"/>
              </a:rPr>
              <a:t>Click for the next question</a:t>
            </a:r>
            <a:endParaRPr lang="en-GB" b="1" dirty="0">
              <a:solidFill>
                <a:schemeClr val="tx1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027813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500"/>
                            </p:stCondLst>
                            <p:childTnLst>
                              <p:par>
                                <p:cTn id="10" presetID="22" presetClass="entr" presetSubtype="8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1C564FF8-C58A-4C5B-91A3-422A041A83B3}"/>
              </a:ext>
            </a:extLst>
          </p:cNvPr>
          <p:cNvSpPr txBox="1">
            <a:spLocks/>
          </p:cNvSpPr>
          <p:nvPr/>
        </p:nvSpPr>
        <p:spPr>
          <a:xfrm>
            <a:off x="476518" y="1721467"/>
            <a:ext cx="10807249" cy="662195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ts val="3000"/>
              </a:lnSpc>
              <a:buFont typeface="Arial" panose="020B0604020202020204" pitchFamily="34" charset="0"/>
              <a:buNone/>
            </a:pPr>
            <a:r>
              <a:rPr lang="en-US" sz="3000" b="1" dirty="0">
                <a:latin typeface="Comic Sans MS" panose="030F0702030302020204" pitchFamily="66" charset="0"/>
              </a:rPr>
              <a:t>How many disciples did Jesus send into Jerusalem?</a:t>
            </a:r>
            <a:endParaRPr lang="en-GB" sz="3000" b="1" dirty="0">
              <a:latin typeface="Comic Sans MS" panose="030F0702030302020204" pitchFamily="66" charset="0"/>
            </a:endParaRPr>
          </a:p>
        </p:txBody>
      </p:sp>
      <p:sp>
        <p:nvSpPr>
          <p:cNvPr id="4" name="Subtitle 2">
            <a:extLst>
              <a:ext uri="{FF2B5EF4-FFF2-40B4-BE49-F238E27FC236}">
                <a16:creationId xmlns:a16="http://schemas.microsoft.com/office/drawing/2014/main" id="{4757E779-98E8-4BEB-80EC-C0FDBCDACE11}"/>
              </a:ext>
            </a:extLst>
          </p:cNvPr>
          <p:cNvSpPr txBox="1">
            <a:spLocks/>
          </p:cNvSpPr>
          <p:nvPr/>
        </p:nvSpPr>
        <p:spPr>
          <a:xfrm>
            <a:off x="4092771" y="3738004"/>
            <a:ext cx="6150971" cy="66219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3200" b="1" dirty="0">
                <a:latin typeface="Comic Sans MS" panose="030F0702030302020204" pitchFamily="66" charset="0"/>
              </a:rPr>
              <a:t>Press your answer</a:t>
            </a:r>
            <a:endParaRPr lang="en-GB" sz="3200" b="1" dirty="0">
              <a:latin typeface="Comic Sans MS" panose="030F0702030302020204" pitchFamily="66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709CA64-110D-4115-B099-41CCE3355C80}"/>
              </a:ext>
            </a:extLst>
          </p:cNvPr>
          <p:cNvSpPr txBox="1"/>
          <p:nvPr/>
        </p:nvSpPr>
        <p:spPr>
          <a:xfrm>
            <a:off x="4078094" y="1032290"/>
            <a:ext cx="403581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rgbClr val="0000CC"/>
                </a:solidFill>
                <a:latin typeface="Comic Sans MS" panose="030F0702030302020204" pitchFamily="66" charset="0"/>
              </a:rPr>
              <a:t>Question 4:</a:t>
            </a:r>
            <a:endParaRPr lang="en-GB" sz="3200" b="1" dirty="0">
              <a:solidFill>
                <a:srgbClr val="0000CC"/>
              </a:solidFill>
              <a:latin typeface="Comic Sans MS" panose="030F0702030302020204" pitchFamily="66" charset="0"/>
            </a:endParaRPr>
          </a:p>
        </p:txBody>
      </p:sp>
      <p:sp>
        <p:nvSpPr>
          <p:cNvPr id="2" name="Rectangle 1">
            <a:hlinkClick r:id="rId2" action="ppaction://hlinksldjump"/>
            <a:extLst>
              <a:ext uri="{FF2B5EF4-FFF2-40B4-BE49-F238E27FC236}">
                <a16:creationId xmlns:a16="http://schemas.microsoft.com/office/drawing/2014/main" id="{0888AE0C-0245-43A0-97F3-28C010E5B141}"/>
              </a:ext>
            </a:extLst>
          </p:cNvPr>
          <p:cNvSpPr/>
          <p:nvPr/>
        </p:nvSpPr>
        <p:spPr>
          <a:xfrm>
            <a:off x="-390526" y="-415860"/>
            <a:ext cx="12973050" cy="7981950"/>
          </a:xfrm>
          <a:prstGeom prst="rect">
            <a:avLst/>
          </a:prstGeom>
          <a:solidFill>
            <a:schemeClr val="accent1">
              <a:lumMod val="20000"/>
              <a:lumOff val="80000"/>
              <a:alpha val="1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Rectangle: Rounded Corners 4">
            <a:hlinkClick r:id="rId3" action="ppaction://hlinksldjump"/>
            <a:extLst>
              <a:ext uri="{FF2B5EF4-FFF2-40B4-BE49-F238E27FC236}">
                <a16:creationId xmlns:a16="http://schemas.microsoft.com/office/drawing/2014/main" id="{EA7110AC-5A39-41BC-9B31-326726251718}"/>
              </a:ext>
            </a:extLst>
          </p:cNvPr>
          <p:cNvSpPr/>
          <p:nvPr/>
        </p:nvSpPr>
        <p:spPr>
          <a:xfrm>
            <a:off x="699624" y="2483377"/>
            <a:ext cx="3192701" cy="1091738"/>
          </a:xfrm>
          <a:prstGeom prst="roundRect">
            <a:avLst/>
          </a:prstGeom>
          <a:solidFill>
            <a:srgbClr val="FF3737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  <a:latin typeface="Comic Sans MS" panose="030F0702030302020204" pitchFamily="66" charset="0"/>
              </a:rPr>
              <a:t>Two</a:t>
            </a:r>
            <a:endParaRPr lang="en-GB" sz="3200" dirty="0">
              <a:solidFill>
                <a:schemeClr val="tx1"/>
              </a:solidFill>
              <a:latin typeface="Comic Sans MS" panose="030F0702030302020204" pitchFamily="66" charset="0"/>
            </a:endParaRPr>
          </a:p>
        </p:txBody>
      </p:sp>
      <p:sp>
        <p:nvSpPr>
          <p:cNvPr id="6" name="Rectangle: Rounded Corners 5">
            <a:hlinkClick r:id="rId4" action="ppaction://hlinksldjump"/>
            <a:extLst>
              <a:ext uri="{FF2B5EF4-FFF2-40B4-BE49-F238E27FC236}">
                <a16:creationId xmlns:a16="http://schemas.microsoft.com/office/drawing/2014/main" id="{DE31419B-D344-4876-BE66-CF36EB4B038B}"/>
              </a:ext>
            </a:extLst>
          </p:cNvPr>
          <p:cNvSpPr/>
          <p:nvPr/>
        </p:nvSpPr>
        <p:spPr>
          <a:xfrm>
            <a:off x="4395345" y="2483377"/>
            <a:ext cx="3192701" cy="1091738"/>
          </a:xfrm>
          <a:prstGeom prst="roundRect">
            <a:avLst/>
          </a:prstGeom>
          <a:solidFill>
            <a:srgbClr val="33FF3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dirty="0">
                <a:solidFill>
                  <a:schemeClr val="tx1"/>
                </a:solidFill>
                <a:latin typeface="Comic Sans MS" panose="030F0702030302020204" pitchFamily="66" charset="0"/>
              </a:rPr>
              <a:t>Three</a:t>
            </a:r>
            <a:endParaRPr lang="en-GB" sz="3000" dirty="0">
              <a:solidFill>
                <a:schemeClr val="tx1"/>
              </a:solidFill>
              <a:latin typeface="Comic Sans MS" panose="030F0702030302020204" pitchFamily="66" charset="0"/>
            </a:endParaRPr>
          </a:p>
        </p:txBody>
      </p:sp>
      <p:sp>
        <p:nvSpPr>
          <p:cNvPr id="7" name="Rectangle: Rounded Corners 6">
            <a:hlinkClick r:id="rId4" action="ppaction://hlinksldjump"/>
            <a:extLst>
              <a:ext uri="{FF2B5EF4-FFF2-40B4-BE49-F238E27FC236}">
                <a16:creationId xmlns:a16="http://schemas.microsoft.com/office/drawing/2014/main" id="{FFE33AD8-F4AA-4DC1-ADA8-63CD0FF2F7F7}"/>
              </a:ext>
            </a:extLst>
          </p:cNvPr>
          <p:cNvSpPr/>
          <p:nvPr/>
        </p:nvSpPr>
        <p:spPr>
          <a:xfrm>
            <a:off x="8091067" y="2483377"/>
            <a:ext cx="3192701" cy="1091738"/>
          </a:xfrm>
          <a:prstGeom prst="roundRect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  <a:latin typeface="Comic Sans MS" panose="030F0702030302020204" pitchFamily="66" charset="0"/>
              </a:rPr>
              <a:t>Four</a:t>
            </a:r>
            <a:endParaRPr lang="en-GB" sz="3200" dirty="0">
              <a:solidFill>
                <a:schemeClr val="tx1"/>
              </a:solidFill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>
        <mc:Choice xmlns:pslz="http://schemas.microsoft.com/office/powerpoint/2016/slidezoom" Requires="pslz">
          <p:graphicFrame>
            <p:nvGraphicFramePr>
              <p:cNvPr id="10" name="Slide Zoom 9">
                <a:extLst>
                  <a:ext uri="{FF2B5EF4-FFF2-40B4-BE49-F238E27FC236}">
                    <a16:creationId xmlns:a16="http://schemas.microsoft.com/office/drawing/2014/main" id="{18A3709D-7016-48FB-8DDC-556E6AF1FDD0}"/>
                  </a:ext>
                </a:extLst>
              </p:cNvPr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3177904917"/>
                  </p:ext>
                </p:extLst>
              </p:nvPr>
            </p:nvGraphicFramePr>
            <p:xfrm>
              <a:off x="-1400066" y="5412479"/>
              <a:ext cx="3048000" cy="1714500"/>
            </p:xfrm>
            <a:graphic>
              <a:graphicData uri="http://schemas.microsoft.com/office/powerpoint/2016/slidezoom">
                <pslz:sldZm>
                  <pslz:sldZmObj sldId="267" cId="3059461400">
                    <pslz:zmPr id="{F0DBC2B7-8B6B-49EF-BDCC-2E7C809AC4B4}" returnToParent="0" transitionDur="1000">
                      <p166:blipFill xmlns:p166="http://schemas.microsoft.com/office/powerpoint/2016/6/main">
                        <a:blip r:embed="rId5"/>
                        <a:stretch>
                          <a:fillRect/>
                        </a:stretch>
                      </p166:blipFill>
                      <p166:spPr xmlns:p166="http://schemas.microsoft.com/office/powerpoint/2016/6/main">
                        <a:xfrm>
                          <a:off x="0" y="0"/>
                          <a:ext cx="3048000" cy="1714500"/>
                        </a:xfrm>
                        <a:prstGeom prst="rect">
                          <a:avLst/>
                        </a:prstGeom>
                        <a:ln w="3175">
                          <a:solidFill>
                            <a:prstClr val="ltGray"/>
                          </a:solidFill>
                        </a:ln>
                      </p166:spPr>
                    </pslz:zmPr>
                  </pslz:sldZmObj>
                </pslz:sldZm>
              </a:graphicData>
            </a:graphic>
          </p:graphicFrame>
        </mc:Choice>
        <mc:Fallback>
          <p:pic>
            <p:nvPicPr>
              <p:cNvPr id="10" name="Slide Zoom 9">
                <a:hlinkClick r:id="rId6" action="ppaction://hlinksldjump"/>
                <a:extLst>
                  <a:ext uri="{FF2B5EF4-FFF2-40B4-BE49-F238E27FC236}">
                    <a16:creationId xmlns:a16="http://schemas.microsoft.com/office/drawing/2014/main" id="{18A3709D-7016-48FB-8DDC-556E6AF1FDD0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-1400066" y="5412479"/>
                <a:ext cx="3048000" cy="1714500"/>
              </a:xfrm>
              <a:prstGeom prst="rect">
                <a:avLst/>
              </a:prstGeom>
              <a:ln w="3175">
                <a:solidFill>
                  <a:prstClr val="ltGray"/>
                </a:solidFill>
              </a:ln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6724128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75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250"/>
                            </p:stCondLst>
                            <p:childTnLst>
                              <p:par>
                                <p:cTn id="9" presetID="21" presetClass="entr" presetSubtype="2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2)">
                                      <p:cBhvr>
                                        <p:cTn id="11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250"/>
                            </p:stCondLst>
                            <p:childTnLst>
                              <p:par>
                                <p:cTn id="13" presetID="21" presetClass="entr" presetSubtype="2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2)">
                                      <p:cBhvr>
                                        <p:cTn id="15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7750"/>
                            </p:stCondLst>
                            <p:childTnLst>
                              <p:par>
                                <p:cTn id="17" presetID="21" presetClass="entr" presetSubtype="2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2)">
                                      <p:cBhvr>
                                        <p:cTn id="19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250"/>
                            </p:stCondLst>
                            <p:childTnLst>
                              <p:par>
                                <p:cTn id="21" presetID="2" presetClass="entr" presetSubtype="4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/>
      <p:bldP spid="5" grpId="0" animBg="1"/>
      <p:bldP spid="6" grpId="0" animBg="1"/>
      <p:bldP spid="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ubtitle 2">
            <a:extLst>
              <a:ext uri="{FF2B5EF4-FFF2-40B4-BE49-F238E27FC236}">
                <a16:creationId xmlns:a16="http://schemas.microsoft.com/office/drawing/2014/main" id="{46C2E05D-55F4-457C-A693-5B1BA3991D4D}"/>
              </a:ext>
            </a:extLst>
          </p:cNvPr>
          <p:cNvSpPr txBox="1">
            <a:spLocks/>
          </p:cNvSpPr>
          <p:nvPr/>
        </p:nvSpPr>
        <p:spPr>
          <a:xfrm>
            <a:off x="476518" y="1721467"/>
            <a:ext cx="10807249" cy="662195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ts val="3000"/>
              </a:lnSpc>
              <a:buFont typeface="Arial" panose="020B0604020202020204" pitchFamily="34" charset="0"/>
              <a:buNone/>
            </a:pPr>
            <a:r>
              <a:rPr lang="en-US" sz="3000" b="1" dirty="0">
                <a:latin typeface="Comic Sans MS" panose="030F0702030302020204" pitchFamily="66" charset="0"/>
              </a:rPr>
              <a:t>How many disciples did Jesus send into Jerusalem?</a:t>
            </a:r>
            <a:endParaRPr lang="en-GB" sz="3000" b="1" dirty="0">
              <a:latin typeface="Comic Sans MS" panose="030F0702030302020204" pitchFamily="66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271B3DCD-BE76-4023-A200-8F08EBF6AD03}"/>
              </a:ext>
            </a:extLst>
          </p:cNvPr>
          <p:cNvSpPr txBox="1"/>
          <p:nvPr/>
        </p:nvSpPr>
        <p:spPr>
          <a:xfrm>
            <a:off x="4078094" y="1032290"/>
            <a:ext cx="403581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rgbClr val="0000CC"/>
                </a:solidFill>
                <a:latin typeface="Comic Sans MS" panose="030F0702030302020204" pitchFamily="66" charset="0"/>
              </a:rPr>
              <a:t>Question 4:</a:t>
            </a:r>
            <a:endParaRPr lang="en-GB" sz="3200" b="1" dirty="0">
              <a:solidFill>
                <a:srgbClr val="0000CC"/>
              </a:solidFill>
              <a:latin typeface="Comic Sans MS" panose="030F0702030302020204" pitchFamily="66" charset="0"/>
            </a:endParaRPr>
          </a:p>
        </p:txBody>
      </p:sp>
      <p:sp>
        <p:nvSpPr>
          <p:cNvPr id="14" name="Rectangle: Rounded Corners 13">
            <a:hlinkClick r:id="rId2" action="ppaction://hlinksldjump"/>
            <a:extLst>
              <a:ext uri="{FF2B5EF4-FFF2-40B4-BE49-F238E27FC236}">
                <a16:creationId xmlns:a16="http://schemas.microsoft.com/office/drawing/2014/main" id="{FB41670C-0B05-4D84-A680-D5E6504D292A}"/>
              </a:ext>
            </a:extLst>
          </p:cNvPr>
          <p:cNvSpPr/>
          <p:nvPr/>
        </p:nvSpPr>
        <p:spPr>
          <a:xfrm>
            <a:off x="699624" y="2483377"/>
            <a:ext cx="3192701" cy="1091738"/>
          </a:xfrm>
          <a:prstGeom prst="roundRect">
            <a:avLst/>
          </a:prstGeom>
          <a:solidFill>
            <a:srgbClr val="FF3737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  <a:latin typeface="Comic Sans MS" panose="030F0702030302020204" pitchFamily="66" charset="0"/>
              </a:rPr>
              <a:t>Two</a:t>
            </a:r>
            <a:endParaRPr lang="en-GB" sz="3200" dirty="0">
              <a:solidFill>
                <a:schemeClr val="tx1"/>
              </a:solidFill>
              <a:latin typeface="Comic Sans MS" panose="030F0702030302020204" pitchFamily="66" charset="0"/>
            </a:endParaRPr>
          </a:p>
        </p:txBody>
      </p:sp>
      <p:sp>
        <p:nvSpPr>
          <p:cNvPr id="15" name="Rectangle: Rounded Corners 14">
            <a:hlinkClick r:id="rId3" action="ppaction://hlinksldjump"/>
            <a:extLst>
              <a:ext uri="{FF2B5EF4-FFF2-40B4-BE49-F238E27FC236}">
                <a16:creationId xmlns:a16="http://schemas.microsoft.com/office/drawing/2014/main" id="{84684C59-7372-4077-8AC5-8ECF67C60773}"/>
              </a:ext>
            </a:extLst>
          </p:cNvPr>
          <p:cNvSpPr/>
          <p:nvPr/>
        </p:nvSpPr>
        <p:spPr>
          <a:xfrm>
            <a:off x="4395345" y="2483377"/>
            <a:ext cx="3192701" cy="1091738"/>
          </a:xfrm>
          <a:prstGeom prst="roundRect">
            <a:avLst/>
          </a:prstGeom>
          <a:solidFill>
            <a:schemeClr val="bg1">
              <a:lumMod val="6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dirty="0">
                <a:solidFill>
                  <a:schemeClr val="tx1"/>
                </a:solidFill>
                <a:latin typeface="Comic Sans MS" panose="030F0702030302020204" pitchFamily="66" charset="0"/>
              </a:rPr>
              <a:t>Three</a:t>
            </a:r>
            <a:endParaRPr lang="en-GB" sz="3000" dirty="0">
              <a:solidFill>
                <a:schemeClr val="tx1"/>
              </a:solidFill>
              <a:latin typeface="Comic Sans MS" panose="030F0702030302020204" pitchFamily="66" charset="0"/>
            </a:endParaRPr>
          </a:p>
        </p:txBody>
      </p:sp>
      <p:sp>
        <p:nvSpPr>
          <p:cNvPr id="21" name="Rectangle: Rounded Corners 20">
            <a:hlinkClick r:id="rId3" action="ppaction://hlinksldjump"/>
            <a:extLst>
              <a:ext uri="{FF2B5EF4-FFF2-40B4-BE49-F238E27FC236}">
                <a16:creationId xmlns:a16="http://schemas.microsoft.com/office/drawing/2014/main" id="{1FEBC8EE-1803-45C6-8953-3F08C73F29E6}"/>
              </a:ext>
            </a:extLst>
          </p:cNvPr>
          <p:cNvSpPr/>
          <p:nvPr/>
        </p:nvSpPr>
        <p:spPr>
          <a:xfrm>
            <a:off x="8091067" y="2483377"/>
            <a:ext cx="3192701" cy="1091738"/>
          </a:xfrm>
          <a:prstGeom prst="roundRect">
            <a:avLst/>
          </a:prstGeom>
          <a:solidFill>
            <a:schemeClr val="bg1">
              <a:lumMod val="6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  <a:latin typeface="Comic Sans MS" panose="030F0702030302020204" pitchFamily="66" charset="0"/>
              </a:rPr>
              <a:t>Four</a:t>
            </a:r>
            <a:endParaRPr lang="en-GB" sz="3200" dirty="0">
              <a:solidFill>
                <a:schemeClr val="tx1"/>
              </a:solidFill>
              <a:latin typeface="Comic Sans MS" panose="030F0702030302020204" pitchFamily="66" charset="0"/>
            </a:endParaRPr>
          </a:p>
        </p:txBody>
      </p:sp>
      <p:sp>
        <p:nvSpPr>
          <p:cNvPr id="4" name="Subtitle 2">
            <a:extLst>
              <a:ext uri="{FF2B5EF4-FFF2-40B4-BE49-F238E27FC236}">
                <a16:creationId xmlns:a16="http://schemas.microsoft.com/office/drawing/2014/main" id="{4757E779-98E8-4BEB-80EC-C0FDBCDACE11}"/>
              </a:ext>
            </a:extLst>
          </p:cNvPr>
          <p:cNvSpPr txBox="1">
            <a:spLocks/>
          </p:cNvSpPr>
          <p:nvPr/>
        </p:nvSpPr>
        <p:spPr>
          <a:xfrm>
            <a:off x="4092771" y="3738004"/>
            <a:ext cx="6150971" cy="66219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endParaRPr lang="en-GB" sz="3200" b="1" dirty="0">
              <a:latin typeface="Comic Sans MS" panose="030F0702030302020204" pitchFamily="66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FA6ED1EA-91D5-433D-B0BB-3BA031AFAD7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1817" y="3630675"/>
            <a:ext cx="1763015" cy="3060328"/>
          </a:xfrm>
          <a:prstGeom prst="rect">
            <a:avLst/>
          </a:prstGeom>
        </p:spPr>
      </p:pic>
      <p:sp>
        <p:nvSpPr>
          <p:cNvPr id="9" name="Subtitle 2">
            <a:extLst>
              <a:ext uri="{FF2B5EF4-FFF2-40B4-BE49-F238E27FC236}">
                <a16:creationId xmlns:a16="http://schemas.microsoft.com/office/drawing/2014/main" id="{E3E1B803-4D36-4125-B708-0FCC8F959AB4}"/>
              </a:ext>
            </a:extLst>
          </p:cNvPr>
          <p:cNvSpPr txBox="1">
            <a:spLocks/>
          </p:cNvSpPr>
          <p:nvPr/>
        </p:nvSpPr>
        <p:spPr>
          <a:xfrm>
            <a:off x="3294680" y="3735307"/>
            <a:ext cx="8373579" cy="168946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sz="2800" b="1" dirty="0">
                <a:latin typeface="Comic Sans MS" panose="030F0702030302020204" pitchFamily="66" charset="0"/>
              </a:rPr>
              <a:t>Fantastic answer.</a:t>
            </a:r>
          </a:p>
          <a:p>
            <a:pPr marL="0" indent="0" algn="ctr">
              <a:lnSpc>
                <a:spcPts val="4000"/>
              </a:lnSpc>
              <a:buNone/>
            </a:pPr>
            <a:r>
              <a:rPr lang="en-US" sz="2800" b="1" dirty="0">
                <a:latin typeface="Comic Sans MS" panose="030F0702030302020204" pitchFamily="66" charset="0"/>
              </a:rPr>
              <a:t>Jesus sent </a:t>
            </a:r>
            <a:r>
              <a:rPr lang="en-US" sz="2800" b="1" dirty="0">
                <a:solidFill>
                  <a:srgbClr val="FF0000"/>
                </a:solidFill>
                <a:latin typeface="Comic Sans MS" panose="030F0702030302020204" pitchFamily="66" charset="0"/>
              </a:rPr>
              <a:t>TWO</a:t>
            </a:r>
            <a:r>
              <a:rPr lang="en-US" sz="2800" b="1" dirty="0">
                <a:latin typeface="Comic Sans MS" panose="030F0702030302020204" pitchFamily="66" charset="0"/>
              </a:rPr>
              <a:t>, disciples into Jerusalem.</a:t>
            </a:r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en-US" sz="3200" b="1" dirty="0">
                <a:latin typeface="Comic Sans MS" panose="030F0702030302020204" pitchFamily="66" charset="0"/>
              </a:rPr>
              <a:t>Well Done</a:t>
            </a:r>
          </a:p>
          <a:p>
            <a:pPr marL="0" indent="0" algn="ctr">
              <a:buFont typeface="Arial" panose="020B0604020202020204" pitchFamily="34" charset="0"/>
              <a:buNone/>
            </a:pPr>
            <a:endParaRPr lang="en-US" sz="3200" b="1" dirty="0">
              <a:latin typeface="Comic Sans MS" panose="030F0702030302020204" pitchFamily="66" charset="0"/>
            </a:endParaRPr>
          </a:p>
        </p:txBody>
      </p:sp>
      <p:sp>
        <p:nvSpPr>
          <p:cNvPr id="2" name="Rectangle 1">
            <a:hlinkClick r:id="rId2" action="ppaction://hlinksldjump"/>
            <a:extLst>
              <a:ext uri="{FF2B5EF4-FFF2-40B4-BE49-F238E27FC236}">
                <a16:creationId xmlns:a16="http://schemas.microsoft.com/office/drawing/2014/main" id="{6ABD28E4-DF76-430E-8AE4-0FE72E9EB7C4}"/>
              </a:ext>
            </a:extLst>
          </p:cNvPr>
          <p:cNvSpPr/>
          <p:nvPr/>
        </p:nvSpPr>
        <p:spPr>
          <a:xfrm>
            <a:off x="-494830" y="-561975"/>
            <a:ext cx="12973050" cy="7981950"/>
          </a:xfrm>
          <a:prstGeom prst="rect">
            <a:avLst/>
          </a:prstGeom>
          <a:solidFill>
            <a:schemeClr val="accent1">
              <a:lumMod val="20000"/>
              <a:lumOff val="80000"/>
              <a:alpha val="1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Arrow: Striped Right 9">
            <a:hlinkClick r:id="rId5" action="ppaction://hlinksldjump"/>
            <a:extLst>
              <a:ext uri="{FF2B5EF4-FFF2-40B4-BE49-F238E27FC236}">
                <a16:creationId xmlns:a16="http://schemas.microsoft.com/office/drawing/2014/main" id="{DA8AEE1D-1F2C-4F7F-B166-B90B5545594C}"/>
              </a:ext>
            </a:extLst>
          </p:cNvPr>
          <p:cNvSpPr/>
          <p:nvPr/>
        </p:nvSpPr>
        <p:spPr>
          <a:xfrm>
            <a:off x="7563035" y="5584968"/>
            <a:ext cx="3820312" cy="1197033"/>
          </a:xfrm>
          <a:prstGeom prst="stripedRightArrow">
            <a:avLst/>
          </a:prstGeom>
          <a:solidFill>
            <a:srgbClr val="00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  <a:latin typeface="Comic Sans MS" panose="030F0702030302020204" pitchFamily="66" charset="0"/>
              </a:rPr>
              <a:t>Click for the next question</a:t>
            </a:r>
            <a:endParaRPr lang="en-GB" b="1" dirty="0">
              <a:solidFill>
                <a:schemeClr val="tx1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486821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500"/>
                            </p:stCondLst>
                            <p:childTnLst>
                              <p:par>
                                <p:cTn id="10" presetID="22" presetClass="entr" presetSubtype="8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800</TotalTime>
  <Words>702</Words>
  <Application>Microsoft Office PowerPoint</Application>
  <PresentationFormat>Widescreen</PresentationFormat>
  <Paragraphs>169</Paragraphs>
  <Slides>23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8" baseType="lpstr">
      <vt:lpstr>Arial</vt:lpstr>
      <vt:lpstr>Calibri</vt:lpstr>
      <vt:lpstr>Calibri Light</vt:lpstr>
      <vt:lpstr>Comic Sans MS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Bryan Hancock</dc:creator>
  <cp:lastModifiedBy>Bryan Hancock</cp:lastModifiedBy>
  <cp:revision>60</cp:revision>
  <dcterms:created xsi:type="dcterms:W3CDTF">2020-11-16T15:34:11Z</dcterms:created>
  <dcterms:modified xsi:type="dcterms:W3CDTF">2021-03-16T21:20:06Z</dcterms:modified>
</cp:coreProperties>
</file>