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5" r:id="rId7"/>
    <p:sldId id="268" r:id="rId8"/>
    <p:sldId id="277" r:id="rId9"/>
    <p:sldId id="278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6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9" autoAdjust="0"/>
  </p:normalViewPr>
  <p:slideViewPr>
    <p:cSldViewPr snapToGrid="0" showGuides="1">
      <p:cViewPr varScale="1">
        <p:scale>
          <a:sx n="58" d="100"/>
          <a:sy n="58" d="100"/>
        </p:scale>
        <p:origin x="90" y="132"/>
      </p:cViewPr>
      <p:guideLst>
        <p:guide orient="horz" pos="2184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1195480" y="136525"/>
            <a:ext cx="98010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ROAD TO EMMAUS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The road to Emmaus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24 v 13 - 35.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427037" y="-333138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3D7F15-18DE-42BB-A7C9-DE5A36844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684" y="1017158"/>
            <a:ext cx="2677988" cy="3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were the men talking about on their walk?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390526" y="-704597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death of 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football scores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Where to go next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80AC2958-9BE9-4974-913C-074D2272D91B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were the men talking about on their walk?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FF99A1-CC8B-42BE-965F-6382DCDDA732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3EF07FFE-2E84-4640-8F1C-F0CE2C9814F2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death of 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40C2D0BC-227C-481D-9BF6-AC6CFAE7F106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football scores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222619D8-F75E-410D-B1BA-93F018670EAD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Where to go next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92106" y="3810277"/>
            <a:ext cx="822960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3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men were talking about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DEATH OF JESUS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227005" y="-43718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2C8F173-02BC-44F6-A247-A381E93846C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6025121"/>
                  </p:ext>
                </p:extLst>
              </p:nvPr>
            </p:nvGraphicFramePr>
            <p:xfrm>
              <a:off x="-1457468" y="2779317"/>
              <a:ext cx="3048000" cy="1714500"/>
            </p:xfrm>
            <a:graphic>
              <a:graphicData uri="http://schemas.microsoft.com/office/powerpoint/2016/slidezoom">
                <pslz:sldZm>
                  <pslz:sldZmObj sldId="266" cId="197600028">
                    <pslz:zmPr id="{35CFAFED-AC7E-466B-AE7E-C71C9783A3C8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2C8F173-02BC-44F6-A247-A381E93846C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457468" y="277931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women tell the disciples?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30" y="-75173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Jesus’ tomb was sealed tightly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soldiers had moved Jesus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Jesus’ tomb was empty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D3588A19-0396-40CA-B876-597CBA348945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women tell the disciples?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29E452-AEEE-4F29-A769-42271D287276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B368173-DA1E-4A08-9AC0-1F8375B4E7B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Jesus’ tomb was sealed tightly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90636D39-744F-435D-92BF-2522F7EAD51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soldiers had moved Jesus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6BBEDC7C-68B2-4ECA-BDC8-BA842DB2F5C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Jesus’ tomb was empty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82511" y="3672266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latin typeface="Comic Sans MS" panose="030F0702030302020204" pitchFamily="66" charset="0"/>
              </a:rPr>
              <a:t>The women had told the disciples that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JESUS’ TOMB WAS EMPTY</a:t>
            </a:r>
            <a:r>
              <a:rPr lang="en-GB" sz="2800" b="1" dirty="0">
                <a:latin typeface="Comic Sans MS" panose="030F0702030302020204" pitchFamily="66" charset="0"/>
              </a:rPr>
              <a:t>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30" y="-786943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41582" y="87191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427038" y="-75369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327195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Jesus explained to the disciples what the scriptures said about Him, starting with who?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9B37E38-6BC0-46A2-BFE3-22363212CC6D}"/>
              </a:ext>
            </a:extLst>
          </p:cNvPr>
          <p:cNvSpPr txBox="1"/>
          <p:nvPr/>
        </p:nvSpPr>
        <p:spPr>
          <a:xfrm>
            <a:off x="4041582" y="87191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904357D6-9C45-48F4-8171-CA845838C84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170A694-E182-48EA-A2D1-DD00C29226A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5831D74E-EA36-4B4A-A35F-386F45F02753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D428FC9-B3C9-4103-B5F5-60570D67143C}"/>
              </a:ext>
            </a:extLst>
          </p:cNvPr>
          <p:cNvSpPr txBox="1">
            <a:spLocks/>
          </p:cNvSpPr>
          <p:nvPr/>
        </p:nvSpPr>
        <p:spPr>
          <a:xfrm>
            <a:off x="699624" y="1327195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Jesus explained to the disciples what the scriptures said about Him, starting with who?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36000" y="3794453"/>
            <a:ext cx="867878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explained what the scriptures said about Him starting with the words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MOSES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427038" y="-76682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63418" y="89003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390525" y="-80358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C80B6FA-74C2-4C28-B70B-E0E31B152BDF}"/>
              </a:ext>
            </a:extLst>
          </p:cNvPr>
          <p:cNvSpPr txBox="1">
            <a:spLocks/>
          </p:cNvSpPr>
          <p:nvPr/>
        </p:nvSpPr>
        <p:spPr>
          <a:xfrm>
            <a:off x="803928" y="1387833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they arrived at Emmaus, what did the disciples ask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A935BA61-AB5C-4DB7-8925-9B928E1F5BB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Was he returning to Jerusalem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D3077CDE-369F-4BDF-B7DB-161C9C767348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Did he need food for his journey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1B546B9F-95D2-4BC0-8F75-48050B9B07E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Stay with them for the night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>
            <a:extLst>
              <a:ext uri="{FF2B5EF4-FFF2-40B4-BE49-F238E27FC236}">
                <a16:creationId xmlns:a16="http://schemas.microsoft.com/office/drawing/2014/main" id="{B91CA5C1-E44F-4BA1-B7D7-416AC01E462C}"/>
              </a:ext>
            </a:extLst>
          </p:cNvPr>
          <p:cNvSpPr txBox="1">
            <a:spLocks/>
          </p:cNvSpPr>
          <p:nvPr/>
        </p:nvSpPr>
        <p:spPr>
          <a:xfrm>
            <a:off x="803928" y="1387833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they arrived at Emmaus, what did the disciples ask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24DE68-89FF-407D-8A4C-C33E27C212D0}"/>
              </a:ext>
            </a:extLst>
          </p:cNvPr>
          <p:cNvSpPr txBox="1"/>
          <p:nvPr/>
        </p:nvSpPr>
        <p:spPr>
          <a:xfrm>
            <a:off x="4063418" y="89003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DC627803-5419-441C-AC8E-72355BAA63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Was he returning to Jerusalem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64EB400D-3973-4A32-8905-6FAD92ED3FF6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Did he need food for his journey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ED07BAE-9A67-4316-AD69-98987DFC85A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Stay with them for the night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343996" y="3715187"/>
            <a:ext cx="7310448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They asked Jesus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STAY WITH THEM FOR THE NIGHT </a:t>
            </a:r>
            <a:r>
              <a:rPr lang="en-US" sz="2800" b="1" dirty="0">
                <a:latin typeface="Comic Sans MS" panose="030F0702030302020204" pitchFamily="66" charset="0"/>
              </a:rPr>
              <a:t>as it was late.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390525" y="-755766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166442" y="1387642"/>
            <a:ext cx="975518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do that showed the disciples who He was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242845" y="-79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Healed the 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Divided the bread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Forgave the 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9949A34C-0C67-4A91-B52D-0B10772EA81F}"/>
              </a:ext>
            </a:extLst>
          </p:cNvPr>
          <p:cNvSpPr txBox="1">
            <a:spLocks/>
          </p:cNvSpPr>
          <p:nvPr/>
        </p:nvSpPr>
        <p:spPr>
          <a:xfrm>
            <a:off x="1166442" y="1387642"/>
            <a:ext cx="975518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do that showed the disciples who He was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686219-C3E6-449C-8497-029FDDC7D5BE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59D0E4D-3263-41E3-B492-E1D78CA7286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Healed the 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6F774270-4AD5-44BF-95BD-3EEBEF7751D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Divided the bread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5379F84A-297B-4705-86EA-9683DAEB39E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Forgave the 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137663" y="3759507"/>
            <a:ext cx="714610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men recognized Jesus when 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DIVIDED THE BREAD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42491" y="-840950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From which place had the disciples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427037" y="-52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Bethany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02525" y="1413554"/>
            <a:ext cx="10540849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did the disciples say it was like when Jesus was talking to them?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55256" y="89345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5" y="-52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fountain washing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medicine healing us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fire burning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  <a:hlinkClick r:id="rId4" action="ppaction://hlinksldjump"/>
              </a:rPr>
              <a:t>in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F4B1D95-A282-43EB-99C9-BFE3E2215F70}"/>
              </a:ext>
            </a:extLst>
          </p:cNvPr>
          <p:cNvSpPr txBox="1">
            <a:spLocks/>
          </p:cNvSpPr>
          <p:nvPr/>
        </p:nvSpPr>
        <p:spPr>
          <a:xfrm>
            <a:off x="602525" y="1413554"/>
            <a:ext cx="10540849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did the disciples say it was like when Jesus was talking to them?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71878F-2336-4C27-9CD7-DB31D36FA9AA}"/>
              </a:ext>
            </a:extLst>
          </p:cNvPr>
          <p:cNvSpPr txBox="1"/>
          <p:nvPr/>
        </p:nvSpPr>
        <p:spPr>
          <a:xfrm>
            <a:off x="4055256" y="89345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A5BEEA73-E0CD-4A1F-9F0C-FDD14887EA7F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fountain washing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01EC5D1-555F-4AB6-9E89-62890BC2B9C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medicine healing us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8F7A98BD-0EA4-4C83-8152-759F9A9F0E1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fire burning in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489799" y="3735307"/>
            <a:ext cx="814647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disciples said that it was like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FIRE BURNING IN US </a:t>
            </a:r>
            <a:r>
              <a:rPr lang="en-US" sz="2800" b="1" dirty="0">
                <a:latin typeface="Comic Sans MS" panose="030F0702030302020204" pitchFamily="66" charset="0"/>
              </a:rPr>
              <a:t>when Jesus spoke to us.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427037" y="-844607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2EE9D88-958B-4903-A906-0B148A4F3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40" y="996303"/>
            <a:ext cx="2872321" cy="36004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6C4281-CFBE-4FEB-B5A8-03A20F921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19" y="1023581"/>
            <a:ext cx="2872321" cy="36004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390525" y="-850067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B128EA9-68A7-4FE5-9C5A-ADD8841B231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70A702B-65E0-499E-AA2A-81DF4C170184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From which place had the disciples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CFD43793-632A-40F5-9B33-4A78D24C34D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DA6547ED-29D8-4E74-B919-23BB8FA5337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Bethany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7C35F996-EE7A-4B5F-98D3-AB36A5E25B3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32690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disciples had left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JERUSALEM </a:t>
            </a:r>
            <a:r>
              <a:rPr lang="en-US" sz="2800" b="1" dirty="0">
                <a:latin typeface="Comic Sans MS" panose="030F0702030302020204" pitchFamily="66" charset="0"/>
              </a:rPr>
              <a:t>and were going to Emmaus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32613" y="-52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02211" y="1718730"/>
            <a:ext cx="1118757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far away was Emmaus from Jerusalem?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390526" y="-82798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Six miles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Seven miles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 miles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442413C7-C6F1-46A0-BE2A-80CD842D6683}"/>
              </a:ext>
            </a:extLst>
          </p:cNvPr>
          <p:cNvSpPr txBox="1">
            <a:spLocks/>
          </p:cNvSpPr>
          <p:nvPr/>
        </p:nvSpPr>
        <p:spPr>
          <a:xfrm>
            <a:off x="502211" y="1718730"/>
            <a:ext cx="1118757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far away was Emmaus from Jerusalem?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E30831-0065-4D7B-8B19-88D8164809A8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A5045F57-DFB2-42D8-BE9C-861C9D07DFA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Six miles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2F34DF9-7B87-40AA-9399-49632726502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Seven miles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BE828384-665C-4DB6-9115-E96F7F36909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 miles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It is about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SEVEN MILES</a:t>
            </a:r>
            <a:r>
              <a:rPr lang="en-US" sz="2800" b="1" dirty="0">
                <a:latin typeface="Comic Sans MS" panose="030F0702030302020204" pitchFamily="66" charset="0"/>
              </a:rPr>
              <a:t> from Jerusalem to Emmaus.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227532" y="-252971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one of the disciples?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390526" y="-7905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Cleopas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Daniel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Ephraim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CACD65C8-2A5F-4738-96AC-2AF2C13ABB9B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one of the disciples?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6B6618-4126-425C-9932-8DCB18289F39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BA61660-4423-4D05-A686-FAA322024467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Cleopas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071A9968-2ACD-4186-9EFA-A53924C6F2F8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Daniel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926CECD4-6BDE-4D1C-8F20-E5106BD9EEC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Ephraim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57473" y="3735307"/>
            <a:ext cx="781112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One of the men was called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CLEOPAS</a:t>
            </a:r>
            <a:r>
              <a:rPr lang="en-US" sz="2800" b="1" dirty="0">
                <a:latin typeface="Comic Sans MS" panose="030F0702030302020204" pitchFamily="66" charset="0"/>
              </a:rPr>
              <a:t>, we’re not told the name of the other disciple.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71415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joined the disciples on their walk?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428626" y="-748146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A7C8D1F8-0EEC-4ED5-B008-A2B4E86D79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25984E81-1236-4A1E-BB93-86DCFC1A59C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41732A7B-F1AE-4895-98B5-DBE2A8E8270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33064" y="3687314"/>
            <a:ext cx="705070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JESUS </a:t>
            </a:r>
            <a:r>
              <a:rPr lang="en-US" sz="2800" b="1" dirty="0">
                <a:latin typeface="Comic Sans MS" panose="030F0702030302020204" pitchFamily="66" charset="0"/>
              </a:rPr>
              <a:t>joined the men on their walk.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427037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261EBF8-53C1-4458-95BF-C12EA13A5587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joined the disciples on their walk?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5C36E8-067A-4CE7-B446-46812488782A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5" action="ppaction://hlinksldjump"/>
            <a:extLst>
              <a:ext uri="{FF2B5EF4-FFF2-40B4-BE49-F238E27FC236}">
                <a16:creationId xmlns:a16="http://schemas.microsoft.com/office/drawing/2014/main" id="{30F4873E-B941-4862-A281-46995315FD9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5" action="ppaction://hlinksldjump"/>
            <a:extLst>
              <a:ext uri="{FF2B5EF4-FFF2-40B4-BE49-F238E27FC236}">
                <a16:creationId xmlns:a16="http://schemas.microsoft.com/office/drawing/2014/main" id="{BDDD77AD-2814-4561-AEDB-3CB2B45D123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25">
            <a:hlinkClick r:id="rId3" action="ppaction://hlinksldjump"/>
            <a:extLst>
              <a:ext uri="{FF2B5EF4-FFF2-40B4-BE49-F238E27FC236}">
                <a16:creationId xmlns:a16="http://schemas.microsoft.com/office/drawing/2014/main" id="{494DF3B9-BE12-4B34-815B-4CED6488874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801</Words>
  <Application>Microsoft Office PowerPoint</Application>
  <PresentationFormat>Widescreen</PresentationFormat>
  <Paragraphs>167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98</cp:revision>
  <dcterms:created xsi:type="dcterms:W3CDTF">2020-11-16T15:34:11Z</dcterms:created>
  <dcterms:modified xsi:type="dcterms:W3CDTF">2021-04-06T18:13:29Z</dcterms:modified>
</cp:coreProperties>
</file>