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3" r:id="rId3"/>
    <p:sldId id="264" r:id="rId4"/>
    <p:sldId id="259" r:id="rId5"/>
    <p:sldId id="260" r:id="rId6"/>
    <p:sldId id="265" r:id="rId7"/>
    <p:sldId id="268" r:id="rId8"/>
    <p:sldId id="277" r:id="rId9"/>
    <p:sldId id="278" r:id="rId10"/>
    <p:sldId id="267" r:id="rId11"/>
    <p:sldId id="266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9" r:id="rId21"/>
    <p:sldId id="280" r:id="rId22"/>
    <p:sldId id="262" r:id="rId23"/>
    <p:sldId id="261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00FF"/>
    <a:srgbClr val="FF66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0" autoAdjust="0"/>
    <p:restoredTop sz="94249" autoAdjust="0"/>
  </p:normalViewPr>
  <p:slideViewPr>
    <p:cSldViewPr snapToGrid="0" showGuides="1">
      <p:cViewPr varScale="1">
        <p:scale>
          <a:sx n="58" d="100"/>
          <a:sy n="58" d="100"/>
        </p:scale>
        <p:origin x="90" y="132"/>
      </p:cViewPr>
      <p:guideLst>
        <p:guide orient="horz" pos="2184"/>
        <p:guide pos="381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1313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6B278-41C9-4C72-8553-AED547061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64996A-AA60-42EF-AFBE-609528D977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4AD7E5-7F58-4CB7-B028-B1FCB9787E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06/04/2021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AA78D3-44C2-4DA3-BEE1-5847AA084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9954E4-C855-4E9E-B88C-45E6A0140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9609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A28A54-0176-49C7-BD74-A63B20582B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2E768E-C23D-4C0E-A3BF-91EBB20486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261315-14CA-42C6-8074-2DA7983768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06/04/2021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89D089-65A6-4681-A99D-A9BBDB956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98F927-3467-4F86-A0A3-BE7A1B59A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0854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3694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BEF388-33CD-4D4D-AB5D-F921BE499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A609ED-4587-478D-943B-B6AE241183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3A062F-8B1F-4C85-9D7E-D462E12846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06/04/2021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334569-C4F8-4263-93BD-000252FD3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E8CF9C-EB29-417B-9B44-E78800647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3062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06959B-4146-49B0-A150-AF3CD86561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BED078-E645-4616-84EE-672A5084BB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57D26A-F8DE-4968-BA60-04B3B94062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399436-E587-4656-9AB3-DF9F6F7A094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06/04/2021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1EBEA9-09B4-4688-A543-83E570227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5D1BDD-0380-4BC8-9B89-410DBB953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0164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14222-2B44-4420-8FC2-469737696C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56D1EA-6385-4504-8017-04497EA97A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E2C4E0-337B-43B9-B14B-4DDAB12638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B9E67F-0261-465C-B1A4-545D1DF0AD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E37271-F4C8-41D9-ACB3-BDE32D798F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EC4966-DE3E-4B0D-9305-3F9618FA13C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06/04/2021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DBEAEF-A017-4B08-8F3D-4BFA4B8B5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2114B5-5A5E-493C-9669-D7D113FA8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9284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14A6F-1730-4526-80FA-18CB792E8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4371F7-52C8-4FE7-AD1A-5ACAEF3895A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06/04/2021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0A3DFA-E4A8-4A2B-B3A3-333136536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388FB1-BC95-45E3-9866-B55787842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8037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279B9D0-08A6-4D10-A4C0-D3E2770FF0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06/04/2021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ED86AB-F808-4461-8331-00123FD42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3A8E2D-3E15-4005-8608-C4E7DEB89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6119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6B12B-E6F3-4560-9BE3-CE1600F21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E9199E-4043-45D9-97B6-979E930629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78A44D-1C76-4825-B62C-8E8CD75948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4DD244-B158-4A7B-BE99-1147F670176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06/04/2021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43D032-1130-4DB5-B4AE-E06A672AE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673E65-5BAC-421D-9DFB-28A02646F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1854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F94A4-27E5-4CCD-9765-204C2F53E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887470-19F8-4EC2-8B53-21BB562503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790E50-40CA-49F8-952A-B79A3925ED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E5E7F2-AE8C-4E35-91DD-9C630431558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06/04/2021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153454-2F8A-4A6B-A0E1-DD731EF63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DB2EAE-F0D1-4D45-B55C-4A51E9F3B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3666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B292C72-7563-46C5-8931-39BC578460B3}"/>
              </a:ext>
            </a:extLst>
          </p:cNvPr>
          <p:cNvSpPr/>
          <p:nvPr userDrawn="1"/>
        </p:nvSpPr>
        <p:spPr>
          <a:xfrm>
            <a:off x="1195480" y="136525"/>
            <a:ext cx="9801081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>
                <a:ln w="13462">
                  <a:solidFill>
                    <a:srgbClr val="0000FF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Comic Sans MS" panose="030F0702030302020204" pitchFamily="66" charset="0"/>
              </a:rPr>
              <a:t>THE ROAD TO EMMAUS QUIZ</a:t>
            </a:r>
            <a:endParaRPr lang="en-GB" sz="4400" b="1" cap="none" spc="0" dirty="0">
              <a:ln w="13462">
                <a:solidFill>
                  <a:srgbClr val="0000FF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76519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slide" Target="slide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slide" Target="slide1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4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6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16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8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18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20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22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slide" Target="slide2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4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6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Relationship Id="rId5" Type="http://schemas.openxmlformats.org/officeDocument/2006/relationships/slide" Target="slide8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Relationship Id="rId4" Type="http://schemas.openxmlformats.org/officeDocument/2006/relationships/slide" Target="slide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slide" Target="slide23.xml"/><Relationship Id="rId4" Type="http://schemas.openxmlformats.org/officeDocument/2006/relationships/slide" Target="slid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8EA1190-E725-44B1-8F66-AF66A5C25B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3408" y="2653522"/>
            <a:ext cx="2226747" cy="3740726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CEA6A1C0-2AAF-46EB-9693-586663286194}"/>
              </a:ext>
            </a:extLst>
          </p:cNvPr>
          <p:cNvGrpSpPr/>
          <p:nvPr/>
        </p:nvGrpSpPr>
        <p:grpSpPr>
          <a:xfrm>
            <a:off x="5241507" y="1017158"/>
            <a:ext cx="6156295" cy="3567721"/>
            <a:chOff x="2240730" y="3361113"/>
            <a:chExt cx="4172989" cy="5469774"/>
          </a:xfrm>
        </p:grpSpPr>
        <p:sp>
          <p:nvSpPr>
            <p:cNvPr id="5" name="Speech Bubble: Rectangle with Corners Rounded 4">
              <a:extLst>
                <a:ext uri="{FF2B5EF4-FFF2-40B4-BE49-F238E27FC236}">
                  <a16:creationId xmlns:a16="http://schemas.microsoft.com/office/drawing/2014/main" id="{16F4AB52-2326-4BF0-8577-094905FB4405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74555"/>
                <a:gd name="adj2" fmla="val 18381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72E890BD-815F-4BD7-BEBC-9E30019F8965}"/>
                </a:ext>
              </a:extLst>
            </p:cNvPr>
            <p:cNvSpPr txBox="1"/>
            <p:nvPr/>
          </p:nvSpPr>
          <p:spPr>
            <a:xfrm>
              <a:off x="2371810" y="3505820"/>
              <a:ext cx="3969737" cy="50017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In this activity you  will be given 10 questions about the story of The road to Emmaus in </a:t>
              </a: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Luke chapter 24 v 13 - 35.</a:t>
              </a:r>
            </a:p>
            <a:p>
              <a:endParaRPr lang="en-US" sz="10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You will be given 3 possible answers to each question and you have to choose the right one. </a:t>
              </a:r>
              <a:endParaRPr lang="en-GB" sz="28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9" name="Rectangle 8">
            <a:hlinkClick r:id="rId3" action="ppaction://hlinksldjump"/>
            <a:extLst>
              <a:ext uri="{FF2B5EF4-FFF2-40B4-BE49-F238E27FC236}">
                <a16:creationId xmlns:a16="http://schemas.microsoft.com/office/drawing/2014/main" id="{63545BED-F3CD-43DC-B426-4B8FE7FFB6CD}"/>
              </a:ext>
            </a:extLst>
          </p:cNvPr>
          <p:cNvSpPr/>
          <p:nvPr/>
        </p:nvSpPr>
        <p:spPr>
          <a:xfrm>
            <a:off x="-427037" y="-333138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Arrow: Striped Right 6">
            <a:hlinkClick r:id="rId4" action="ppaction://hlinksldjump"/>
            <a:extLst>
              <a:ext uri="{FF2B5EF4-FFF2-40B4-BE49-F238E27FC236}">
                <a16:creationId xmlns:a16="http://schemas.microsoft.com/office/drawing/2014/main" id="{500260B8-0206-43F4-AE30-E680CF4D6656}"/>
              </a:ext>
            </a:extLst>
          </p:cNvPr>
          <p:cNvSpPr/>
          <p:nvPr/>
        </p:nvSpPr>
        <p:spPr>
          <a:xfrm>
            <a:off x="7471017" y="514793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here to start the quiz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F3D7F15-18DE-42BB-A7C9-DE5A3684401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3684" y="1017158"/>
            <a:ext cx="2677988" cy="3356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2499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597408" y="1621081"/>
            <a:ext cx="1132422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were the men talking about on their walk?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115609" y="3973166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867698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5: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53E2C066-72FD-4D55-88E6-B52C0BA317AE}"/>
              </a:ext>
            </a:extLst>
          </p:cNvPr>
          <p:cNvSpPr/>
          <p:nvPr/>
        </p:nvSpPr>
        <p:spPr>
          <a:xfrm>
            <a:off x="-390526" y="-704597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722462" y="2462055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The death of Jesus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99438" y="2462055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The football scores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113905" y="2462055"/>
            <a:ext cx="3192701" cy="1091738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Where to go next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9461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ubtitle 2">
            <a:extLst>
              <a:ext uri="{FF2B5EF4-FFF2-40B4-BE49-F238E27FC236}">
                <a16:creationId xmlns:a16="http://schemas.microsoft.com/office/drawing/2014/main" id="{80AC2958-9BE9-4974-913C-074D2272D91B}"/>
              </a:ext>
            </a:extLst>
          </p:cNvPr>
          <p:cNvSpPr txBox="1">
            <a:spLocks/>
          </p:cNvSpPr>
          <p:nvPr/>
        </p:nvSpPr>
        <p:spPr>
          <a:xfrm>
            <a:off x="597408" y="1621081"/>
            <a:ext cx="1132422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were the men talking about on their walk?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6FF99A1-CC8B-42BE-965F-6382DCDDA732}"/>
              </a:ext>
            </a:extLst>
          </p:cNvPr>
          <p:cNvSpPr txBox="1"/>
          <p:nvPr/>
        </p:nvSpPr>
        <p:spPr>
          <a:xfrm>
            <a:off x="4078094" y="867698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5: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: Rounded Corners 18">
            <a:hlinkClick r:id="rId2" action="ppaction://hlinksldjump"/>
            <a:extLst>
              <a:ext uri="{FF2B5EF4-FFF2-40B4-BE49-F238E27FC236}">
                <a16:creationId xmlns:a16="http://schemas.microsoft.com/office/drawing/2014/main" id="{3EF07FFE-2E84-4640-8F1C-F0CE2C9814F2}"/>
              </a:ext>
            </a:extLst>
          </p:cNvPr>
          <p:cNvSpPr/>
          <p:nvPr/>
        </p:nvSpPr>
        <p:spPr>
          <a:xfrm>
            <a:off x="722462" y="2462055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The death of Jesus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: Rounded Corners 19">
            <a:hlinkClick r:id="rId3" action="ppaction://hlinksldjump"/>
            <a:extLst>
              <a:ext uri="{FF2B5EF4-FFF2-40B4-BE49-F238E27FC236}">
                <a16:creationId xmlns:a16="http://schemas.microsoft.com/office/drawing/2014/main" id="{40C2D0BC-227C-481D-9BF6-AC6CFAE7F106}"/>
              </a:ext>
            </a:extLst>
          </p:cNvPr>
          <p:cNvSpPr/>
          <p:nvPr/>
        </p:nvSpPr>
        <p:spPr>
          <a:xfrm>
            <a:off x="4299438" y="2462055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The football scores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Rectangle: Rounded Corners 20">
            <a:hlinkClick r:id="rId2" action="ppaction://hlinksldjump"/>
            <a:extLst>
              <a:ext uri="{FF2B5EF4-FFF2-40B4-BE49-F238E27FC236}">
                <a16:creationId xmlns:a16="http://schemas.microsoft.com/office/drawing/2014/main" id="{222619D8-F75E-410D-B1BA-93F018670EAD}"/>
              </a:ext>
            </a:extLst>
          </p:cNvPr>
          <p:cNvSpPr/>
          <p:nvPr/>
        </p:nvSpPr>
        <p:spPr>
          <a:xfrm>
            <a:off x="8113905" y="2462055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Where to go next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692106" y="3810277"/>
            <a:ext cx="8229600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Great answer.</a:t>
            </a:r>
          </a:p>
          <a:p>
            <a:pPr marL="0" indent="0" algn="ctr">
              <a:lnSpc>
                <a:spcPts val="3300"/>
              </a:lnSpc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 men were talking about the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DEATH OF JESUS</a:t>
            </a:r>
            <a:r>
              <a:rPr lang="en-US" sz="2800" b="1" dirty="0">
                <a:latin typeface="Comic Sans MS" panose="030F0702030302020204" pitchFamily="66" charset="0"/>
              </a:rPr>
              <a:t>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3" name="Rectangle 2">
            <a:hlinkClick r:id="rId3" action="ppaction://hlinksldjump"/>
            <a:extLst>
              <a:ext uri="{FF2B5EF4-FFF2-40B4-BE49-F238E27FC236}">
                <a16:creationId xmlns:a16="http://schemas.microsoft.com/office/drawing/2014/main" id="{32BCB8A4-9A06-4259-88E9-A040D2830287}"/>
              </a:ext>
            </a:extLst>
          </p:cNvPr>
          <p:cNvSpPr/>
          <p:nvPr/>
        </p:nvSpPr>
        <p:spPr>
          <a:xfrm>
            <a:off x="-227005" y="-437182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5" name="Slide Zoom 4">
                <a:extLst>
                  <a:ext uri="{FF2B5EF4-FFF2-40B4-BE49-F238E27FC236}">
                    <a16:creationId xmlns:a16="http://schemas.microsoft.com/office/drawing/2014/main" id="{12C8F173-02BC-44F6-A247-A381E93846C5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566025121"/>
                  </p:ext>
                </p:extLst>
              </p:nvPr>
            </p:nvGraphicFramePr>
            <p:xfrm>
              <a:off x="-1457468" y="2779317"/>
              <a:ext cx="3048000" cy="1714500"/>
            </p:xfrm>
            <a:graphic>
              <a:graphicData uri="http://schemas.microsoft.com/office/powerpoint/2016/slidezoom">
                <pslz:sldZm>
                  <pslz:sldZmObj sldId="266" cId="197600028">
                    <pslz:zmPr id="{35CFAFED-AC7E-466B-AE7E-C71C9783A3C8}" returnToParent="0" transitionDur="1000">
                      <p166:blipFill xmlns:p166="http://schemas.microsoft.com/office/powerpoint/2016/6/main">
                        <a:blip r:embed="rId6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5" name="Slide Zoom 4">
                <a:hlinkClick r:id="rId3" action="ppaction://hlinksldjump"/>
                <a:extLst>
                  <a:ext uri="{FF2B5EF4-FFF2-40B4-BE49-F238E27FC236}">
                    <a16:creationId xmlns:a16="http://schemas.microsoft.com/office/drawing/2014/main" id="{12C8F173-02BC-44F6-A247-A381E93846C5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-1457468" y="2779317"/>
                <a:ext cx="3048000" cy="171450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97600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810392" y="1655191"/>
            <a:ext cx="10571209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3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the women tell the disciples?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0" y="907527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6: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47B7FD5D-310D-4D1E-9017-319D20F10B84}"/>
              </a:ext>
            </a:extLst>
          </p:cNvPr>
          <p:cNvSpPr/>
          <p:nvPr/>
        </p:nvSpPr>
        <p:spPr>
          <a:xfrm>
            <a:off x="-390530" y="-751735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Jesus’ tomb was sealed tightly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3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The soldiers had moved Jesus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Jesus’ tomb was empty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5439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btitle 2">
            <a:extLst>
              <a:ext uri="{FF2B5EF4-FFF2-40B4-BE49-F238E27FC236}">
                <a16:creationId xmlns:a16="http://schemas.microsoft.com/office/drawing/2014/main" id="{D3588A19-0396-40CA-B876-597CBA348945}"/>
              </a:ext>
            </a:extLst>
          </p:cNvPr>
          <p:cNvSpPr txBox="1">
            <a:spLocks/>
          </p:cNvSpPr>
          <p:nvPr/>
        </p:nvSpPr>
        <p:spPr>
          <a:xfrm>
            <a:off x="810392" y="1655191"/>
            <a:ext cx="10571209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3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the women tell the disciples?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129E452-AEEE-4F29-A769-42271D287276}"/>
              </a:ext>
            </a:extLst>
          </p:cNvPr>
          <p:cNvSpPr txBox="1"/>
          <p:nvPr/>
        </p:nvSpPr>
        <p:spPr>
          <a:xfrm>
            <a:off x="4078090" y="907527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6: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2" action="ppaction://hlinksldjump"/>
            <a:extLst>
              <a:ext uri="{FF2B5EF4-FFF2-40B4-BE49-F238E27FC236}">
                <a16:creationId xmlns:a16="http://schemas.microsoft.com/office/drawing/2014/main" id="{EB368173-DA1E-4A08-9AC0-1F8375B4E7BE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Jesus’ tomb was sealed tightly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: Rounded Corners 18">
            <a:hlinkClick r:id="rId2" action="ppaction://hlinksldjump"/>
            <a:extLst>
              <a:ext uri="{FF2B5EF4-FFF2-40B4-BE49-F238E27FC236}">
                <a16:creationId xmlns:a16="http://schemas.microsoft.com/office/drawing/2014/main" id="{90636D39-744F-435D-92BF-2522F7EAD513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The soldiers had moved Jesus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: Rounded Corners 19">
            <a:hlinkClick r:id="rId3" action="ppaction://hlinksldjump"/>
            <a:extLst>
              <a:ext uri="{FF2B5EF4-FFF2-40B4-BE49-F238E27FC236}">
                <a16:creationId xmlns:a16="http://schemas.microsoft.com/office/drawing/2014/main" id="{6BBEDC7C-68B2-4ECA-BDC8-BA842DB2F5C6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Jesus’ tomb was empty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282511" y="3672266"/>
            <a:ext cx="837357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You are correct.</a:t>
            </a:r>
          </a:p>
          <a:p>
            <a:pPr marL="0" indent="0" algn="ctr">
              <a:lnSpc>
                <a:spcPts val="4000"/>
              </a:lnSpc>
              <a:buNone/>
            </a:pPr>
            <a:r>
              <a:rPr lang="en-GB" sz="2800" b="1" dirty="0">
                <a:latin typeface="Comic Sans MS" panose="030F0702030302020204" pitchFamily="66" charset="0"/>
              </a:rPr>
              <a:t>The women had told the disciples that </a:t>
            </a:r>
          </a:p>
          <a:p>
            <a:pPr marL="0" indent="0" algn="ctr">
              <a:lnSpc>
                <a:spcPts val="4000"/>
              </a:lnSpc>
              <a:buNone/>
            </a:pPr>
            <a:r>
              <a:rPr lang="en-GB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JESUS’ TOMB WAS EMPTY</a:t>
            </a:r>
            <a:r>
              <a:rPr lang="en-GB" sz="2800" b="1" dirty="0">
                <a:latin typeface="Comic Sans MS" panose="030F0702030302020204" pitchFamily="66" charset="0"/>
              </a:rPr>
              <a:t>.</a:t>
            </a:r>
            <a:endParaRPr lang="en-US" sz="2800" b="1" dirty="0">
              <a:latin typeface="Comic Sans MS" panose="030F0702030302020204" pitchFamily="66" charset="0"/>
            </a:endParaRP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A68867EB-AE38-480B-AF9A-32BA2D78EA19}"/>
              </a:ext>
            </a:extLst>
          </p:cNvPr>
          <p:cNvSpPr/>
          <p:nvPr/>
        </p:nvSpPr>
        <p:spPr>
          <a:xfrm>
            <a:off x="-390530" y="-786943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8135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41582" y="871918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7: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C68A5544-7FC9-4D99-8D41-ABE5F755B37C}"/>
              </a:ext>
            </a:extLst>
          </p:cNvPr>
          <p:cNvSpPr/>
          <p:nvPr/>
        </p:nvSpPr>
        <p:spPr>
          <a:xfrm>
            <a:off x="-427038" y="-753692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Abraham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Moses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3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Noah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4805D2AD-7AFA-44A5-B193-85FD2A48BEDD}"/>
              </a:ext>
            </a:extLst>
          </p:cNvPr>
          <p:cNvSpPr txBox="1">
            <a:spLocks/>
          </p:cNvSpPr>
          <p:nvPr/>
        </p:nvSpPr>
        <p:spPr>
          <a:xfrm>
            <a:off x="699624" y="1327195"/>
            <a:ext cx="10968635" cy="66219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b="1" dirty="0">
                <a:latin typeface="Comic Sans MS" panose="030F0702030302020204" pitchFamily="66" charset="0"/>
              </a:rPr>
              <a:t>Jesus explained to the disciples what the scriptures said about Him, starting with who?</a:t>
            </a:r>
            <a:endParaRPr lang="en-GB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143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 animBg="1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49B37E38-6BC0-46A2-BFE3-22363212CC6D}"/>
              </a:ext>
            </a:extLst>
          </p:cNvPr>
          <p:cNvSpPr txBox="1"/>
          <p:nvPr/>
        </p:nvSpPr>
        <p:spPr>
          <a:xfrm>
            <a:off x="4041582" y="871918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7: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2" action="ppaction://hlinksldjump"/>
            <a:extLst>
              <a:ext uri="{FF2B5EF4-FFF2-40B4-BE49-F238E27FC236}">
                <a16:creationId xmlns:a16="http://schemas.microsoft.com/office/drawing/2014/main" id="{904357D6-9C45-48F4-8171-CA845838C84C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Abraham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3" action="ppaction://hlinksldjump"/>
            <a:extLst>
              <a:ext uri="{FF2B5EF4-FFF2-40B4-BE49-F238E27FC236}">
                <a16:creationId xmlns:a16="http://schemas.microsoft.com/office/drawing/2014/main" id="{8170A694-E182-48EA-A2D1-DD00C29226AD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Moses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2" action="ppaction://hlinksldjump"/>
            <a:extLst>
              <a:ext uri="{FF2B5EF4-FFF2-40B4-BE49-F238E27FC236}">
                <a16:creationId xmlns:a16="http://schemas.microsoft.com/office/drawing/2014/main" id="{5831D74E-EA36-4B4A-A35F-386F45F02753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Noah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2D428FC9-B3C9-4103-B5F5-60570D67143C}"/>
              </a:ext>
            </a:extLst>
          </p:cNvPr>
          <p:cNvSpPr txBox="1">
            <a:spLocks/>
          </p:cNvSpPr>
          <p:nvPr/>
        </p:nvSpPr>
        <p:spPr>
          <a:xfrm>
            <a:off x="699624" y="1327195"/>
            <a:ext cx="10968635" cy="66219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b="1" dirty="0">
                <a:latin typeface="Comic Sans MS" panose="030F0702030302020204" pitchFamily="66" charset="0"/>
              </a:rPr>
              <a:t>Jesus explained to the disciples what the scriptures said about Him, starting with who?</a:t>
            </a:r>
            <a:endParaRPr lang="en-GB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236000" y="3794453"/>
            <a:ext cx="8678784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lnSpc>
                <a:spcPts val="3500"/>
              </a:lnSpc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Jesus explained what the scriptures said about Him starting with the words of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MOSES</a:t>
            </a:r>
            <a:r>
              <a:rPr lang="en-US" sz="2800" b="1" dirty="0">
                <a:latin typeface="Comic Sans MS" panose="030F0702030302020204" pitchFamily="66" charset="0"/>
              </a:rPr>
              <a:t>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9DB65C72-C016-4093-B33B-986F902ADEBF}"/>
              </a:ext>
            </a:extLst>
          </p:cNvPr>
          <p:cNvSpPr/>
          <p:nvPr/>
        </p:nvSpPr>
        <p:spPr>
          <a:xfrm>
            <a:off x="-427038" y="-766822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7051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63418" y="890038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8: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433C393A-FFA3-46D8-9AA0-D1B77245F98E}"/>
              </a:ext>
            </a:extLst>
          </p:cNvPr>
          <p:cNvSpPr/>
          <p:nvPr/>
        </p:nvSpPr>
        <p:spPr>
          <a:xfrm>
            <a:off x="-390525" y="-803585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9C80B6FA-74C2-4C28-B70B-E0E31B152BDF}"/>
              </a:ext>
            </a:extLst>
          </p:cNvPr>
          <p:cNvSpPr txBox="1">
            <a:spLocks/>
          </p:cNvSpPr>
          <p:nvPr/>
        </p:nvSpPr>
        <p:spPr>
          <a:xfrm>
            <a:off x="803928" y="1387833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7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When they arrived at Emmaus, what did the disciples ask Jesus?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1" name="Rectangle: Rounded Corners 10">
            <a:hlinkClick r:id="rId3" action="ppaction://hlinksldjump"/>
            <a:extLst>
              <a:ext uri="{FF2B5EF4-FFF2-40B4-BE49-F238E27FC236}">
                <a16:creationId xmlns:a16="http://schemas.microsoft.com/office/drawing/2014/main" id="{A935BA61-AB5C-4DB7-8925-9B928E1F5BBE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Was he returning to Jerusalem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Rectangle: Rounded Corners 11">
            <a:hlinkClick r:id="rId3" action="ppaction://hlinksldjump"/>
            <a:extLst>
              <a:ext uri="{FF2B5EF4-FFF2-40B4-BE49-F238E27FC236}">
                <a16:creationId xmlns:a16="http://schemas.microsoft.com/office/drawing/2014/main" id="{D3077CDE-369F-4BDF-B7DB-161C9C767348}"/>
              </a:ext>
            </a:extLst>
          </p:cNvPr>
          <p:cNvSpPr/>
          <p:nvPr/>
        </p:nvSpPr>
        <p:spPr>
          <a:xfrm>
            <a:off x="4395345" y="2479380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Did he need food for his journey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4" action="ppaction://hlinksldjump"/>
            <a:extLst>
              <a:ext uri="{FF2B5EF4-FFF2-40B4-BE49-F238E27FC236}">
                <a16:creationId xmlns:a16="http://schemas.microsoft.com/office/drawing/2014/main" id="{1B546B9F-95D2-4BC0-8F75-48050B9B07E5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Stay with them for the night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076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 build="p"/>
      <p:bldP spid="11" grpId="0" animBg="1"/>
      <p:bldP spid="12" grpId="0" animBg="1"/>
      <p:bldP spid="1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ubtitle 2">
            <a:extLst>
              <a:ext uri="{FF2B5EF4-FFF2-40B4-BE49-F238E27FC236}">
                <a16:creationId xmlns:a16="http://schemas.microsoft.com/office/drawing/2014/main" id="{B91CA5C1-E44F-4BA1-B7D7-416AC01E462C}"/>
              </a:ext>
            </a:extLst>
          </p:cNvPr>
          <p:cNvSpPr txBox="1">
            <a:spLocks/>
          </p:cNvSpPr>
          <p:nvPr/>
        </p:nvSpPr>
        <p:spPr>
          <a:xfrm>
            <a:off x="803928" y="1387833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7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When they arrived at Emmaus, what did the disciples ask Jesus?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24DE68-89FF-407D-8A4C-C33E27C212D0}"/>
              </a:ext>
            </a:extLst>
          </p:cNvPr>
          <p:cNvSpPr txBox="1"/>
          <p:nvPr/>
        </p:nvSpPr>
        <p:spPr>
          <a:xfrm>
            <a:off x="4063418" y="890038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8: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2" action="ppaction://hlinksldjump"/>
            <a:extLst>
              <a:ext uri="{FF2B5EF4-FFF2-40B4-BE49-F238E27FC236}">
                <a16:creationId xmlns:a16="http://schemas.microsoft.com/office/drawing/2014/main" id="{DC627803-5419-441C-AC8E-72355BAA63EB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Was he returning to Jerusalem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2" action="ppaction://hlinksldjump"/>
            <a:extLst>
              <a:ext uri="{FF2B5EF4-FFF2-40B4-BE49-F238E27FC236}">
                <a16:creationId xmlns:a16="http://schemas.microsoft.com/office/drawing/2014/main" id="{64EB400D-3973-4A32-8905-6FAD92ED3FF6}"/>
              </a:ext>
            </a:extLst>
          </p:cNvPr>
          <p:cNvSpPr/>
          <p:nvPr/>
        </p:nvSpPr>
        <p:spPr>
          <a:xfrm>
            <a:off x="4395345" y="2479380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Did he need food for his journey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: Rounded Corners 19">
            <a:hlinkClick r:id="rId3" action="ppaction://hlinksldjump"/>
            <a:extLst>
              <a:ext uri="{FF2B5EF4-FFF2-40B4-BE49-F238E27FC236}">
                <a16:creationId xmlns:a16="http://schemas.microsoft.com/office/drawing/2014/main" id="{0ED07BAE-9A67-4316-AD69-98987DFC85AD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Stay with them for the night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4343996" y="3715187"/>
            <a:ext cx="7310448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Spot on answer.</a:t>
            </a:r>
          </a:p>
          <a:p>
            <a:pPr marL="0" indent="0" algn="ctr">
              <a:lnSpc>
                <a:spcPts val="4000"/>
              </a:lnSpc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They asked Jesus to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STAY WITH THEM FOR THE NIGHT </a:t>
            </a:r>
            <a:r>
              <a:rPr lang="en-US" sz="2800" b="1" dirty="0">
                <a:latin typeface="Comic Sans MS" panose="030F0702030302020204" pitchFamily="66" charset="0"/>
              </a:rPr>
              <a:t>as it was late.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FDED7B2A-ACB8-4ABF-9A91-150E2B6A29C3}"/>
              </a:ext>
            </a:extLst>
          </p:cNvPr>
          <p:cNvSpPr/>
          <p:nvPr/>
        </p:nvSpPr>
        <p:spPr>
          <a:xfrm>
            <a:off x="-390525" y="-755766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3382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1166442" y="1387642"/>
            <a:ext cx="9755185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7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Jesus do that showed the disciples who He was 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92771" y="835439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9: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FD47DEF1-4E4F-40A0-810F-45EA3A633F57}"/>
              </a:ext>
            </a:extLst>
          </p:cNvPr>
          <p:cNvSpPr/>
          <p:nvPr/>
        </p:nvSpPr>
        <p:spPr>
          <a:xfrm>
            <a:off x="-242845" y="-793875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Healed the men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395345" y="2479380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Divided the bread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3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Forgave the men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435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btitle 2">
            <a:extLst>
              <a:ext uri="{FF2B5EF4-FFF2-40B4-BE49-F238E27FC236}">
                <a16:creationId xmlns:a16="http://schemas.microsoft.com/office/drawing/2014/main" id="{9949A34C-0C67-4A91-B52D-0B10772EA81F}"/>
              </a:ext>
            </a:extLst>
          </p:cNvPr>
          <p:cNvSpPr txBox="1">
            <a:spLocks/>
          </p:cNvSpPr>
          <p:nvPr/>
        </p:nvSpPr>
        <p:spPr>
          <a:xfrm>
            <a:off x="1166442" y="1387642"/>
            <a:ext cx="9755185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7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Jesus do that showed the disciples who He was 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0686219-C3E6-449C-8497-029FDDC7D5BE}"/>
              </a:ext>
            </a:extLst>
          </p:cNvPr>
          <p:cNvSpPr txBox="1"/>
          <p:nvPr/>
        </p:nvSpPr>
        <p:spPr>
          <a:xfrm>
            <a:off x="4092771" y="835439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9: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2" action="ppaction://hlinksldjump"/>
            <a:extLst>
              <a:ext uri="{FF2B5EF4-FFF2-40B4-BE49-F238E27FC236}">
                <a16:creationId xmlns:a16="http://schemas.microsoft.com/office/drawing/2014/main" id="{D59D0E4D-3263-41E3-B492-E1D78CA72863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Healed the men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: Rounded Corners 18">
            <a:hlinkClick r:id="rId3" action="ppaction://hlinksldjump"/>
            <a:extLst>
              <a:ext uri="{FF2B5EF4-FFF2-40B4-BE49-F238E27FC236}">
                <a16:creationId xmlns:a16="http://schemas.microsoft.com/office/drawing/2014/main" id="{6F774270-4AD5-44BF-95BD-3EEBEF7751DB}"/>
              </a:ext>
            </a:extLst>
          </p:cNvPr>
          <p:cNvSpPr/>
          <p:nvPr/>
        </p:nvSpPr>
        <p:spPr>
          <a:xfrm>
            <a:off x="4395345" y="2479380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Divided the bread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Rectangle: Rounded Corners 20">
            <a:hlinkClick r:id="rId2" action="ppaction://hlinksldjump"/>
            <a:extLst>
              <a:ext uri="{FF2B5EF4-FFF2-40B4-BE49-F238E27FC236}">
                <a16:creationId xmlns:a16="http://schemas.microsoft.com/office/drawing/2014/main" id="{5379F84A-297B-4705-86EA-9683DAEB39E2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Forgave the men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4137663" y="3759507"/>
            <a:ext cx="7146105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Great answer.</a:t>
            </a:r>
          </a:p>
          <a:p>
            <a:pPr marL="0" indent="0" algn="ctr">
              <a:lnSpc>
                <a:spcPts val="3500"/>
              </a:lnSpc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 men recognized Jesus when He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DIVIDED THE BREAD</a:t>
            </a:r>
            <a:r>
              <a:rPr lang="en-US" sz="2800" b="1" dirty="0">
                <a:latin typeface="Comic Sans MS" panose="030F0702030302020204" pitchFamily="66" charset="0"/>
              </a:rPr>
              <a:t>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Done.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4FCB5CC8-140D-475F-B982-4FAE7843D278}"/>
              </a:ext>
            </a:extLst>
          </p:cNvPr>
          <p:cNvSpPr/>
          <p:nvPr/>
        </p:nvSpPr>
        <p:spPr>
          <a:xfrm>
            <a:off x="-442491" y="-840950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998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86543D00-79ED-482F-96AF-4B2880E85F39}"/>
              </a:ext>
            </a:extLst>
          </p:cNvPr>
          <p:cNvSpPr txBox="1">
            <a:spLocks/>
          </p:cNvSpPr>
          <p:nvPr/>
        </p:nvSpPr>
        <p:spPr>
          <a:xfrm>
            <a:off x="256032" y="1623044"/>
            <a:ext cx="11795760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From which place had the disciples come from?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8BD6BCB4-828B-46D1-AABB-9FC1A2F5D5AE}"/>
              </a:ext>
            </a:extLst>
          </p:cNvPr>
          <p:cNvSpPr/>
          <p:nvPr/>
        </p:nvSpPr>
        <p:spPr>
          <a:xfrm>
            <a:off x="-427037" y="-523875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Jericho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3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Bethany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Jerusalem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331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7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7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2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97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 build="p"/>
      <p:bldP spid="5" grpId="0" animBg="1"/>
      <p:bldP spid="6" grpId="0" animBg="1"/>
      <p:bldP spid="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602525" y="1413554"/>
            <a:ext cx="10540849" cy="78515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b="1" dirty="0">
                <a:latin typeface="Comic Sans MS" panose="030F0702030302020204" pitchFamily="66" charset="0"/>
              </a:rPr>
              <a:t>Where did the disciples say it was like when Jesus was talking to them?</a:t>
            </a:r>
            <a:endParaRPr lang="en-GB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55256" y="893459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10: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DDC6D321-488F-402E-9E48-15EA6071997D}"/>
              </a:ext>
            </a:extLst>
          </p:cNvPr>
          <p:cNvSpPr/>
          <p:nvPr/>
        </p:nvSpPr>
        <p:spPr>
          <a:xfrm>
            <a:off x="-390525" y="-523875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 fountain washing us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3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 medicine healing us 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 fire burning </a:t>
            </a:r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  <a:hlinkClick r:id="rId4" action="ppaction://hlinksldjump"/>
              </a:rPr>
              <a:t>in</a:t>
            </a:r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 us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374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>
            <a:extLst>
              <a:ext uri="{FF2B5EF4-FFF2-40B4-BE49-F238E27FC236}">
                <a16:creationId xmlns:a16="http://schemas.microsoft.com/office/drawing/2014/main" id="{DF4B1D95-A282-43EB-99C9-BFE3E2215F70}"/>
              </a:ext>
            </a:extLst>
          </p:cNvPr>
          <p:cNvSpPr txBox="1">
            <a:spLocks/>
          </p:cNvSpPr>
          <p:nvPr/>
        </p:nvSpPr>
        <p:spPr>
          <a:xfrm>
            <a:off x="602525" y="1413554"/>
            <a:ext cx="10540849" cy="78515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b="1" dirty="0">
                <a:latin typeface="Comic Sans MS" panose="030F0702030302020204" pitchFamily="66" charset="0"/>
              </a:rPr>
              <a:t>Where did the disciples say it was like when Jesus was talking to them?</a:t>
            </a:r>
            <a:endParaRPr lang="en-GB" b="1" dirty="0">
              <a:latin typeface="Comic Sans MS" panose="030F0702030302020204" pitchFamily="66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E71878F-2336-4C27-9CD7-DB31D36FA9AA}"/>
              </a:ext>
            </a:extLst>
          </p:cNvPr>
          <p:cNvSpPr txBox="1"/>
          <p:nvPr/>
        </p:nvSpPr>
        <p:spPr>
          <a:xfrm>
            <a:off x="4055256" y="893459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10: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2" action="ppaction://hlinksldjump"/>
            <a:extLst>
              <a:ext uri="{FF2B5EF4-FFF2-40B4-BE49-F238E27FC236}">
                <a16:creationId xmlns:a16="http://schemas.microsoft.com/office/drawing/2014/main" id="{A5BEEA73-E0CD-4A1F-9F0C-FDD14887EA7F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 fountain washing us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3" action="ppaction://hlinksldjump"/>
            <a:extLst>
              <a:ext uri="{FF2B5EF4-FFF2-40B4-BE49-F238E27FC236}">
                <a16:creationId xmlns:a16="http://schemas.microsoft.com/office/drawing/2014/main" id="{801EC5D1-555F-4AB6-9E89-62890BC2B9C9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 medicine healing us 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Rectangle: Rounded Corners 20">
            <a:hlinkClick r:id="rId2" action="ppaction://hlinksldjump"/>
            <a:extLst>
              <a:ext uri="{FF2B5EF4-FFF2-40B4-BE49-F238E27FC236}">
                <a16:creationId xmlns:a16="http://schemas.microsoft.com/office/drawing/2014/main" id="{8F7A98BD-0EA4-4C83-8152-759F9A9F0E10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 fire burning in us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489799" y="3735307"/>
            <a:ext cx="8146472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That’s the right answer.</a:t>
            </a:r>
          </a:p>
          <a:p>
            <a:pPr marL="0" indent="0" algn="ctr">
              <a:lnSpc>
                <a:spcPts val="4000"/>
              </a:lnSpc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 disciples said that it was like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A FIRE BURNING IN US </a:t>
            </a:r>
            <a:r>
              <a:rPr lang="en-US" sz="2800" b="1" dirty="0">
                <a:latin typeface="Comic Sans MS" panose="030F0702030302020204" pitchFamily="66" charset="0"/>
              </a:rPr>
              <a:t>when Jesus spoke to us.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197B0D0E-F36B-4858-B56A-E136AC3D1B6B}"/>
              </a:ext>
            </a:extLst>
          </p:cNvPr>
          <p:cNvSpPr/>
          <p:nvPr/>
        </p:nvSpPr>
        <p:spPr>
          <a:xfrm>
            <a:off x="-427037" y="-844607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7865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C2EE9D88-958B-4903-A906-0B148A4F36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5240" y="996303"/>
            <a:ext cx="2872321" cy="3600412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C3BA0FCE-66F1-44DD-9D7B-9BF2891C34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4585" y="1935617"/>
            <a:ext cx="2287790" cy="3982050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27505212-E188-416C-8C34-269280778717}"/>
              </a:ext>
            </a:extLst>
          </p:cNvPr>
          <p:cNvGrpSpPr/>
          <p:nvPr/>
        </p:nvGrpSpPr>
        <p:grpSpPr>
          <a:xfrm>
            <a:off x="6768611" y="1935617"/>
            <a:ext cx="4899133" cy="3422072"/>
            <a:chOff x="2240730" y="3361113"/>
            <a:chExt cx="4172989" cy="5469774"/>
          </a:xfrm>
        </p:grpSpPr>
        <p:sp>
          <p:nvSpPr>
            <p:cNvPr id="9" name="Speech Bubble: Rectangle with Corners Rounded 8">
              <a:extLst>
                <a:ext uri="{FF2B5EF4-FFF2-40B4-BE49-F238E27FC236}">
                  <a16:creationId xmlns:a16="http://schemas.microsoft.com/office/drawing/2014/main" id="{C71A9DEB-794F-44D0-AFB7-2B619DE941C0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80667"/>
                <a:gd name="adj2" fmla="val -23312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AE35999B-5D39-4E96-BD83-CF6D1A1CC9A3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31085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Well done for finishing the quiz.</a:t>
              </a:r>
            </a:p>
            <a:p>
              <a:endParaRPr lang="en-US" sz="28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I’ll have another one for you next week.</a:t>
              </a:r>
            </a:p>
            <a:p>
              <a:pPr algn="ctr"/>
              <a:endParaRPr lang="en-US" sz="28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See you next time </a:t>
              </a:r>
              <a:endParaRPr lang="en-GB" sz="28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12" name="Rectangle 11">
            <a:hlinkClick r:id="" action="ppaction://hlinkshowjump?jump=endshow"/>
            <a:extLst>
              <a:ext uri="{FF2B5EF4-FFF2-40B4-BE49-F238E27FC236}">
                <a16:creationId xmlns:a16="http://schemas.microsoft.com/office/drawing/2014/main" id="{835C0A40-DD1B-498B-811B-0C5BC778C98B}"/>
              </a:ext>
            </a:extLst>
          </p:cNvPr>
          <p:cNvSpPr/>
          <p:nvPr/>
        </p:nvSpPr>
        <p:spPr>
          <a:xfrm>
            <a:off x="-390525" y="-561975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8643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376C4281-CFBE-4FEB-B5A8-03A20F9211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919" y="1023581"/>
            <a:ext cx="2872321" cy="3600412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C3BA0FCE-66F1-44DD-9D7B-9BF2891C34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4585" y="1935617"/>
            <a:ext cx="2287790" cy="398205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4E2B266D-C176-42B7-866C-025BABF3C999}"/>
              </a:ext>
            </a:extLst>
          </p:cNvPr>
          <p:cNvGrpSpPr/>
          <p:nvPr/>
        </p:nvGrpSpPr>
        <p:grpSpPr>
          <a:xfrm>
            <a:off x="7100421" y="1283690"/>
            <a:ext cx="4149629" cy="3340303"/>
            <a:chOff x="2240730" y="3361113"/>
            <a:chExt cx="4172989" cy="6355529"/>
          </a:xfrm>
        </p:grpSpPr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B898C1AE-1A45-48AC-9E2F-AC15056D3F56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94675"/>
                <a:gd name="adj2" fmla="val 5607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7BE656E-D906-43A8-987A-D012C3BFAF7E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6210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Whoops!</a:t>
              </a:r>
            </a:p>
            <a:p>
              <a:pPr algn="ctr"/>
              <a:endParaRPr lang="en-US" sz="2800" b="1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That’s not quite right.</a:t>
              </a:r>
            </a:p>
            <a:p>
              <a:pPr algn="ctr"/>
              <a:endParaRPr lang="en-US" sz="2800" b="1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Try again.</a:t>
              </a:r>
              <a:endParaRPr lang="en-GB" sz="2800" b="1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9" name="Rectangle 8">
            <a:hlinkClick r:id="rId4" action="ppaction://hlinksldjump"/>
            <a:extLst>
              <a:ext uri="{FF2B5EF4-FFF2-40B4-BE49-F238E27FC236}">
                <a16:creationId xmlns:a16="http://schemas.microsoft.com/office/drawing/2014/main" id="{B23ACE7F-CB8C-4C8F-AEBE-8E2476A241D4}"/>
              </a:ext>
            </a:extLst>
          </p:cNvPr>
          <p:cNvSpPr/>
          <p:nvPr/>
        </p:nvSpPr>
        <p:spPr>
          <a:xfrm>
            <a:off x="-390525" y="-850067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Arrow: Striped Right 6">
            <a:hlinkClick r:id="" action="ppaction://hlinkshowjump?jump=lastslideviewed"/>
            <a:extLst>
              <a:ext uri="{FF2B5EF4-FFF2-40B4-BE49-F238E27FC236}">
                <a16:creationId xmlns:a16="http://schemas.microsoft.com/office/drawing/2014/main" id="{A7E6C067-1A52-4104-843F-FAA447880138}"/>
              </a:ext>
            </a:extLst>
          </p:cNvPr>
          <p:cNvSpPr/>
          <p:nvPr/>
        </p:nvSpPr>
        <p:spPr>
          <a:xfrm flipH="1">
            <a:off x="455924" y="5528327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to return to the quiz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3017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8B128EA9-68A7-4FE5-9C5A-ADD8841B231E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070A702B-65E0-499E-AA2A-81DF4C170184}"/>
              </a:ext>
            </a:extLst>
          </p:cNvPr>
          <p:cNvSpPr txBox="1">
            <a:spLocks/>
          </p:cNvSpPr>
          <p:nvPr/>
        </p:nvSpPr>
        <p:spPr>
          <a:xfrm>
            <a:off x="256032" y="1623044"/>
            <a:ext cx="11795760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From which place had the disciples come from?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20" name="Rectangle: Rounded Corners 19">
            <a:hlinkClick r:id="rId2" action="ppaction://hlinksldjump"/>
            <a:extLst>
              <a:ext uri="{FF2B5EF4-FFF2-40B4-BE49-F238E27FC236}">
                <a16:creationId xmlns:a16="http://schemas.microsoft.com/office/drawing/2014/main" id="{CFD43793-632A-40F5-9B33-4A78D24C34DE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Jericho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Rectangle: Rounded Corners 20">
            <a:hlinkClick r:id="rId2" action="ppaction://hlinksldjump"/>
            <a:extLst>
              <a:ext uri="{FF2B5EF4-FFF2-40B4-BE49-F238E27FC236}">
                <a16:creationId xmlns:a16="http://schemas.microsoft.com/office/drawing/2014/main" id="{DA6547ED-29D8-4E74-B919-23BB8FA5337D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Bethany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Rectangle: Rounded Corners 21">
            <a:hlinkClick r:id="rId3" action="ppaction://hlinksldjump"/>
            <a:extLst>
              <a:ext uri="{FF2B5EF4-FFF2-40B4-BE49-F238E27FC236}">
                <a16:creationId xmlns:a16="http://schemas.microsoft.com/office/drawing/2014/main" id="{7C35F996-EE7A-4B5F-98D3-AB36A5E25B3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Jerusalem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4463281" y="3735307"/>
            <a:ext cx="6326902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You are correct.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 disciples had left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JERUSALEM </a:t>
            </a:r>
            <a:r>
              <a:rPr lang="en-US" sz="2800" b="1" dirty="0">
                <a:latin typeface="Comic Sans MS" panose="030F0702030302020204" pitchFamily="66" charset="0"/>
              </a:rPr>
              <a:t>and were going to Emmaus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Rectangle 16">
            <a:hlinkClick r:id="rId3" action="ppaction://hlinksldjump"/>
            <a:extLst>
              <a:ext uri="{FF2B5EF4-FFF2-40B4-BE49-F238E27FC236}">
                <a16:creationId xmlns:a16="http://schemas.microsoft.com/office/drawing/2014/main" id="{E24960EA-4062-4F55-A749-9087E07C2466}"/>
              </a:ext>
            </a:extLst>
          </p:cNvPr>
          <p:cNvSpPr/>
          <p:nvPr/>
        </p:nvSpPr>
        <p:spPr>
          <a:xfrm>
            <a:off x="-332613" y="-523875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2781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502211" y="1718730"/>
            <a:ext cx="11187576" cy="66219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How far away was Emmaus from Jerusalem?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2: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Rectangle 10">
            <a:hlinkClick r:id="rId2" action="ppaction://hlinksldjump"/>
            <a:extLst>
              <a:ext uri="{FF2B5EF4-FFF2-40B4-BE49-F238E27FC236}">
                <a16:creationId xmlns:a16="http://schemas.microsoft.com/office/drawing/2014/main" id="{86956D30-0126-4BC3-AFC5-22E950CF5DFE}"/>
              </a:ext>
            </a:extLst>
          </p:cNvPr>
          <p:cNvSpPr/>
          <p:nvPr/>
        </p:nvSpPr>
        <p:spPr>
          <a:xfrm>
            <a:off x="-390526" y="-827982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Six miles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Seven miles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3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Eight miles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4485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btitle 2">
            <a:extLst>
              <a:ext uri="{FF2B5EF4-FFF2-40B4-BE49-F238E27FC236}">
                <a16:creationId xmlns:a16="http://schemas.microsoft.com/office/drawing/2014/main" id="{442413C7-C6F1-46A0-BE2A-80CD842D6683}"/>
              </a:ext>
            </a:extLst>
          </p:cNvPr>
          <p:cNvSpPr txBox="1">
            <a:spLocks/>
          </p:cNvSpPr>
          <p:nvPr/>
        </p:nvSpPr>
        <p:spPr>
          <a:xfrm>
            <a:off x="502211" y="1718730"/>
            <a:ext cx="11187576" cy="66219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How far away was Emmaus from Jerusalem?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EE30831-0065-4D7B-8B19-88D8164809A8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2: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: Rounded Corners 19">
            <a:hlinkClick r:id="rId2" action="ppaction://hlinksldjump"/>
            <a:extLst>
              <a:ext uri="{FF2B5EF4-FFF2-40B4-BE49-F238E27FC236}">
                <a16:creationId xmlns:a16="http://schemas.microsoft.com/office/drawing/2014/main" id="{A5045F57-DFB2-42D8-BE9C-861C9D07DFA6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Six miles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Rectangle: Rounded Corners 20">
            <a:hlinkClick r:id="rId3" action="ppaction://hlinksldjump"/>
            <a:extLst>
              <a:ext uri="{FF2B5EF4-FFF2-40B4-BE49-F238E27FC236}">
                <a16:creationId xmlns:a16="http://schemas.microsoft.com/office/drawing/2014/main" id="{A2F34DF9-7B87-40AA-9399-49632726502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Seven miles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Rectangle: Rounded Corners 21">
            <a:hlinkClick r:id="rId2" action="ppaction://hlinksldjump"/>
            <a:extLst>
              <a:ext uri="{FF2B5EF4-FFF2-40B4-BE49-F238E27FC236}">
                <a16:creationId xmlns:a16="http://schemas.microsoft.com/office/drawing/2014/main" id="{BE828384-665C-4DB6-9115-E96F7F369091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Eight miles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580333" y="3701103"/>
            <a:ext cx="7972015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lnSpc>
                <a:spcPts val="3400"/>
              </a:lnSpc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It is about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SEVEN MILES</a:t>
            </a:r>
            <a:r>
              <a:rPr lang="en-US" sz="2800" b="1" dirty="0">
                <a:latin typeface="Comic Sans MS" panose="030F0702030302020204" pitchFamily="66" charset="0"/>
              </a:rPr>
              <a:t> from Jerusalem to Emmaus.</a:t>
            </a:r>
          </a:p>
          <a:p>
            <a:pPr marL="0" indent="0" algn="ctr">
              <a:lnSpc>
                <a:spcPts val="3400"/>
              </a:lnSpc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2" name="Rectangle 11">
            <a:hlinkClick r:id="rId3" action="ppaction://hlinksldjump"/>
            <a:extLst>
              <a:ext uri="{FF2B5EF4-FFF2-40B4-BE49-F238E27FC236}">
                <a16:creationId xmlns:a16="http://schemas.microsoft.com/office/drawing/2014/main" id="{6089BB2E-52DD-4CF6-9F5A-13E19579B8DB}"/>
              </a:ext>
            </a:extLst>
          </p:cNvPr>
          <p:cNvSpPr/>
          <p:nvPr/>
        </p:nvSpPr>
        <p:spPr>
          <a:xfrm>
            <a:off x="-227532" y="-252971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8890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210588" y="1766314"/>
            <a:ext cx="11770822" cy="66219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was the name of one of the disciples?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3: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0888AE0C-0245-43A0-97F3-28C010E5B141}"/>
              </a:ext>
            </a:extLst>
          </p:cNvPr>
          <p:cNvSpPr/>
          <p:nvPr/>
        </p:nvSpPr>
        <p:spPr>
          <a:xfrm>
            <a:off x="-390526" y="-790575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Cleopas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395345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Daniel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Ephraim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2412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btitle 2">
            <a:extLst>
              <a:ext uri="{FF2B5EF4-FFF2-40B4-BE49-F238E27FC236}">
                <a16:creationId xmlns:a16="http://schemas.microsoft.com/office/drawing/2014/main" id="{CACD65C8-2A5F-4738-96AC-2AF2C13ABB9B}"/>
              </a:ext>
            </a:extLst>
          </p:cNvPr>
          <p:cNvSpPr txBox="1">
            <a:spLocks/>
          </p:cNvSpPr>
          <p:nvPr/>
        </p:nvSpPr>
        <p:spPr>
          <a:xfrm>
            <a:off x="210588" y="1766314"/>
            <a:ext cx="11770822" cy="66219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was the name of one of the disciples?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76B6618-4126-425C-9932-8DCB18289F39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3: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2" action="ppaction://hlinksldjump"/>
            <a:extLst>
              <a:ext uri="{FF2B5EF4-FFF2-40B4-BE49-F238E27FC236}">
                <a16:creationId xmlns:a16="http://schemas.microsoft.com/office/drawing/2014/main" id="{EBA61660-4423-4D05-A686-FAA322024467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Cleopas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: Rounded Corners 18">
            <a:hlinkClick r:id="rId3" action="ppaction://hlinksldjump"/>
            <a:extLst>
              <a:ext uri="{FF2B5EF4-FFF2-40B4-BE49-F238E27FC236}">
                <a16:creationId xmlns:a16="http://schemas.microsoft.com/office/drawing/2014/main" id="{071A9968-2ACD-4186-9EFA-A53924C6F2F8}"/>
              </a:ext>
            </a:extLst>
          </p:cNvPr>
          <p:cNvSpPr/>
          <p:nvPr/>
        </p:nvSpPr>
        <p:spPr>
          <a:xfrm>
            <a:off x="4395345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Daniel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: Rounded Corners 19">
            <a:hlinkClick r:id="rId3" action="ppaction://hlinksldjump"/>
            <a:extLst>
              <a:ext uri="{FF2B5EF4-FFF2-40B4-BE49-F238E27FC236}">
                <a16:creationId xmlns:a16="http://schemas.microsoft.com/office/drawing/2014/main" id="{926CECD4-6BDE-4D1C-8F20-E5106BD9EEC0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Ephraim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657473" y="3735307"/>
            <a:ext cx="7811124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Fantastic answer.</a:t>
            </a:r>
          </a:p>
          <a:p>
            <a:pPr marL="0" indent="0" algn="ctr">
              <a:lnSpc>
                <a:spcPts val="4000"/>
              </a:lnSpc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One of the men was called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CLEOPAS</a:t>
            </a:r>
            <a:r>
              <a:rPr lang="en-US" sz="2800" b="1" dirty="0">
                <a:latin typeface="Comic Sans MS" panose="030F0702030302020204" pitchFamily="66" charset="0"/>
              </a:rPr>
              <a:t>, we’re not told the name of the other disciple.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6ABD28E4-DF76-430E-8AE4-0FE72E9EB7C4}"/>
              </a:ext>
            </a:extLst>
          </p:cNvPr>
          <p:cNvSpPr/>
          <p:nvPr/>
        </p:nvSpPr>
        <p:spPr>
          <a:xfrm>
            <a:off x="-494830" y="-714152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8682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336540" y="1463210"/>
            <a:ext cx="11518919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7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Who joined the disciples on their walk?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39994" y="881368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4: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0A332AED-B80A-4D70-9A3A-9801EF63CF31}"/>
              </a:ext>
            </a:extLst>
          </p:cNvPr>
          <p:cNvSpPr/>
          <p:nvPr/>
        </p:nvSpPr>
        <p:spPr>
          <a:xfrm>
            <a:off x="-428626" y="-748146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: Rounded Corners 9">
            <a:hlinkClick r:id="rId3" action="ppaction://hlinksldjump"/>
            <a:extLst>
              <a:ext uri="{FF2B5EF4-FFF2-40B4-BE49-F238E27FC236}">
                <a16:creationId xmlns:a16="http://schemas.microsoft.com/office/drawing/2014/main" id="{A7C8D1F8-0EEC-4ED5-B008-A2B4E86D79EB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John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Rectangle: Rounded Corners 10">
            <a:hlinkClick r:id="rId3" action="ppaction://hlinksldjump"/>
            <a:extLst>
              <a:ext uri="{FF2B5EF4-FFF2-40B4-BE49-F238E27FC236}">
                <a16:creationId xmlns:a16="http://schemas.microsoft.com/office/drawing/2014/main" id="{25984E81-1236-4A1E-BB93-86DCFC1A59C9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James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Rectangle: Rounded Corners 11">
            <a:hlinkClick r:id="rId4" action="ppaction://hlinksldjump"/>
            <a:extLst>
              <a:ext uri="{FF2B5EF4-FFF2-40B4-BE49-F238E27FC236}">
                <a16:creationId xmlns:a16="http://schemas.microsoft.com/office/drawing/2014/main" id="{41732A7B-F1AE-4895-98B5-DBE2A8E8270C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Jesus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075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10" grpId="0" animBg="1"/>
      <p:bldP spid="11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4233064" y="3687314"/>
            <a:ext cx="7050704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Fantastic answer.</a:t>
            </a:r>
          </a:p>
          <a:p>
            <a:pPr marL="0" indent="0" algn="ctr">
              <a:lnSpc>
                <a:spcPts val="4000"/>
              </a:lnSpc>
              <a:buNone/>
            </a:pP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JESUS </a:t>
            </a:r>
            <a:r>
              <a:rPr lang="en-US" sz="2800" b="1" dirty="0">
                <a:latin typeface="Comic Sans MS" panose="030F0702030302020204" pitchFamily="66" charset="0"/>
              </a:rPr>
              <a:t>joined the men on their walk. </a:t>
            </a:r>
          </a:p>
          <a:p>
            <a:pPr marL="0" indent="0" algn="ctr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B543D283-614D-4609-B1DD-24E4462F61AD}"/>
              </a:ext>
            </a:extLst>
          </p:cNvPr>
          <p:cNvSpPr/>
          <p:nvPr/>
        </p:nvSpPr>
        <p:spPr>
          <a:xfrm>
            <a:off x="-427037" y="-561975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4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2261EBF8-53C1-4458-95BF-C12EA13A5587}"/>
              </a:ext>
            </a:extLst>
          </p:cNvPr>
          <p:cNvSpPr txBox="1">
            <a:spLocks/>
          </p:cNvSpPr>
          <p:nvPr/>
        </p:nvSpPr>
        <p:spPr>
          <a:xfrm>
            <a:off x="336540" y="1463210"/>
            <a:ext cx="11518919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7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Who joined the disciples on their walk?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95C36E8-067A-4CE7-B446-46812488782A}"/>
              </a:ext>
            </a:extLst>
          </p:cNvPr>
          <p:cNvSpPr txBox="1"/>
          <p:nvPr/>
        </p:nvSpPr>
        <p:spPr>
          <a:xfrm>
            <a:off x="4039994" y="881368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4: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5" action="ppaction://hlinksldjump"/>
            <a:extLst>
              <a:ext uri="{FF2B5EF4-FFF2-40B4-BE49-F238E27FC236}">
                <a16:creationId xmlns:a16="http://schemas.microsoft.com/office/drawing/2014/main" id="{30F4873E-B941-4862-A281-46995315FD94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John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5" action="ppaction://hlinksldjump"/>
            <a:extLst>
              <a:ext uri="{FF2B5EF4-FFF2-40B4-BE49-F238E27FC236}">
                <a16:creationId xmlns:a16="http://schemas.microsoft.com/office/drawing/2014/main" id="{BDDD77AD-2814-4561-AEDB-3CB2B45D123C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James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Rectangle: Rounded Corners 25">
            <a:hlinkClick r:id="rId3" action="ppaction://hlinksldjump"/>
            <a:extLst>
              <a:ext uri="{FF2B5EF4-FFF2-40B4-BE49-F238E27FC236}">
                <a16:creationId xmlns:a16="http://schemas.microsoft.com/office/drawing/2014/main" id="{494DF3B9-BE12-4B34-815B-4CED64888744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Jesus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5965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1133</TotalTime>
  <Words>801</Words>
  <Application>Microsoft Office PowerPoint</Application>
  <PresentationFormat>Widescreen</PresentationFormat>
  <Paragraphs>167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Bryan Hancock</dc:creator>
  <cp:lastModifiedBy>Bryan Hancock</cp:lastModifiedBy>
  <cp:revision>98</cp:revision>
  <dcterms:created xsi:type="dcterms:W3CDTF">2020-11-16T15:34:11Z</dcterms:created>
  <dcterms:modified xsi:type="dcterms:W3CDTF">2021-04-06T18:13:29Z</dcterms:modified>
</cp:coreProperties>
</file>