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2" r:id="rId3"/>
    <p:sldId id="500" r:id="rId4"/>
    <p:sldId id="482" r:id="rId5"/>
    <p:sldId id="501" r:id="rId6"/>
    <p:sldId id="264" r:id="rId7"/>
    <p:sldId id="485" r:id="rId8"/>
    <p:sldId id="502" r:id="rId9"/>
    <p:sldId id="474" r:id="rId10"/>
    <p:sldId id="475" r:id="rId11"/>
    <p:sldId id="486" r:id="rId12"/>
    <p:sldId id="487" r:id="rId13"/>
    <p:sldId id="450" r:id="rId14"/>
    <p:sldId id="489" r:id="rId15"/>
    <p:sldId id="490" r:id="rId16"/>
    <p:sldId id="503" r:id="rId17"/>
    <p:sldId id="504" r:id="rId18"/>
    <p:sldId id="491" r:id="rId19"/>
    <p:sldId id="492" r:id="rId20"/>
    <p:sldId id="493" r:id="rId21"/>
    <p:sldId id="494" r:id="rId22"/>
    <p:sldId id="495" r:id="rId23"/>
    <p:sldId id="496" r:id="rId24"/>
    <p:sldId id="4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6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4B4B"/>
    <a:srgbClr val="F1C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5723" autoAdjust="0"/>
  </p:normalViewPr>
  <p:slideViewPr>
    <p:cSldViewPr snapToGrid="0" showGuides="1">
      <p:cViewPr varScale="1">
        <p:scale>
          <a:sx n="56" d="100"/>
          <a:sy n="56" d="100"/>
        </p:scale>
        <p:origin x="90" y="960"/>
      </p:cViewPr>
      <p:guideLst>
        <p:guide orient="horz" pos="2280"/>
        <p:guide pos="660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7040-BB08-46AC-B4ED-FB883812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09B42F-A6E9-41E9-90BA-88DE2B2E7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15DBE9-A20F-4E69-9E55-5E2B0F755848}"/>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5" name="Footer Placeholder 4">
            <a:extLst>
              <a:ext uri="{FF2B5EF4-FFF2-40B4-BE49-F238E27FC236}">
                <a16:creationId xmlns:a16="http://schemas.microsoft.com/office/drawing/2014/main" id="{A41ECD33-1764-4861-BDA3-C3A073F27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2F535-4F39-4F0F-ADDD-857BA196CD8D}"/>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31165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D616-5B13-4798-B4FD-5033C8CD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2B89C7-ABC7-4D0E-89A2-A585CC44B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474150-619C-4936-83F2-0BB495FD8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89FC4-F80B-4C0D-8A13-B1FA8A7F2EEE}"/>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6" name="Footer Placeholder 5">
            <a:extLst>
              <a:ext uri="{FF2B5EF4-FFF2-40B4-BE49-F238E27FC236}">
                <a16:creationId xmlns:a16="http://schemas.microsoft.com/office/drawing/2014/main" id="{31FDB456-8686-4E97-A4A9-2AC796D435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26183-995E-4071-B296-A555D3E901CD}"/>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115233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6E63-5119-47B2-A6A2-724D99D013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4B38C-4968-4F8F-B141-0BD8E9021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F69CC-14A3-4844-84EF-0B67281D116A}"/>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5" name="Footer Placeholder 4">
            <a:extLst>
              <a:ext uri="{FF2B5EF4-FFF2-40B4-BE49-F238E27FC236}">
                <a16:creationId xmlns:a16="http://schemas.microsoft.com/office/drawing/2014/main" id="{F4541DFB-66B8-4427-86A0-B84FD6E3E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677A5-F4E8-42F1-9C5D-17381C1A7D15}"/>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09355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DA80D-5743-46EE-B4E7-E15C3E96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31622-06F9-4BBB-90D5-B3B5BF4D8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2595-3382-4C61-9238-94D20C42678F}"/>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5" name="Footer Placeholder 4">
            <a:extLst>
              <a:ext uri="{FF2B5EF4-FFF2-40B4-BE49-F238E27FC236}">
                <a16:creationId xmlns:a16="http://schemas.microsoft.com/office/drawing/2014/main" id="{06E4C202-8B69-46EC-834D-5FA38DB5C6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D934A-1BFE-4CBD-B2D8-4C98909FC327}"/>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484805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619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8335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CC1AE0B8-33DA-4F91-86D4-9CD5CBE141F1}"/>
              </a:ext>
            </a:extLst>
          </p:cNvPr>
          <p:cNvPicPr>
            <a:picLocks noChangeAspect="1"/>
          </p:cNvPicPr>
          <p:nvPr userDrawn="1"/>
        </p:nvPicPr>
        <p:blipFill>
          <a:blip r:embed="rId2"/>
          <a:stretch>
            <a:fillRect/>
          </a:stretch>
        </p:blipFill>
        <p:spPr>
          <a:xfrm>
            <a:off x="-1193685" y="1669856"/>
            <a:ext cx="13385686" cy="2771831"/>
          </a:xfrm>
          <a:prstGeom prst="rect">
            <a:avLst/>
          </a:prstGeom>
        </p:spPr>
      </p:pic>
    </p:spTree>
    <p:extLst>
      <p:ext uri="{BB962C8B-B14F-4D97-AF65-F5344CB8AC3E}">
        <p14:creationId xmlns:p14="http://schemas.microsoft.com/office/powerpoint/2010/main" val="255711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C2C5-4C26-4DF1-A7F5-81A5020FE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F258EF-9845-47D5-A126-CE25563E4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E81B6-C9DE-4D92-906D-106E68FF9E17}"/>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5" name="Footer Placeholder 4">
            <a:extLst>
              <a:ext uri="{FF2B5EF4-FFF2-40B4-BE49-F238E27FC236}">
                <a16:creationId xmlns:a16="http://schemas.microsoft.com/office/drawing/2014/main" id="{681A17AC-5A1C-46B6-A441-205E1F54B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99D7A-0727-4320-B828-4529C0C2F812}"/>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90404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8AA7-D956-4A79-B6F4-7B02D9C85C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6A7E07-79AE-4358-A437-C3C192431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8AFAD0-BD1C-4593-8B3F-64D94B157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F9440-1DC2-4989-91B1-517E5F0C4444}"/>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6" name="Footer Placeholder 5">
            <a:extLst>
              <a:ext uri="{FF2B5EF4-FFF2-40B4-BE49-F238E27FC236}">
                <a16:creationId xmlns:a16="http://schemas.microsoft.com/office/drawing/2014/main" id="{D3CFABD0-43B5-4EB5-8CAF-28D746726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B93AC7-CDA7-4CCB-AC0C-A3FBEABCBAC6}"/>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44438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A15A-CC39-48BB-B8CC-76925C0062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702FE-3220-43DE-8A3C-86D0E1497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927AC-31C2-4A7D-ACCF-37C3D7DC7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C07AD2-70A8-484E-A756-C7159F5A6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B2558-6977-443B-9002-9D6856983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8E78C-BA30-49E3-84AD-2B298A334BF4}"/>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8" name="Footer Placeholder 7">
            <a:extLst>
              <a:ext uri="{FF2B5EF4-FFF2-40B4-BE49-F238E27FC236}">
                <a16:creationId xmlns:a16="http://schemas.microsoft.com/office/drawing/2014/main" id="{2F6CC0E8-B864-4D86-B15E-6E9C612E7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B290E9-2895-4D32-BFCA-4404FEBCEA55}"/>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6250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7BF9-101F-47DA-9838-4B875B1972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4C7D18-2D3B-4F6C-B9D6-7ECE9174F761}"/>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4" name="Footer Placeholder 3">
            <a:extLst>
              <a:ext uri="{FF2B5EF4-FFF2-40B4-BE49-F238E27FC236}">
                <a16:creationId xmlns:a16="http://schemas.microsoft.com/office/drawing/2014/main" id="{9C242058-CFFC-44D5-850F-2A783A6B9D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3908D2-897A-4FAB-A7C6-EC293F4CA062}"/>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52048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F7DC-B70D-4F1B-8EB4-D0CF80686EDF}"/>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3" name="Footer Placeholder 2">
            <a:extLst>
              <a:ext uri="{FF2B5EF4-FFF2-40B4-BE49-F238E27FC236}">
                <a16:creationId xmlns:a16="http://schemas.microsoft.com/office/drawing/2014/main" id="{1B2256A3-243B-408B-A70E-94FBDB70AB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B58F65-843B-4D75-8B1F-39687626C794}"/>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77775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F0F8-BCD7-4ED2-8F26-4307AAC3B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A79E6A-7604-4707-A7D0-F64EB6A6C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9E47B6-80F6-4937-8F52-22CB3CAC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0D7B-C676-4859-90DA-A9FE76047300}"/>
              </a:ext>
            </a:extLst>
          </p:cNvPr>
          <p:cNvSpPr>
            <a:spLocks noGrp="1"/>
          </p:cNvSpPr>
          <p:nvPr>
            <p:ph type="dt" sz="half" idx="10"/>
          </p:nvPr>
        </p:nvSpPr>
        <p:spPr/>
        <p:txBody>
          <a:bodyPr/>
          <a:lstStyle/>
          <a:p>
            <a:fld id="{0ACB1D3C-09DE-49D9-A6FB-9C65CC244FDC}" type="datetimeFigureOut">
              <a:rPr lang="en-GB" smtClean="0"/>
              <a:t>05/01/2021</a:t>
            </a:fld>
            <a:endParaRPr lang="en-GB"/>
          </a:p>
        </p:txBody>
      </p:sp>
      <p:sp>
        <p:nvSpPr>
          <p:cNvPr id="6" name="Footer Placeholder 5">
            <a:extLst>
              <a:ext uri="{FF2B5EF4-FFF2-40B4-BE49-F238E27FC236}">
                <a16:creationId xmlns:a16="http://schemas.microsoft.com/office/drawing/2014/main" id="{0632B009-3C0E-44A0-BFEC-3236E75DE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F8D8B-62F7-46E7-A5DA-F00F1EB1D23E}"/>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48059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31337-D56E-442E-ADD0-7DFC7E9A5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80B710-7774-439A-832B-9ABF5E9A6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7F506-0BFF-4E81-AB26-7E159AF73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B1D3C-09DE-49D9-A6FB-9C65CC244FDC}" type="datetimeFigureOut">
              <a:rPr lang="en-GB" smtClean="0"/>
              <a:t>05/01/2021</a:t>
            </a:fld>
            <a:endParaRPr lang="en-GB"/>
          </a:p>
        </p:txBody>
      </p:sp>
      <p:sp>
        <p:nvSpPr>
          <p:cNvPr id="5" name="Footer Placeholder 4">
            <a:extLst>
              <a:ext uri="{FF2B5EF4-FFF2-40B4-BE49-F238E27FC236}">
                <a16:creationId xmlns:a16="http://schemas.microsoft.com/office/drawing/2014/main" id="{AAEDDE83-604D-4C6A-BAFD-9EB4A03EE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7E2ABE-3BDC-4052-954B-729E5F5FD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0FB70-5FCD-40EE-9B9B-4D1D78D1BE4E}" type="slidenum">
              <a:rPr lang="en-GB" smtClean="0"/>
              <a:t>‹#›</a:t>
            </a:fld>
            <a:endParaRPr lang="en-GB"/>
          </a:p>
        </p:txBody>
      </p:sp>
    </p:spTree>
    <p:extLst>
      <p:ext uri="{BB962C8B-B14F-4D97-AF65-F5344CB8AC3E}">
        <p14:creationId xmlns:p14="http://schemas.microsoft.com/office/powerpoint/2010/main" val="385350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ho_3gvIWzbw?t=91" TargetMode="External"/><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hyperlink" Target="https://youtu.be/C-c2MEsDMVE" TargetMode="Externa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18.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2.xml"/><Relationship Id="rId4" Type="http://schemas.openxmlformats.org/officeDocument/2006/relationships/image" Target="../media/image4.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jigex.com/hv6b" TargetMode="External"/><Relationship Id="rId3" Type="http://schemas.openxmlformats.org/officeDocument/2006/relationships/image" Target="../media/image19.jpg"/><Relationship Id="rId7" Type="http://schemas.openxmlformats.org/officeDocument/2006/relationships/hyperlink" Target="https://jigex.com/26cB"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ttps://thewordsearch.com/puzzle/1807791/"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hyperlink" Target="https://thewordsearch.com/puzzle/1799743/" TargetMode="Externa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hyperlink" Target="https://youtu.be/_N4tcQkwens" TargetMode="External"/><Relationship Id="rId5" Type="http://schemas.openxmlformats.org/officeDocument/2006/relationships/hyperlink" Target="https://youtu.be/sEL0WpeH088" TargetMode="Externa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7EBE6-F0C7-4F9B-BA46-217B9367B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758" y="2753136"/>
            <a:ext cx="1921428" cy="3532176"/>
          </a:xfrm>
          <a:prstGeom prst="rect">
            <a:avLst/>
          </a:prstGeom>
        </p:spPr>
      </p:pic>
      <p:grpSp>
        <p:nvGrpSpPr>
          <p:cNvPr id="3" name="Group 2">
            <a:extLst>
              <a:ext uri="{FF2B5EF4-FFF2-40B4-BE49-F238E27FC236}">
                <a16:creationId xmlns:a16="http://schemas.microsoft.com/office/drawing/2014/main" id="{859CFABB-8CF6-406A-9C83-0E541850A98F}"/>
              </a:ext>
            </a:extLst>
          </p:cNvPr>
          <p:cNvGrpSpPr/>
          <p:nvPr/>
        </p:nvGrpSpPr>
        <p:grpSpPr>
          <a:xfrm>
            <a:off x="247422" y="112484"/>
            <a:ext cx="6020767" cy="1419859"/>
            <a:chOff x="1136171" y="270933"/>
            <a:chExt cx="9347200" cy="1274322"/>
          </a:xfrm>
          <a:solidFill>
            <a:schemeClr val="bg1">
              <a:alpha val="36000"/>
            </a:schemeClr>
          </a:solidFill>
        </p:grpSpPr>
        <p:sp>
          <p:nvSpPr>
            <p:cNvPr id="4" name="Speech Bubble: Rectangle with Corners Rounded 3">
              <a:extLst>
                <a:ext uri="{FF2B5EF4-FFF2-40B4-BE49-F238E27FC236}">
                  <a16:creationId xmlns:a16="http://schemas.microsoft.com/office/drawing/2014/main" id="{895C1E5A-80B0-4314-9339-9B77AAB8BEB3}"/>
                </a:ext>
              </a:extLst>
            </p:cNvPr>
            <p:cNvSpPr/>
            <p:nvPr/>
          </p:nvSpPr>
          <p:spPr>
            <a:xfrm>
              <a:off x="1136171" y="270933"/>
              <a:ext cx="9347200" cy="1274322"/>
            </a:xfrm>
            <a:prstGeom prst="wedgeRoundRectCallout">
              <a:avLst>
                <a:gd name="adj1" fmla="val -38002"/>
                <a:gd name="adj2" fmla="val 192130"/>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7D8A388-D5A4-4542-AAC2-04DEB4BECDE8}"/>
                </a:ext>
              </a:extLst>
            </p:cNvPr>
            <p:cNvSpPr txBox="1"/>
            <p:nvPr/>
          </p:nvSpPr>
          <p:spPr>
            <a:xfrm>
              <a:off x="1136173" y="312569"/>
              <a:ext cx="9347198" cy="98101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Good Morning and welcome to</a:t>
              </a:r>
            </a:p>
            <a:p>
              <a:pPr algn="ctr">
                <a:lnSpc>
                  <a:spcPts val="4000"/>
                </a:lnSpc>
              </a:pPr>
              <a:r>
                <a:rPr lang="en-US" sz="3200" dirty="0">
                  <a:latin typeface="Comic Sans MS" panose="030F0702030302020204" pitchFamily="66" charset="0"/>
                </a:rPr>
                <a:t>Hillcliffe Junior Church Online</a:t>
              </a:r>
            </a:p>
          </p:txBody>
        </p:sp>
      </p:grpSp>
      <p:grpSp>
        <p:nvGrpSpPr>
          <p:cNvPr id="6" name="Group 5">
            <a:extLst>
              <a:ext uri="{FF2B5EF4-FFF2-40B4-BE49-F238E27FC236}">
                <a16:creationId xmlns:a16="http://schemas.microsoft.com/office/drawing/2014/main" id="{3C75542F-75FF-4084-BBD6-0EAEE4FD428B}"/>
              </a:ext>
            </a:extLst>
          </p:cNvPr>
          <p:cNvGrpSpPr/>
          <p:nvPr/>
        </p:nvGrpSpPr>
        <p:grpSpPr>
          <a:xfrm>
            <a:off x="5419245" y="1718095"/>
            <a:ext cx="5747692" cy="1698942"/>
            <a:chOff x="1136171" y="270933"/>
            <a:chExt cx="9347200"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BA4673B9-38FF-4B3F-9903-7FFD5563E1AC}"/>
                </a:ext>
              </a:extLst>
            </p:cNvPr>
            <p:cNvSpPr/>
            <p:nvPr/>
          </p:nvSpPr>
          <p:spPr>
            <a:xfrm>
              <a:off x="1136171" y="270933"/>
              <a:ext cx="9347200" cy="1274322"/>
            </a:xfrm>
            <a:prstGeom prst="wedgeRoundRectCallout">
              <a:avLst>
                <a:gd name="adj1" fmla="val -126940"/>
                <a:gd name="adj2" fmla="val 57140"/>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2A5B6422-C3EA-4851-84EF-D17FB38CD24E}"/>
                </a:ext>
              </a:extLst>
            </p:cNvPr>
            <p:cNvSpPr txBox="1"/>
            <p:nvPr/>
          </p:nvSpPr>
          <p:spPr>
            <a:xfrm>
              <a:off x="1136171" y="471158"/>
              <a:ext cx="9347198" cy="819866"/>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We are glad you can join us with again this morning.</a:t>
              </a:r>
            </a:p>
          </p:txBody>
        </p:sp>
      </p:grpSp>
      <p:grpSp>
        <p:nvGrpSpPr>
          <p:cNvPr id="12" name="Group 11">
            <a:extLst>
              <a:ext uri="{FF2B5EF4-FFF2-40B4-BE49-F238E27FC236}">
                <a16:creationId xmlns:a16="http://schemas.microsoft.com/office/drawing/2014/main" id="{55C6B4B3-F27A-4496-A5EA-6445B64C00B6}"/>
              </a:ext>
            </a:extLst>
          </p:cNvPr>
          <p:cNvGrpSpPr/>
          <p:nvPr/>
        </p:nvGrpSpPr>
        <p:grpSpPr>
          <a:xfrm>
            <a:off x="2391851" y="3900061"/>
            <a:ext cx="9023856" cy="1765783"/>
            <a:chOff x="1136171" y="270933"/>
            <a:chExt cx="9347200" cy="1274322"/>
          </a:xfrm>
          <a:solidFill>
            <a:schemeClr val="bg1">
              <a:alpha val="36000"/>
            </a:schemeClr>
          </a:solidFill>
        </p:grpSpPr>
        <p:sp>
          <p:nvSpPr>
            <p:cNvPr id="13" name="Speech Bubble: Rectangle with Corners Rounded 12">
              <a:extLst>
                <a:ext uri="{FF2B5EF4-FFF2-40B4-BE49-F238E27FC236}">
                  <a16:creationId xmlns:a16="http://schemas.microsoft.com/office/drawing/2014/main" id="{523F961D-1939-49C1-B777-0AFDEF4B2E7E}"/>
                </a:ext>
              </a:extLst>
            </p:cNvPr>
            <p:cNvSpPr/>
            <p:nvPr/>
          </p:nvSpPr>
          <p:spPr>
            <a:xfrm>
              <a:off x="1136171" y="270933"/>
              <a:ext cx="9347200" cy="1274322"/>
            </a:xfrm>
            <a:prstGeom prst="wedgeRoundRectCallout">
              <a:avLst>
                <a:gd name="adj1" fmla="val -65307"/>
                <a:gd name="adj2" fmla="val -6977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0B4CF5D-CBEE-4A1A-9716-AFA81CD9DA72}"/>
                </a:ext>
              </a:extLst>
            </p:cNvPr>
            <p:cNvSpPr txBox="1"/>
            <p:nvPr/>
          </p:nvSpPr>
          <p:spPr>
            <a:xfrm>
              <a:off x="1136173" y="312569"/>
              <a:ext cx="9347198" cy="788832"/>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We started a new series last week, looking at the life of Jesus described in Luke’s gospel.</a:t>
              </a:r>
            </a:p>
          </p:txBody>
        </p:sp>
      </p:grpSp>
      <p:sp>
        <p:nvSpPr>
          <p:cNvPr id="15" name="TextBox 14">
            <a:extLst>
              <a:ext uri="{FF2B5EF4-FFF2-40B4-BE49-F238E27FC236}">
                <a16:creationId xmlns:a16="http://schemas.microsoft.com/office/drawing/2014/main" id="{28A09D0D-F648-4E81-89FF-46EED222F34A}"/>
              </a:ext>
            </a:extLst>
          </p:cNvPr>
          <p:cNvSpPr txBox="1"/>
          <p:nvPr/>
        </p:nvSpPr>
        <p:spPr>
          <a:xfrm>
            <a:off x="2763853" y="4986468"/>
            <a:ext cx="8403084"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When you are ready click the blue arrow.</a:t>
            </a:r>
          </a:p>
        </p:txBody>
      </p:sp>
      <p:sp>
        <p:nvSpPr>
          <p:cNvPr id="9" name="Rectangle 8">
            <a:hlinkClick r:id="rId3" action="ppaction://hlinksldjump"/>
            <a:extLst>
              <a:ext uri="{FF2B5EF4-FFF2-40B4-BE49-F238E27FC236}">
                <a16:creationId xmlns:a16="http://schemas.microsoft.com/office/drawing/2014/main" id="{2750017C-BFCF-49D6-832F-8FC5043934F0}"/>
              </a:ext>
            </a:extLst>
          </p:cNvPr>
          <p:cNvSpPr/>
          <p:nvPr/>
        </p:nvSpPr>
        <p:spPr>
          <a:xfrm>
            <a:off x="-314040" y="-170225"/>
            <a:ext cx="13164457" cy="7174523"/>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8314A2F-6E8C-404E-8070-C6496962C336}"/>
              </a:ext>
            </a:extLst>
          </p:cNvPr>
          <p:cNvGrpSpPr/>
          <p:nvPr/>
        </p:nvGrpSpPr>
        <p:grpSpPr>
          <a:xfrm>
            <a:off x="10619930" y="5775660"/>
            <a:ext cx="1341627" cy="954107"/>
            <a:chOff x="11481081" y="5833235"/>
            <a:chExt cx="1341627" cy="954107"/>
          </a:xfrm>
        </p:grpSpPr>
        <p:sp>
          <p:nvSpPr>
            <p:cNvPr id="17" name="Arrow: Pentagon 16">
              <a:extLst>
                <a:ext uri="{FF2B5EF4-FFF2-40B4-BE49-F238E27FC236}">
                  <a16:creationId xmlns:a16="http://schemas.microsoft.com/office/drawing/2014/main" id="{36F4EA6E-8CC6-4A95-8D88-A4CB0685E11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EC575A3-F4C6-46C3-847C-FE8B9AD8180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7763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3.95833E-6 3.7037E-6 L 0.19231 0.0037 " pathEditMode="relative" rAng="0" ptsTypes="AA">
                                      <p:cBhvr>
                                        <p:cTn id="6" dur="2000" fill="hold"/>
                                        <p:tgtEl>
                                          <p:spTgt spid="2"/>
                                        </p:tgtEl>
                                        <p:attrNameLst>
                                          <p:attrName>ppt_x</p:attrName>
                                          <p:attrName>ppt_y</p:attrName>
                                        </p:attrNameLst>
                                      </p:cBhvr>
                                      <p:rCtr x="9622" y="185"/>
                                    </p:animMotion>
                                  </p:childTnLst>
                                </p:cTn>
                              </p:par>
                            </p:childTnLst>
                          </p:cTn>
                        </p:par>
                        <p:par>
                          <p:cTn id="7" fill="hold">
                            <p:stCondLst>
                              <p:cond delay="2250"/>
                            </p:stCondLst>
                            <p:childTnLst>
                              <p:par>
                                <p:cTn id="8" presetID="22" presetClass="entr" presetSubtype="8"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750"/>
                                        <p:tgtEl>
                                          <p:spTgt spid="3"/>
                                        </p:tgtEl>
                                      </p:cBhvr>
                                    </p:animEffect>
                                  </p:childTnLst>
                                </p:cTn>
                              </p:par>
                            </p:childTnLst>
                          </p:cTn>
                        </p:par>
                        <p:par>
                          <p:cTn id="11" fill="hold">
                            <p:stCondLst>
                              <p:cond delay="4500"/>
                            </p:stCondLst>
                            <p:childTnLst>
                              <p:par>
                                <p:cTn id="12" presetID="22" presetClass="entr" presetSubtype="8" fill="hold" nodeType="afterEffect">
                                  <p:stCondLst>
                                    <p:cond delay="17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750"/>
                                        <p:tgtEl>
                                          <p:spTgt spid="6"/>
                                        </p:tgtEl>
                                      </p:cBhvr>
                                    </p:animEffect>
                                  </p:childTnLst>
                                </p:cTn>
                              </p:par>
                            </p:childTnLst>
                          </p:cTn>
                        </p:par>
                        <p:par>
                          <p:cTn id="15" fill="hold">
                            <p:stCondLst>
                              <p:cond delay="8000"/>
                            </p:stCondLst>
                            <p:childTnLst>
                              <p:par>
                                <p:cTn id="16" presetID="22" presetClass="entr" presetSubtype="8" fill="hold" nodeType="after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750"/>
                                        <p:tgtEl>
                                          <p:spTgt spid="12"/>
                                        </p:tgtEl>
                                      </p:cBhvr>
                                    </p:animEffect>
                                  </p:childTnLst>
                                </p:cTn>
                              </p:par>
                            </p:childTnLst>
                          </p:cTn>
                        </p:par>
                        <p:par>
                          <p:cTn id="19" fill="hold">
                            <p:stCondLst>
                              <p:cond delay="11750"/>
                            </p:stCondLst>
                            <p:childTnLst>
                              <p:par>
                                <p:cTn id="20" presetID="22" presetClass="entr" presetSubtype="8" fill="hold" grpId="0" nodeType="after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750"/>
                                        <p:tgtEl>
                                          <p:spTgt spid="15"/>
                                        </p:tgtEl>
                                      </p:cBhvr>
                                    </p:animEffect>
                                  </p:childTnLst>
                                </p:cTn>
                              </p:par>
                            </p:childTnLst>
                          </p:cTn>
                        </p:par>
                        <p:par>
                          <p:cTn id="23" fill="hold">
                            <p:stCondLst>
                              <p:cond delay="15500"/>
                            </p:stCondLst>
                            <p:childTnLst>
                              <p:par>
                                <p:cTn id="24" presetID="1" presetClass="entr" presetSubtype="0" fill="hold" nodeType="afterEffect">
                                  <p:stCondLst>
                                    <p:cond delay="100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B213344E-33BA-4FF4-B055-4C2DA8B5E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47 - 51</a:t>
            </a:r>
          </a:p>
        </p:txBody>
      </p:sp>
      <p:sp>
        <p:nvSpPr>
          <p:cNvPr id="10" name="TextBox 9">
            <a:extLst>
              <a:ext uri="{FF2B5EF4-FFF2-40B4-BE49-F238E27FC236}">
                <a16:creationId xmlns:a16="http://schemas.microsoft.com/office/drawing/2014/main" id="{372DE20F-A242-47E8-8117-18F9954FA14B}"/>
              </a:ext>
            </a:extLst>
          </p:cNvPr>
          <p:cNvSpPr txBox="1"/>
          <p:nvPr/>
        </p:nvSpPr>
        <p:spPr>
          <a:xfrm>
            <a:off x="230443" y="903514"/>
            <a:ext cx="11473541" cy="5908349"/>
          </a:xfrm>
          <a:prstGeom prst="rect">
            <a:avLst/>
          </a:prstGeom>
          <a:noFill/>
        </p:spPr>
        <p:txBody>
          <a:bodyPr wrap="square">
            <a:spAutoFit/>
          </a:bodyPr>
          <a:lstStyle/>
          <a:p>
            <a:pPr>
              <a:lnSpc>
                <a:spcPts val="3800"/>
              </a:lnSpc>
            </a:pPr>
            <a:r>
              <a:rPr lang="en-GB" sz="2800" dirty="0">
                <a:latin typeface="Comic Sans MS" panose="030F0702030302020204" pitchFamily="66" charset="0"/>
              </a:rPr>
              <a:t>Jesus was sitting in the Temple with the religious teachers, listening to them and asking them questions. All who heard him were amazed at his understanding and wise answers. </a:t>
            </a:r>
          </a:p>
          <a:p>
            <a:pPr>
              <a:lnSpc>
                <a:spcPts val="3800"/>
              </a:lnSpc>
            </a:pPr>
            <a:r>
              <a:rPr lang="en-GB" sz="2800" dirty="0">
                <a:latin typeface="Comic Sans MS" panose="030F0702030302020204" pitchFamily="66" charset="0"/>
              </a:rPr>
              <a:t>When Jesus’ parents saw him, they were amazed. </a:t>
            </a:r>
          </a:p>
          <a:p>
            <a:pPr>
              <a:lnSpc>
                <a:spcPts val="3800"/>
              </a:lnSpc>
            </a:pPr>
            <a:r>
              <a:rPr lang="en-GB" sz="2800" dirty="0">
                <a:latin typeface="Comic Sans MS" panose="030F0702030302020204" pitchFamily="66" charset="0"/>
              </a:rPr>
              <a:t>His mother said to him, “Son, why did you do this </a:t>
            </a:r>
          </a:p>
          <a:p>
            <a:pPr>
              <a:lnSpc>
                <a:spcPts val="3800"/>
              </a:lnSpc>
            </a:pPr>
            <a:r>
              <a:rPr lang="en-GB" sz="2800" dirty="0">
                <a:latin typeface="Comic Sans MS" panose="030F0702030302020204" pitchFamily="66" charset="0"/>
              </a:rPr>
              <a:t>to us? Your father and I were very worried about you. </a:t>
            </a:r>
          </a:p>
          <a:p>
            <a:pPr>
              <a:lnSpc>
                <a:spcPts val="3800"/>
              </a:lnSpc>
            </a:pPr>
            <a:r>
              <a:rPr lang="en-GB" sz="2800" dirty="0">
                <a:latin typeface="Comic Sans MS" panose="030F0702030302020204" pitchFamily="66" charset="0"/>
              </a:rPr>
              <a:t>We have been looking for you.”</a:t>
            </a:r>
          </a:p>
          <a:p>
            <a:pPr>
              <a:lnSpc>
                <a:spcPts val="3800"/>
              </a:lnSpc>
            </a:pPr>
            <a:r>
              <a:rPr lang="en-GB" sz="2800" dirty="0">
                <a:latin typeface="Comic Sans MS" panose="030F0702030302020204" pitchFamily="66" charset="0"/>
              </a:rPr>
              <a:t>Jesus asked, “Why did you have to look for me? You should</a:t>
            </a:r>
          </a:p>
          <a:p>
            <a:pPr>
              <a:lnSpc>
                <a:spcPts val="3800"/>
              </a:lnSpc>
            </a:pPr>
            <a:r>
              <a:rPr lang="en-GB" sz="2800" dirty="0">
                <a:latin typeface="Comic Sans MS" panose="030F0702030302020204" pitchFamily="66" charset="0"/>
              </a:rPr>
              <a:t>have known that I must be where my Father’s work is!” </a:t>
            </a:r>
            <a:endParaRPr lang="en-GB" sz="2800" b="1" baseline="30000" dirty="0">
              <a:latin typeface="Comic Sans MS" panose="030F0702030302020204" pitchFamily="66" charset="0"/>
            </a:endParaRPr>
          </a:p>
          <a:p>
            <a:pPr>
              <a:lnSpc>
                <a:spcPts val="3800"/>
              </a:lnSpc>
            </a:pPr>
            <a:r>
              <a:rPr lang="en-GB" sz="2800" dirty="0">
                <a:latin typeface="Comic Sans MS" panose="030F0702030302020204" pitchFamily="66" charset="0"/>
              </a:rPr>
              <a:t>But they did not understand the meaning of what he said.</a:t>
            </a:r>
          </a:p>
          <a:p>
            <a:pPr>
              <a:lnSpc>
                <a:spcPts val="3800"/>
              </a:lnSpc>
            </a:pPr>
            <a:r>
              <a:rPr lang="en-GB" sz="2800" dirty="0">
                <a:latin typeface="Comic Sans MS" panose="030F0702030302020204" pitchFamily="66" charset="0"/>
              </a:rPr>
              <a:t>Jesus went with them to Nazareth and obeyed them. His </a:t>
            </a:r>
          </a:p>
          <a:p>
            <a:pPr>
              <a:lnSpc>
                <a:spcPts val="3800"/>
              </a:lnSpc>
            </a:pPr>
            <a:r>
              <a:rPr lang="en-GB" sz="2800" dirty="0">
                <a:latin typeface="Comic Sans MS" panose="030F0702030302020204" pitchFamily="66" charset="0"/>
              </a:rPr>
              <a:t>mother was still thinking about all that had happened. </a:t>
            </a:r>
          </a:p>
        </p:txBody>
      </p:sp>
      <p:sp>
        <p:nvSpPr>
          <p:cNvPr id="6" name="Rectangle 5">
            <a:hlinkClick r:id="rId3" action="ppaction://hlinksldjump"/>
            <a:extLst>
              <a:ext uri="{FF2B5EF4-FFF2-40B4-BE49-F238E27FC236}">
                <a16:creationId xmlns:a16="http://schemas.microsoft.com/office/drawing/2014/main" id="{78607308-2CE5-49DF-835E-6FCB30C4EE6A}"/>
              </a:ext>
            </a:extLst>
          </p:cNvPr>
          <p:cNvSpPr/>
          <p:nvPr/>
        </p:nvSpPr>
        <p:spPr>
          <a:xfrm>
            <a:off x="-448129" y="-343725"/>
            <a:ext cx="13164457" cy="7545449"/>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EC59B6B1-5EC2-461B-B349-8A37ED76ED02}"/>
              </a:ext>
            </a:extLst>
          </p:cNvPr>
          <p:cNvGrpSpPr/>
          <p:nvPr/>
        </p:nvGrpSpPr>
        <p:grpSpPr>
          <a:xfrm>
            <a:off x="10619930" y="5775660"/>
            <a:ext cx="1341627" cy="954107"/>
            <a:chOff x="11481081" y="5833235"/>
            <a:chExt cx="1341627" cy="954107"/>
          </a:xfrm>
        </p:grpSpPr>
        <p:sp>
          <p:nvSpPr>
            <p:cNvPr id="8" name="Arrow: Pentagon 7">
              <a:extLst>
                <a:ext uri="{FF2B5EF4-FFF2-40B4-BE49-F238E27FC236}">
                  <a16:creationId xmlns:a16="http://schemas.microsoft.com/office/drawing/2014/main" id="{3287FFEA-4B82-4665-B9B0-BEDD159B834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E49389C-513F-494B-AD9A-DF2FF8DADDB7}"/>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5484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500"/>
                            </p:stCondLst>
                            <p:childTnLst>
                              <p:par>
                                <p:cTn id="9" presetID="1"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BC9D6EAA-DB8B-430B-9886-3F053BE1C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111" y="2691714"/>
            <a:ext cx="1995734" cy="3670985"/>
          </a:xfrm>
          <a:prstGeom prst="rect">
            <a:avLst/>
          </a:prstGeom>
        </p:spPr>
      </p:pic>
      <p:pic>
        <p:nvPicPr>
          <p:cNvPr id="6" name="Picture 5">
            <a:extLst>
              <a:ext uri="{FF2B5EF4-FFF2-40B4-BE49-F238E27FC236}">
                <a16:creationId xmlns:a16="http://schemas.microsoft.com/office/drawing/2014/main" id="{3F3BC465-4B8F-4256-99C8-0AB78DB78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7" name="Group 6">
            <a:extLst>
              <a:ext uri="{FF2B5EF4-FFF2-40B4-BE49-F238E27FC236}">
                <a16:creationId xmlns:a16="http://schemas.microsoft.com/office/drawing/2014/main" id="{3CDD796F-8A1C-4D2C-9501-598E488C14DB}"/>
              </a:ext>
            </a:extLst>
          </p:cNvPr>
          <p:cNvGrpSpPr/>
          <p:nvPr/>
        </p:nvGrpSpPr>
        <p:grpSpPr>
          <a:xfrm>
            <a:off x="826179" y="191107"/>
            <a:ext cx="10468759" cy="1768783"/>
            <a:chOff x="476028" y="270933"/>
            <a:chExt cx="10809834"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F9BFFA53-5C35-4C9F-9E9F-0A6A15A12A03}"/>
                </a:ext>
              </a:extLst>
            </p:cNvPr>
            <p:cNvSpPr/>
            <p:nvPr/>
          </p:nvSpPr>
          <p:spPr>
            <a:xfrm>
              <a:off x="476028" y="270933"/>
              <a:ext cx="10809834" cy="1274322"/>
            </a:xfrm>
            <a:prstGeom prst="wedgeRoundRectCallout">
              <a:avLst>
                <a:gd name="adj1" fmla="val 35425"/>
                <a:gd name="adj2" fmla="val 139641"/>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8F12998-2087-4AEB-BE15-E8DCCBFA4240}"/>
                </a:ext>
              </a:extLst>
            </p:cNvPr>
            <p:cNvSpPr txBox="1"/>
            <p:nvPr/>
          </p:nvSpPr>
          <p:spPr>
            <a:xfrm>
              <a:off x="680533" y="371838"/>
              <a:ext cx="10067171" cy="787494"/>
            </a:xfrm>
            <a:prstGeom prst="rect">
              <a:avLst/>
            </a:prstGeom>
            <a:grp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So Mary and Joseph travelled back to Nazareth without Jesus.  </a:t>
              </a:r>
            </a:p>
          </p:txBody>
        </p:sp>
      </p:grpSp>
      <p:sp>
        <p:nvSpPr>
          <p:cNvPr id="10" name="TextBox 9">
            <a:extLst>
              <a:ext uri="{FF2B5EF4-FFF2-40B4-BE49-F238E27FC236}">
                <a16:creationId xmlns:a16="http://schemas.microsoft.com/office/drawing/2014/main" id="{BEA10DA9-921B-4CFE-8151-8B408CD97B80}"/>
              </a:ext>
            </a:extLst>
          </p:cNvPr>
          <p:cNvSpPr txBox="1"/>
          <p:nvPr/>
        </p:nvSpPr>
        <p:spPr>
          <a:xfrm>
            <a:off x="1641506" y="1351127"/>
            <a:ext cx="8538285" cy="584775"/>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How did they manage to miss him? </a:t>
            </a:r>
            <a:endParaRPr lang="en-GB" sz="3200" dirty="0">
              <a:solidFill>
                <a:srgbClr val="FF0000"/>
              </a:solidFill>
            </a:endParaRPr>
          </a:p>
        </p:txBody>
      </p:sp>
      <p:grpSp>
        <p:nvGrpSpPr>
          <p:cNvPr id="11" name="Group 10">
            <a:extLst>
              <a:ext uri="{FF2B5EF4-FFF2-40B4-BE49-F238E27FC236}">
                <a16:creationId xmlns:a16="http://schemas.microsoft.com/office/drawing/2014/main" id="{B4DC9C4A-5730-4384-8260-B165FF9D07C3}"/>
              </a:ext>
            </a:extLst>
          </p:cNvPr>
          <p:cNvGrpSpPr/>
          <p:nvPr/>
        </p:nvGrpSpPr>
        <p:grpSpPr>
          <a:xfrm>
            <a:off x="3260744" y="2417485"/>
            <a:ext cx="6173805" cy="4249407"/>
            <a:chOff x="476028" y="270933"/>
            <a:chExt cx="10809834" cy="1274322"/>
          </a:xfrm>
          <a:solidFill>
            <a:schemeClr val="bg1">
              <a:alpha val="36000"/>
            </a:schemeClr>
          </a:solidFill>
        </p:grpSpPr>
        <p:sp>
          <p:nvSpPr>
            <p:cNvPr id="12" name="Speech Bubble: Rectangle with Corners Rounded 11">
              <a:extLst>
                <a:ext uri="{FF2B5EF4-FFF2-40B4-BE49-F238E27FC236}">
                  <a16:creationId xmlns:a16="http://schemas.microsoft.com/office/drawing/2014/main" id="{AD0D8D03-AC6E-412F-A676-56B7D39DECB7}"/>
                </a:ext>
              </a:extLst>
            </p:cNvPr>
            <p:cNvSpPr/>
            <p:nvPr/>
          </p:nvSpPr>
          <p:spPr>
            <a:xfrm>
              <a:off x="476028" y="270933"/>
              <a:ext cx="10809834" cy="1274322"/>
            </a:xfrm>
            <a:prstGeom prst="wedgeRoundRectCallout">
              <a:avLst>
                <a:gd name="adj1" fmla="val -61718"/>
                <a:gd name="adj2" fmla="val -20925"/>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8B06B8F-31C5-4CDB-845F-8369BB1261EB}"/>
                </a:ext>
              </a:extLst>
            </p:cNvPr>
            <p:cNvSpPr txBox="1"/>
            <p:nvPr/>
          </p:nvSpPr>
          <p:spPr>
            <a:xfrm>
              <a:off x="476028" y="312623"/>
              <a:ext cx="10271673" cy="635444"/>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Well we think they travelled with lots of other people who they knew and thought Jesus was with their friends.</a:t>
              </a:r>
            </a:p>
          </p:txBody>
        </p:sp>
      </p:grpSp>
      <p:sp>
        <p:nvSpPr>
          <p:cNvPr id="14" name="TextBox 13">
            <a:extLst>
              <a:ext uri="{FF2B5EF4-FFF2-40B4-BE49-F238E27FC236}">
                <a16:creationId xmlns:a16="http://schemas.microsoft.com/office/drawing/2014/main" id="{039DAD69-13F0-4C89-AD6B-9EF6F76DD3C7}"/>
              </a:ext>
            </a:extLst>
          </p:cNvPr>
          <p:cNvSpPr txBox="1"/>
          <p:nvPr/>
        </p:nvSpPr>
        <p:spPr>
          <a:xfrm>
            <a:off x="3321890" y="4525047"/>
            <a:ext cx="5971885" cy="2118978"/>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But at the end of the day they discovered he was missing and returned to look for him.</a:t>
            </a:r>
          </a:p>
        </p:txBody>
      </p:sp>
      <p:sp>
        <p:nvSpPr>
          <p:cNvPr id="16" name="Rectangle 15">
            <a:hlinkClick r:id="rId4" action="ppaction://hlinksldjump"/>
            <a:extLst>
              <a:ext uri="{FF2B5EF4-FFF2-40B4-BE49-F238E27FC236}">
                <a16:creationId xmlns:a16="http://schemas.microsoft.com/office/drawing/2014/main" id="{12BAC89D-2B58-4121-BBF3-2F86A7F343CA}"/>
              </a:ext>
            </a:extLst>
          </p:cNvPr>
          <p:cNvSpPr/>
          <p:nvPr/>
        </p:nvSpPr>
        <p:spPr>
          <a:xfrm>
            <a:off x="-234583" y="-187942"/>
            <a:ext cx="13164457" cy="7233883"/>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20E3D8B9-B175-426E-BCB4-9AB939613C8E}"/>
              </a:ext>
            </a:extLst>
          </p:cNvPr>
          <p:cNvGrpSpPr/>
          <p:nvPr/>
        </p:nvGrpSpPr>
        <p:grpSpPr>
          <a:xfrm>
            <a:off x="10619930" y="5775660"/>
            <a:ext cx="1341627" cy="954107"/>
            <a:chOff x="11481081" y="5833235"/>
            <a:chExt cx="1341627" cy="954107"/>
          </a:xfrm>
        </p:grpSpPr>
        <p:sp>
          <p:nvSpPr>
            <p:cNvPr id="18" name="Arrow: Pentagon 17">
              <a:extLst>
                <a:ext uri="{FF2B5EF4-FFF2-40B4-BE49-F238E27FC236}">
                  <a16:creationId xmlns:a16="http://schemas.microsoft.com/office/drawing/2014/main" id="{37C259D0-63C1-4DAB-8A4A-DA5B2FD37671}"/>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9A89047-C8DA-4027-9138-79C8240A19E0}"/>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405144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750"/>
                                        <p:tgtEl>
                                          <p:spTgt spid="7"/>
                                        </p:tgtEl>
                                      </p:cBhvr>
                                    </p:animEffect>
                                  </p:childTnLst>
                                </p:cTn>
                              </p:par>
                            </p:childTnLst>
                          </p:cTn>
                        </p:par>
                        <p:par>
                          <p:cTn id="8" fill="hold">
                            <p:stCondLst>
                              <p:cond delay="2250"/>
                            </p:stCondLst>
                            <p:childTnLst>
                              <p:par>
                                <p:cTn id="9" presetID="22" presetClass="entr" presetSubtype="2" fill="hold" grpId="0" nodeType="afterEffect">
                                  <p:stCondLst>
                                    <p:cond delay="1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5500"/>
                            </p:stCondLst>
                            <p:childTnLst>
                              <p:par>
                                <p:cTn id="13" presetID="22" presetClass="entr" presetSubtype="8"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750"/>
                                        <p:tgtEl>
                                          <p:spTgt spid="11"/>
                                        </p:tgtEl>
                                      </p:cBhvr>
                                    </p:animEffect>
                                  </p:childTnLst>
                                </p:cTn>
                              </p:par>
                            </p:childTnLst>
                          </p:cTn>
                        </p:par>
                        <p:par>
                          <p:cTn id="16" fill="hold">
                            <p:stCondLst>
                              <p:cond delay="9250"/>
                            </p:stCondLst>
                            <p:childTnLst>
                              <p:par>
                                <p:cTn id="17" presetID="22" presetClass="entr" presetSubtype="8" fill="hold" grpId="0"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750"/>
                                        <p:tgtEl>
                                          <p:spTgt spid="14"/>
                                        </p:tgtEl>
                                      </p:cBhvr>
                                    </p:animEffect>
                                  </p:childTnLst>
                                </p:cTn>
                              </p:par>
                            </p:childTnLst>
                          </p:cTn>
                        </p:par>
                        <p:par>
                          <p:cTn id="20" fill="hold">
                            <p:stCondLst>
                              <p:cond delay="13000"/>
                            </p:stCondLst>
                            <p:childTnLst>
                              <p:par>
                                <p:cTn id="21" presetID="1" presetClass="entr" presetSubtype="0" fill="hold" nodeType="afterEffect">
                                  <p:stCondLst>
                                    <p:cond delay="100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clipart, vector graphics&#10;&#10;Description automatically generated">
            <a:extLst>
              <a:ext uri="{FF2B5EF4-FFF2-40B4-BE49-F238E27FC236}">
                <a16:creationId xmlns:a16="http://schemas.microsoft.com/office/drawing/2014/main" id="{1D47C9EC-8F10-4B9F-AC25-D3226CFFA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111" y="2691714"/>
            <a:ext cx="1995734" cy="3670985"/>
          </a:xfrm>
          <a:prstGeom prst="rect">
            <a:avLst/>
          </a:prstGeom>
        </p:spPr>
      </p:pic>
      <p:pic>
        <p:nvPicPr>
          <p:cNvPr id="18" name="Picture 17">
            <a:extLst>
              <a:ext uri="{FF2B5EF4-FFF2-40B4-BE49-F238E27FC236}">
                <a16:creationId xmlns:a16="http://schemas.microsoft.com/office/drawing/2014/main" id="{214B549B-CB60-4AB1-83FC-15C9F2709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19" name="Group 18">
            <a:extLst>
              <a:ext uri="{FF2B5EF4-FFF2-40B4-BE49-F238E27FC236}">
                <a16:creationId xmlns:a16="http://schemas.microsoft.com/office/drawing/2014/main" id="{0E45768B-BD94-499B-B579-52D6FDDD80AC}"/>
              </a:ext>
            </a:extLst>
          </p:cNvPr>
          <p:cNvGrpSpPr/>
          <p:nvPr/>
        </p:nvGrpSpPr>
        <p:grpSpPr>
          <a:xfrm>
            <a:off x="826179" y="191108"/>
            <a:ext cx="10468759" cy="806758"/>
            <a:chOff x="476028" y="270933"/>
            <a:chExt cx="10809834" cy="1274322"/>
          </a:xfrm>
          <a:solidFill>
            <a:schemeClr val="bg1">
              <a:alpha val="36000"/>
            </a:schemeClr>
          </a:solidFill>
        </p:grpSpPr>
        <p:sp>
          <p:nvSpPr>
            <p:cNvPr id="20" name="Speech Bubble: Rectangle with Corners Rounded 19">
              <a:extLst>
                <a:ext uri="{FF2B5EF4-FFF2-40B4-BE49-F238E27FC236}">
                  <a16:creationId xmlns:a16="http://schemas.microsoft.com/office/drawing/2014/main" id="{55CFFD97-57E4-4721-B492-2656F186BBAD}"/>
                </a:ext>
              </a:extLst>
            </p:cNvPr>
            <p:cNvSpPr/>
            <p:nvPr/>
          </p:nvSpPr>
          <p:spPr>
            <a:xfrm>
              <a:off x="476028" y="270933"/>
              <a:ext cx="10809834" cy="1274322"/>
            </a:xfrm>
            <a:prstGeom prst="wedgeRoundRectCallout">
              <a:avLst>
                <a:gd name="adj1" fmla="val 34905"/>
                <a:gd name="adj2" fmla="val 36312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20C811B3-84BF-448A-B6BD-A723D83FDB64}"/>
                </a:ext>
              </a:extLst>
            </p:cNvPr>
            <p:cNvSpPr txBox="1"/>
            <p:nvPr/>
          </p:nvSpPr>
          <p:spPr>
            <a:xfrm>
              <a:off x="680533" y="371838"/>
              <a:ext cx="10067171" cy="604807"/>
            </a:xfrm>
            <a:prstGeom prst="rect">
              <a:avLst/>
            </a:prstGeom>
            <a:grp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Where did they look for Jesus?</a:t>
              </a:r>
            </a:p>
          </p:txBody>
        </p:sp>
      </p:grpSp>
      <p:grpSp>
        <p:nvGrpSpPr>
          <p:cNvPr id="22" name="Group 21">
            <a:extLst>
              <a:ext uri="{FF2B5EF4-FFF2-40B4-BE49-F238E27FC236}">
                <a16:creationId xmlns:a16="http://schemas.microsoft.com/office/drawing/2014/main" id="{2657C16A-56C6-4A9C-8330-02E0ED06C533}"/>
              </a:ext>
            </a:extLst>
          </p:cNvPr>
          <p:cNvGrpSpPr/>
          <p:nvPr/>
        </p:nvGrpSpPr>
        <p:grpSpPr>
          <a:xfrm>
            <a:off x="3047197" y="1314963"/>
            <a:ext cx="6173805" cy="2388408"/>
            <a:chOff x="342610" y="292841"/>
            <a:chExt cx="10809834" cy="1274322"/>
          </a:xfrm>
          <a:solidFill>
            <a:schemeClr val="bg1">
              <a:alpha val="36000"/>
            </a:schemeClr>
          </a:solidFill>
        </p:grpSpPr>
        <p:sp>
          <p:nvSpPr>
            <p:cNvPr id="23" name="Speech Bubble: Rectangle with Corners Rounded 22">
              <a:extLst>
                <a:ext uri="{FF2B5EF4-FFF2-40B4-BE49-F238E27FC236}">
                  <a16:creationId xmlns:a16="http://schemas.microsoft.com/office/drawing/2014/main" id="{FE6650B9-9E83-4B1F-8B4A-6B9E07B69E87}"/>
                </a:ext>
              </a:extLst>
            </p:cNvPr>
            <p:cNvSpPr/>
            <p:nvPr/>
          </p:nvSpPr>
          <p:spPr>
            <a:xfrm>
              <a:off x="342610" y="292841"/>
              <a:ext cx="10809834" cy="1274322"/>
            </a:xfrm>
            <a:prstGeom prst="wedgeRoundRectCallout">
              <a:avLst>
                <a:gd name="adj1" fmla="val -56826"/>
                <a:gd name="adj2" fmla="val 45367"/>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C05B2ABE-5639-46F3-A3D4-40D6FD034DEE}"/>
                </a:ext>
              </a:extLst>
            </p:cNvPr>
            <p:cNvSpPr txBox="1"/>
            <p:nvPr/>
          </p:nvSpPr>
          <p:spPr>
            <a:xfrm>
              <a:off x="476028" y="312623"/>
              <a:ext cx="10271673" cy="394348"/>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The Bible doesn’t tell us where they searched. </a:t>
              </a:r>
            </a:p>
          </p:txBody>
        </p:sp>
      </p:grpSp>
      <p:grpSp>
        <p:nvGrpSpPr>
          <p:cNvPr id="16" name="Group 15">
            <a:extLst>
              <a:ext uri="{FF2B5EF4-FFF2-40B4-BE49-F238E27FC236}">
                <a16:creationId xmlns:a16="http://schemas.microsoft.com/office/drawing/2014/main" id="{B07ECF3D-3DB4-434F-8607-A46E1241CFF7}"/>
              </a:ext>
            </a:extLst>
          </p:cNvPr>
          <p:cNvGrpSpPr/>
          <p:nvPr/>
        </p:nvGrpSpPr>
        <p:grpSpPr>
          <a:xfrm>
            <a:off x="3249116" y="4198357"/>
            <a:ext cx="5971886" cy="2230223"/>
            <a:chOff x="476028" y="270933"/>
            <a:chExt cx="10809834" cy="1274322"/>
          </a:xfrm>
          <a:solidFill>
            <a:schemeClr val="bg1">
              <a:alpha val="36000"/>
            </a:schemeClr>
          </a:solidFill>
        </p:grpSpPr>
        <p:sp>
          <p:nvSpPr>
            <p:cNvPr id="17" name="Speech Bubble: Rectangle with Corners Rounded 16">
              <a:extLst>
                <a:ext uri="{FF2B5EF4-FFF2-40B4-BE49-F238E27FC236}">
                  <a16:creationId xmlns:a16="http://schemas.microsoft.com/office/drawing/2014/main" id="{EEE178DC-5559-4520-B2E1-B5310DED6384}"/>
                </a:ext>
              </a:extLst>
            </p:cNvPr>
            <p:cNvSpPr/>
            <p:nvPr/>
          </p:nvSpPr>
          <p:spPr>
            <a:xfrm>
              <a:off x="476028" y="270933"/>
              <a:ext cx="10809834" cy="1274322"/>
            </a:xfrm>
            <a:prstGeom prst="wedgeRoundRectCallout">
              <a:avLst>
                <a:gd name="adj1" fmla="val -62930"/>
                <a:gd name="adj2" fmla="val -73490"/>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184DA8B3-CB9C-48C2-A8C6-2C8D18D3EF75}"/>
                </a:ext>
              </a:extLst>
            </p:cNvPr>
            <p:cNvSpPr txBox="1"/>
            <p:nvPr/>
          </p:nvSpPr>
          <p:spPr>
            <a:xfrm>
              <a:off x="682539" y="322426"/>
              <a:ext cx="10376030" cy="62455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Finally, they found Jesus in the temple</a:t>
              </a:r>
            </a:p>
          </p:txBody>
        </p:sp>
      </p:grpSp>
      <p:sp>
        <p:nvSpPr>
          <p:cNvPr id="27" name="TextBox 26">
            <a:extLst>
              <a:ext uri="{FF2B5EF4-FFF2-40B4-BE49-F238E27FC236}">
                <a16:creationId xmlns:a16="http://schemas.microsoft.com/office/drawing/2014/main" id="{CE80BF2E-938D-41F4-8517-BB9F0AC37131}"/>
              </a:ext>
            </a:extLst>
          </p:cNvPr>
          <p:cNvSpPr txBox="1"/>
          <p:nvPr/>
        </p:nvSpPr>
        <p:spPr>
          <a:xfrm>
            <a:off x="3553948" y="5213699"/>
            <a:ext cx="548084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Let’s watch a video of the story. </a:t>
            </a:r>
          </a:p>
        </p:txBody>
      </p:sp>
      <p:sp>
        <p:nvSpPr>
          <p:cNvPr id="25" name="TextBox 24">
            <a:extLst>
              <a:ext uri="{FF2B5EF4-FFF2-40B4-BE49-F238E27FC236}">
                <a16:creationId xmlns:a16="http://schemas.microsoft.com/office/drawing/2014/main" id="{4EFCD2DB-6CE9-463F-9198-ADEE08FCACA4}"/>
              </a:ext>
            </a:extLst>
          </p:cNvPr>
          <p:cNvSpPr txBox="1"/>
          <p:nvPr/>
        </p:nvSpPr>
        <p:spPr>
          <a:xfrm>
            <a:off x="3110057" y="2459551"/>
            <a:ext cx="597188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I expect they went to all the places they had been to. </a:t>
            </a:r>
          </a:p>
        </p:txBody>
      </p:sp>
      <p:sp>
        <p:nvSpPr>
          <p:cNvPr id="11" name="Rectangle 10">
            <a:hlinkClick r:id="rId4" action="ppaction://hlinksldjump"/>
            <a:extLst>
              <a:ext uri="{FF2B5EF4-FFF2-40B4-BE49-F238E27FC236}">
                <a16:creationId xmlns:a16="http://schemas.microsoft.com/office/drawing/2014/main" id="{C3BC9B1C-43CC-4E97-BDCF-98022135DA6E}"/>
              </a:ext>
            </a:extLst>
          </p:cNvPr>
          <p:cNvSpPr/>
          <p:nvPr/>
        </p:nvSpPr>
        <p:spPr>
          <a:xfrm>
            <a:off x="0" y="-317995"/>
            <a:ext cx="13164457" cy="749399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25294210-8654-4C7A-9634-8E9FFF607200}"/>
              </a:ext>
            </a:extLst>
          </p:cNvPr>
          <p:cNvGrpSpPr/>
          <p:nvPr/>
        </p:nvGrpSpPr>
        <p:grpSpPr>
          <a:xfrm>
            <a:off x="10619930" y="5775660"/>
            <a:ext cx="1341627" cy="954107"/>
            <a:chOff x="11481081" y="5833235"/>
            <a:chExt cx="1341627" cy="954107"/>
          </a:xfrm>
        </p:grpSpPr>
        <p:sp>
          <p:nvSpPr>
            <p:cNvPr id="13" name="Arrow: Pentagon 12">
              <a:extLst>
                <a:ext uri="{FF2B5EF4-FFF2-40B4-BE49-F238E27FC236}">
                  <a16:creationId xmlns:a16="http://schemas.microsoft.com/office/drawing/2014/main" id="{9996A3CC-22BD-421A-B2F4-030F1471B42C}"/>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264D56-CE0E-4BCA-A702-EC41D96D70A2}"/>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3095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1750"/>
                                        <p:tgtEl>
                                          <p:spTgt spid="19"/>
                                        </p:tgtEl>
                                      </p:cBhvr>
                                    </p:animEffect>
                                  </p:childTnLst>
                                </p:cTn>
                              </p:par>
                            </p:childTnLst>
                          </p:cTn>
                        </p:par>
                        <p:par>
                          <p:cTn id="8" fill="hold">
                            <p:stCondLst>
                              <p:cond delay="2250"/>
                            </p:stCondLst>
                            <p:childTnLst>
                              <p:par>
                                <p:cTn id="9" presetID="22" presetClass="entr" presetSubtype="8" fill="hold" nodeType="afterEffect">
                                  <p:stCondLst>
                                    <p:cond delay="2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750"/>
                                        <p:tgtEl>
                                          <p:spTgt spid="22"/>
                                        </p:tgtEl>
                                      </p:cBhvr>
                                    </p:animEffect>
                                  </p:childTnLst>
                                </p:cTn>
                              </p:par>
                            </p:childTnLst>
                          </p:cTn>
                        </p:par>
                        <p:par>
                          <p:cTn id="12" fill="hold">
                            <p:stCondLst>
                              <p:cond delay="6000"/>
                            </p:stCondLst>
                            <p:childTnLst>
                              <p:par>
                                <p:cTn id="13" presetID="22" presetClass="entr" presetSubtype="8" fill="hold" grpId="0" nodeType="afterEffect">
                                  <p:stCondLst>
                                    <p:cond delay="15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750"/>
                                        <p:tgtEl>
                                          <p:spTgt spid="25"/>
                                        </p:tgtEl>
                                      </p:cBhvr>
                                    </p:animEffect>
                                  </p:childTnLst>
                                </p:cTn>
                              </p:par>
                            </p:childTnLst>
                          </p:cTn>
                        </p:par>
                        <p:par>
                          <p:cTn id="16" fill="hold">
                            <p:stCondLst>
                              <p:cond delay="9250"/>
                            </p:stCondLst>
                            <p:childTnLst>
                              <p:par>
                                <p:cTn id="17" presetID="22" presetClass="entr" presetSubtype="8" fill="hold" nodeType="afterEffect">
                                  <p:stCondLst>
                                    <p:cond delay="15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750"/>
                                        <p:tgtEl>
                                          <p:spTgt spid="16"/>
                                        </p:tgtEl>
                                      </p:cBhvr>
                                    </p:animEffect>
                                  </p:childTnLst>
                                </p:cTn>
                              </p:par>
                            </p:childTnLst>
                          </p:cTn>
                        </p:par>
                        <p:par>
                          <p:cTn id="20" fill="hold">
                            <p:stCondLst>
                              <p:cond delay="12500"/>
                            </p:stCondLst>
                            <p:childTnLst>
                              <p:par>
                                <p:cTn id="21" presetID="22" presetClass="entr" presetSubtype="8" fill="hold" nodeType="afterEffect">
                                  <p:stCondLst>
                                    <p:cond delay="100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wipe(left)">
                                      <p:cBhvr>
                                        <p:cTn id="23" dur="1750"/>
                                        <p:tgtEl>
                                          <p:spTgt spid="27">
                                            <p:txEl>
                                              <p:pRg st="0" end="0"/>
                                            </p:txEl>
                                          </p:spTgt>
                                        </p:tgtEl>
                                      </p:cBhvr>
                                    </p:animEffect>
                                  </p:childTnLst>
                                </p:cTn>
                              </p:par>
                            </p:childTnLst>
                          </p:cTn>
                        </p:par>
                        <p:par>
                          <p:cTn id="24" fill="hold">
                            <p:stCondLst>
                              <p:cond delay="15250"/>
                            </p:stCondLst>
                            <p:childTnLst>
                              <p:par>
                                <p:cTn id="25" presetID="1" presetClass="entr" presetSubtype="0" fill="hold" nodeType="afterEffect">
                                  <p:stCondLst>
                                    <p:cond delay="100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a:extLst>
              <a:ext uri="{FF2B5EF4-FFF2-40B4-BE49-F238E27FC236}">
                <a16:creationId xmlns:a16="http://schemas.microsoft.com/office/drawing/2014/main" id="{5FC2833F-7129-48E7-AE77-AC625F69D885}"/>
              </a:ext>
            </a:extLst>
          </p:cNvPr>
          <p:cNvSpPr/>
          <p:nvPr/>
        </p:nvSpPr>
        <p:spPr>
          <a:xfrm>
            <a:off x="-448129" y="-190500"/>
            <a:ext cx="13164457" cy="721995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hlinkClick r:id="rId3"/>
            <a:extLst>
              <a:ext uri="{FF2B5EF4-FFF2-40B4-BE49-F238E27FC236}">
                <a16:creationId xmlns:a16="http://schemas.microsoft.com/office/drawing/2014/main" id="{06C63DB7-BCCB-42DB-994B-8E7232B98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863" y="2323436"/>
            <a:ext cx="4712616" cy="3267739"/>
          </a:xfrm>
          <a:prstGeom prst="rect">
            <a:avLst/>
          </a:prstGeom>
        </p:spPr>
      </p:pic>
      <p:grpSp>
        <p:nvGrpSpPr>
          <p:cNvPr id="5" name="Group 4">
            <a:extLst>
              <a:ext uri="{FF2B5EF4-FFF2-40B4-BE49-F238E27FC236}">
                <a16:creationId xmlns:a16="http://schemas.microsoft.com/office/drawing/2014/main" id="{25DD18A0-8F93-4B97-9489-A12334A32832}"/>
              </a:ext>
            </a:extLst>
          </p:cNvPr>
          <p:cNvGrpSpPr/>
          <p:nvPr/>
        </p:nvGrpSpPr>
        <p:grpSpPr>
          <a:xfrm>
            <a:off x="10619930" y="5775660"/>
            <a:ext cx="1341627" cy="954107"/>
            <a:chOff x="11481081" y="5833235"/>
            <a:chExt cx="1341627" cy="954107"/>
          </a:xfrm>
        </p:grpSpPr>
        <p:sp>
          <p:nvSpPr>
            <p:cNvPr id="6" name="Arrow: Pentagon 5">
              <a:extLst>
                <a:ext uri="{FF2B5EF4-FFF2-40B4-BE49-F238E27FC236}">
                  <a16:creationId xmlns:a16="http://schemas.microsoft.com/office/drawing/2014/main" id="{A719A247-1E39-4A0F-A12E-6118CB657E28}"/>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63952FF-FD1D-47DF-A702-3B5C3A16D27D}"/>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5170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D217B-2ADE-4022-B66A-1F149DA84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27" y="2548070"/>
            <a:ext cx="2530450" cy="3814630"/>
          </a:xfrm>
          <a:prstGeom prst="rect">
            <a:avLst/>
          </a:prstGeom>
        </p:spPr>
      </p:pic>
      <p:pic>
        <p:nvPicPr>
          <p:cNvPr id="6" name="Picture 5">
            <a:extLst>
              <a:ext uri="{FF2B5EF4-FFF2-40B4-BE49-F238E27FC236}">
                <a16:creationId xmlns:a16="http://schemas.microsoft.com/office/drawing/2014/main" id="{4F7CDB60-D73D-475B-8240-C71559EC8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7" name="Group 6">
            <a:extLst>
              <a:ext uri="{FF2B5EF4-FFF2-40B4-BE49-F238E27FC236}">
                <a16:creationId xmlns:a16="http://schemas.microsoft.com/office/drawing/2014/main" id="{83CEC78C-3F13-4BA4-94D4-C0EACE5D81FF}"/>
              </a:ext>
            </a:extLst>
          </p:cNvPr>
          <p:cNvGrpSpPr/>
          <p:nvPr/>
        </p:nvGrpSpPr>
        <p:grpSpPr>
          <a:xfrm>
            <a:off x="5688147" y="128233"/>
            <a:ext cx="6273409" cy="2355864"/>
            <a:chOff x="476028" y="270933"/>
            <a:chExt cx="10809834"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310BE1BD-232A-432D-9121-EAB5B1CC23DC}"/>
                </a:ext>
              </a:extLst>
            </p:cNvPr>
            <p:cNvSpPr/>
            <p:nvPr/>
          </p:nvSpPr>
          <p:spPr>
            <a:xfrm>
              <a:off x="476028" y="270933"/>
              <a:ext cx="10809834" cy="1274322"/>
            </a:xfrm>
            <a:prstGeom prst="wedgeRoundRectCallout">
              <a:avLst>
                <a:gd name="adj1" fmla="val 18234"/>
                <a:gd name="adj2" fmla="val 96777"/>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B9FEA25-233D-4C87-9964-4A4C102F4A0F}"/>
                </a:ext>
              </a:extLst>
            </p:cNvPr>
            <p:cNvSpPr txBox="1"/>
            <p:nvPr/>
          </p:nvSpPr>
          <p:spPr>
            <a:xfrm>
              <a:off x="551468" y="314541"/>
              <a:ext cx="10734392" cy="757022"/>
            </a:xfrm>
            <a:prstGeom prst="rect">
              <a:avLst/>
            </a:prstGeom>
            <a:no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This story shows us that, Jesus knew he was the son of God.</a:t>
              </a:r>
            </a:p>
            <a:p>
              <a:pPr algn="ctr">
                <a:lnSpc>
                  <a:spcPts val="4000"/>
                </a:lnSpc>
              </a:pPr>
              <a:r>
                <a:rPr lang="en-US" sz="3200" dirty="0">
                  <a:solidFill>
                    <a:schemeClr val="accent6">
                      <a:lumMod val="50000"/>
                    </a:schemeClr>
                  </a:solidFill>
                  <a:latin typeface="Comic Sans MS" panose="030F0702030302020204" pitchFamily="66" charset="0"/>
                </a:rPr>
                <a:t>                                              </a:t>
              </a:r>
            </a:p>
          </p:txBody>
        </p:sp>
      </p:grpSp>
      <p:sp>
        <p:nvSpPr>
          <p:cNvPr id="10" name="TextBox 9">
            <a:extLst>
              <a:ext uri="{FF2B5EF4-FFF2-40B4-BE49-F238E27FC236}">
                <a16:creationId xmlns:a16="http://schemas.microsoft.com/office/drawing/2014/main" id="{BCB8FDD0-F5F9-4F2E-98F6-EAD0A95C1709}"/>
              </a:ext>
            </a:extLst>
          </p:cNvPr>
          <p:cNvSpPr txBox="1"/>
          <p:nvPr/>
        </p:nvSpPr>
        <p:spPr>
          <a:xfrm>
            <a:off x="5602141" y="1255342"/>
            <a:ext cx="6411063" cy="1093056"/>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He was surprised that Mary and Joseph hadn’t remembered this. </a:t>
            </a:r>
          </a:p>
        </p:txBody>
      </p:sp>
      <p:grpSp>
        <p:nvGrpSpPr>
          <p:cNvPr id="11" name="Group 10">
            <a:extLst>
              <a:ext uri="{FF2B5EF4-FFF2-40B4-BE49-F238E27FC236}">
                <a16:creationId xmlns:a16="http://schemas.microsoft.com/office/drawing/2014/main" id="{BE9ABF12-C250-4047-BAD9-A9A453B8B268}"/>
              </a:ext>
            </a:extLst>
          </p:cNvPr>
          <p:cNvGrpSpPr/>
          <p:nvPr/>
        </p:nvGrpSpPr>
        <p:grpSpPr>
          <a:xfrm>
            <a:off x="450829" y="86225"/>
            <a:ext cx="5204216" cy="1902374"/>
            <a:chOff x="476028" y="270933"/>
            <a:chExt cx="10809834" cy="627079"/>
          </a:xfrm>
          <a:solidFill>
            <a:schemeClr val="bg1">
              <a:alpha val="36000"/>
            </a:schemeClr>
          </a:solidFill>
        </p:grpSpPr>
        <p:sp>
          <p:nvSpPr>
            <p:cNvPr id="12" name="Speech Bubble: Rectangle with Corners Rounded 11">
              <a:extLst>
                <a:ext uri="{FF2B5EF4-FFF2-40B4-BE49-F238E27FC236}">
                  <a16:creationId xmlns:a16="http://schemas.microsoft.com/office/drawing/2014/main" id="{00E73000-084F-4CC8-9908-F16473E65190}"/>
                </a:ext>
              </a:extLst>
            </p:cNvPr>
            <p:cNvSpPr/>
            <p:nvPr/>
          </p:nvSpPr>
          <p:spPr>
            <a:xfrm>
              <a:off x="476028" y="270933"/>
              <a:ext cx="10809834" cy="627079"/>
            </a:xfrm>
            <a:prstGeom prst="wedgeRoundRectCallout">
              <a:avLst>
                <a:gd name="adj1" fmla="val -24792"/>
                <a:gd name="adj2" fmla="val 13854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8969451-702E-4D94-86C8-49FFF12832A2}"/>
                </a:ext>
              </a:extLst>
            </p:cNvPr>
            <p:cNvSpPr txBox="1"/>
            <p:nvPr/>
          </p:nvSpPr>
          <p:spPr>
            <a:xfrm>
              <a:off x="544786" y="349408"/>
              <a:ext cx="10523908" cy="388131"/>
            </a:xfrm>
            <a:prstGeom prst="rect">
              <a:avLst/>
            </a:prstGeom>
            <a:grpFill/>
            <a:ln>
              <a:noFill/>
            </a:ln>
          </p:spPr>
          <p:txBody>
            <a:bodyPr wrap="square" rtlCol="0">
              <a:spAutoFit/>
            </a:bodyPr>
            <a:lstStyle/>
            <a:p>
              <a:pPr algn="ctr">
                <a:lnSpc>
                  <a:spcPts val="4000"/>
                </a:lnSpc>
              </a:pPr>
              <a:r>
                <a:rPr lang="en-US" sz="3100" dirty="0">
                  <a:latin typeface="Comic Sans MS" panose="030F0702030302020204" pitchFamily="66" charset="0"/>
                </a:rPr>
                <a:t>Good morning, Sherlock. What have we discovered today?</a:t>
              </a:r>
            </a:p>
          </p:txBody>
        </p:sp>
      </p:grpSp>
      <p:pic>
        <p:nvPicPr>
          <p:cNvPr id="14" name="Picture 13">
            <a:extLst>
              <a:ext uri="{FF2B5EF4-FFF2-40B4-BE49-F238E27FC236}">
                <a16:creationId xmlns:a16="http://schemas.microsoft.com/office/drawing/2014/main" id="{412D1452-2133-461A-AF1A-9961ADBEE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015" y="2547242"/>
            <a:ext cx="2530450" cy="3814630"/>
          </a:xfrm>
          <a:prstGeom prst="rect">
            <a:avLst/>
          </a:prstGeom>
        </p:spPr>
      </p:pic>
      <p:grpSp>
        <p:nvGrpSpPr>
          <p:cNvPr id="15" name="Group 14">
            <a:extLst>
              <a:ext uri="{FF2B5EF4-FFF2-40B4-BE49-F238E27FC236}">
                <a16:creationId xmlns:a16="http://schemas.microsoft.com/office/drawing/2014/main" id="{14FB249C-B418-4F6F-801B-C59EC816F5FD}"/>
              </a:ext>
            </a:extLst>
          </p:cNvPr>
          <p:cNvGrpSpPr/>
          <p:nvPr/>
        </p:nvGrpSpPr>
        <p:grpSpPr>
          <a:xfrm>
            <a:off x="2808150" y="4237462"/>
            <a:ext cx="5693790" cy="2492305"/>
            <a:chOff x="476028" y="234290"/>
            <a:chExt cx="10809834" cy="1605609"/>
          </a:xfrm>
          <a:solidFill>
            <a:schemeClr val="bg1">
              <a:alpha val="36000"/>
            </a:schemeClr>
          </a:solidFill>
        </p:grpSpPr>
        <p:sp>
          <p:nvSpPr>
            <p:cNvPr id="16" name="Speech Bubble: Rectangle with Corners Rounded 15">
              <a:extLst>
                <a:ext uri="{FF2B5EF4-FFF2-40B4-BE49-F238E27FC236}">
                  <a16:creationId xmlns:a16="http://schemas.microsoft.com/office/drawing/2014/main" id="{351D35B1-FD06-4333-83BA-F461E4484C38}"/>
                </a:ext>
              </a:extLst>
            </p:cNvPr>
            <p:cNvSpPr/>
            <p:nvPr/>
          </p:nvSpPr>
          <p:spPr>
            <a:xfrm>
              <a:off x="476028" y="270933"/>
              <a:ext cx="10809834" cy="1274322"/>
            </a:xfrm>
            <a:prstGeom prst="wedgeRoundRectCallout">
              <a:avLst>
                <a:gd name="adj1" fmla="val 76116"/>
                <a:gd name="adj2" fmla="val -86343"/>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7ABB679-6CD1-4D34-86E4-EBE134AC9D67}"/>
                </a:ext>
              </a:extLst>
            </p:cNvPr>
            <p:cNvSpPr txBox="1"/>
            <p:nvPr/>
          </p:nvSpPr>
          <p:spPr>
            <a:xfrm>
              <a:off x="606896" y="234290"/>
              <a:ext cx="10548099" cy="1605609"/>
            </a:xfrm>
            <a:prstGeom prst="rect">
              <a:avLst/>
            </a:prstGeom>
            <a:no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It also tells us that Jesus had great wisdom which amazed the priests and religious teachers.                                             </a:t>
              </a:r>
            </a:p>
          </p:txBody>
        </p:sp>
      </p:grpSp>
      <p:sp>
        <p:nvSpPr>
          <p:cNvPr id="21" name="Rectangle 20">
            <a:hlinkClick r:id="rId4" action="ppaction://hlinksldjump"/>
            <a:extLst>
              <a:ext uri="{FF2B5EF4-FFF2-40B4-BE49-F238E27FC236}">
                <a16:creationId xmlns:a16="http://schemas.microsoft.com/office/drawing/2014/main" id="{92388D92-DD87-4042-83AF-8CDC612584BD}"/>
              </a:ext>
            </a:extLst>
          </p:cNvPr>
          <p:cNvSpPr/>
          <p:nvPr/>
        </p:nvSpPr>
        <p:spPr>
          <a:xfrm>
            <a:off x="-198357" y="-425048"/>
            <a:ext cx="13164457" cy="7530697"/>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71FF8989-3549-4499-A881-D6DF548378B0}"/>
              </a:ext>
            </a:extLst>
          </p:cNvPr>
          <p:cNvGrpSpPr/>
          <p:nvPr/>
        </p:nvGrpSpPr>
        <p:grpSpPr>
          <a:xfrm>
            <a:off x="10619930" y="5775660"/>
            <a:ext cx="1341627" cy="954107"/>
            <a:chOff x="11481081" y="5833235"/>
            <a:chExt cx="1341627" cy="954107"/>
          </a:xfrm>
        </p:grpSpPr>
        <p:sp>
          <p:nvSpPr>
            <p:cNvPr id="23" name="Arrow: Pentagon 22">
              <a:extLst>
                <a:ext uri="{FF2B5EF4-FFF2-40B4-BE49-F238E27FC236}">
                  <a16:creationId xmlns:a16="http://schemas.microsoft.com/office/drawing/2014/main" id="{E4AC9D71-A13D-4E8E-A81A-813D8950C2C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59251F8-7D6D-4CA2-BF37-5077506E35E5}"/>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7090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2.96296E-6 L -0.4155 0.00046 " pathEditMode="relative" rAng="0" ptsTypes="AA">
                                      <p:cBhvr>
                                        <p:cTn id="6" dur="3000" fill="hold"/>
                                        <p:tgtEl>
                                          <p:spTgt spid="14"/>
                                        </p:tgtEl>
                                        <p:attrNameLst>
                                          <p:attrName>ppt_x</p:attrName>
                                          <p:attrName>ppt_y</p:attrName>
                                        </p:attrNameLst>
                                      </p:cBhvr>
                                      <p:rCtr x="-20781" y="23"/>
                                    </p:animMotion>
                                  </p:childTnLst>
                                </p:cTn>
                              </p:par>
                            </p:childTnLst>
                          </p:cTn>
                        </p:par>
                        <p:par>
                          <p:cTn id="7" fill="hold">
                            <p:stCondLst>
                              <p:cond delay="325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250"/>
                            </p:stCondLst>
                            <p:childTnLst>
                              <p:par>
                                <p:cTn id="11" presetID="1" presetClass="exit" presetSubtype="0" fill="hold" nodeType="after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par>
                          <p:cTn id="13" fill="hold">
                            <p:stCondLst>
                              <p:cond delay="325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750"/>
                                        <p:tgtEl>
                                          <p:spTgt spid="11"/>
                                        </p:tgtEl>
                                      </p:cBhvr>
                                    </p:animEffect>
                                  </p:childTnLst>
                                </p:cTn>
                              </p:par>
                            </p:childTnLst>
                          </p:cTn>
                        </p:par>
                        <p:par>
                          <p:cTn id="17" fill="hold">
                            <p:stCondLst>
                              <p:cond delay="5000"/>
                            </p:stCondLst>
                            <p:childTnLst>
                              <p:par>
                                <p:cTn id="18" presetID="22" presetClass="entr" presetSubtype="2" fill="hold" nodeType="after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1750"/>
                                        <p:tgtEl>
                                          <p:spTgt spid="7"/>
                                        </p:tgtEl>
                                      </p:cBhvr>
                                    </p:animEffect>
                                  </p:childTnLst>
                                </p:cTn>
                              </p:par>
                            </p:childTnLst>
                          </p:cTn>
                        </p:par>
                        <p:par>
                          <p:cTn id="21" fill="hold">
                            <p:stCondLst>
                              <p:cond delay="8750"/>
                            </p:stCondLst>
                            <p:childTnLst>
                              <p:par>
                                <p:cTn id="22" presetID="22" presetClass="entr" presetSubtype="2" fill="hold" grpId="0" nodeType="afterEffect">
                                  <p:stCondLst>
                                    <p:cond delay="20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2500"/>
                            </p:stCondLst>
                            <p:childTnLst>
                              <p:par>
                                <p:cTn id="26" presetID="22" presetClass="entr" presetSubtype="2" fill="hold" nodeType="after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1750"/>
                                        <p:tgtEl>
                                          <p:spTgt spid="15"/>
                                        </p:tgtEl>
                                      </p:cBhvr>
                                    </p:animEffect>
                                  </p:childTnLst>
                                </p:cTn>
                              </p:par>
                            </p:childTnLst>
                          </p:cTn>
                        </p:par>
                        <p:par>
                          <p:cTn id="29" fill="hold">
                            <p:stCondLst>
                              <p:cond delay="16250"/>
                            </p:stCondLst>
                            <p:childTnLst>
                              <p:par>
                                <p:cTn id="30" presetID="1" presetClass="entr" presetSubtype="0" fill="hold" nodeType="afterEffect">
                                  <p:stCondLst>
                                    <p:cond delay="100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291243-232B-4038-BA1C-C5036F0D1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27" y="2548070"/>
            <a:ext cx="2530450" cy="3814630"/>
          </a:xfrm>
          <a:prstGeom prst="rect">
            <a:avLst/>
          </a:prstGeom>
        </p:spPr>
      </p:pic>
      <p:grpSp>
        <p:nvGrpSpPr>
          <p:cNvPr id="11" name="Group 10">
            <a:extLst>
              <a:ext uri="{FF2B5EF4-FFF2-40B4-BE49-F238E27FC236}">
                <a16:creationId xmlns:a16="http://schemas.microsoft.com/office/drawing/2014/main" id="{C996ADF6-DEF8-4BCF-8E21-B47514914AA1}"/>
              </a:ext>
            </a:extLst>
          </p:cNvPr>
          <p:cNvGrpSpPr/>
          <p:nvPr/>
        </p:nvGrpSpPr>
        <p:grpSpPr>
          <a:xfrm>
            <a:off x="284393" y="144137"/>
            <a:ext cx="11132544" cy="2703465"/>
            <a:chOff x="476028" y="270933"/>
            <a:chExt cx="10809834" cy="1274322"/>
          </a:xfrm>
          <a:solidFill>
            <a:schemeClr val="bg1">
              <a:alpha val="36000"/>
            </a:schemeClr>
          </a:solidFill>
        </p:grpSpPr>
        <p:sp>
          <p:nvSpPr>
            <p:cNvPr id="12" name="Speech Bubble: Rectangle with Corners Rounded 11">
              <a:extLst>
                <a:ext uri="{FF2B5EF4-FFF2-40B4-BE49-F238E27FC236}">
                  <a16:creationId xmlns:a16="http://schemas.microsoft.com/office/drawing/2014/main" id="{D95AA7CD-7EBA-46A4-B97E-7F3C93E8F5E2}"/>
                </a:ext>
              </a:extLst>
            </p:cNvPr>
            <p:cNvSpPr/>
            <p:nvPr/>
          </p:nvSpPr>
          <p:spPr>
            <a:xfrm>
              <a:off x="476028" y="270933"/>
              <a:ext cx="10809834" cy="1274322"/>
            </a:xfrm>
            <a:prstGeom prst="wedgeRoundRectCallout">
              <a:avLst>
                <a:gd name="adj1" fmla="val 36686"/>
                <a:gd name="adj2" fmla="val 78262"/>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38D91E56-B16D-4F62-ACBA-0D3DD2F8669D}"/>
                </a:ext>
              </a:extLst>
            </p:cNvPr>
            <p:cNvSpPr txBox="1"/>
            <p:nvPr/>
          </p:nvSpPr>
          <p:spPr>
            <a:xfrm>
              <a:off x="476028" y="290293"/>
              <a:ext cx="10665840" cy="515230"/>
            </a:xfrm>
            <a:prstGeom prst="rect">
              <a:avLst/>
            </a:prstGeom>
            <a:no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This story reminds us that Jesus didn’t come just as a baby and then immediately become a man.</a:t>
              </a:r>
            </a:p>
          </p:txBody>
        </p:sp>
      </p:grpSp>
      <p:pic>
        <p:nvPicPr>
          <p:cNvPr id="6" name="Picture 5">
            <a:extLst>
              <a:ext uri="{FF2B5EF4-FFF2-40B4-BE49-F238E27FC236}">
                <a16:creationId xmlns:a16="http://schemas.microsoft.com/office/drawing/2014/main" id="{DFDE2C2B-E150-49C0-B2E6-550C7A9CC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sp>
        <p:nvSpPr>
          <p:cNvPr id="18" name="TextBox 17">
            <a:extLst>
              <a:ext uri="{FF2B5EF4-FFF2-40B4-BE49-F238E27FC236}">
                <a16:creationId xmlns:a16="http://schemas.microsoft.com/office/drawing/2014/main" id="{535871AA-3B1F-4EAB-98A1-ECD0D7358234}"/>
              </a:ext>
            </a:extLst>
          </p:cNvPr>
          <p:cNvSpPr txBox="1"/>
          <p:nvPr/>
        </p:nvSpPr>
        <p:spPr>
          <a:xfrm>
            <a:off x="1419203" y="1164288"/>
            <a:ext cx="8572500" cy="580095"/>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He experienced growing up just like we do. </a:t>
            </a:r>
          </a:p>
        </p:txBody>
      </p:sp>
      <p:sp>
        <p:nvSpPr>
          <p:cNvPr id="19" name="TextBox 18">
            <a:extLst>
              <a:ext uri="{FF2B5EF4-FFF2-40B4-BE49-F238E27FC236}">
                <a16:creationId xmlns:a16="http://schemas.microsoft.com/office/drawing/2014/main" id="{E38D0010-E75E-405F-A0A5-E544B883E10F}"/>
              </a:ext>
            </a:extLst>
          </p:cNvPr>
          <p:cNvSpPr txBox="1"/>
          <p:nvPr/>
        </p:nvSpPr>
        <p:spPr>
          <a:xfrm>
            <a:off x="970607" y="1641139"/>
            <a:ext cx="9574320" cy="580095"/>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He would learn things from Mary and Joseph . . .</a:t>
            </a:r>
          </a:p>
        </p:txBody>
      </p:sp>
      <p:sp>
        <p:nvSpPr>
          <p:cNvPr id="20" name="TextBox 19">
            <a:extLst>
              <a:ext uri="{FF2B5EF4-FFF2-40B4-BE49-F238E27FC236}">
                <a16:creationId xmlns:a16="http://schemas.microsoft.com/office/drawing/2014/main" id="{DBA2BBBF-AF74-48BC-A822-CCDC57EB724B}"/>
              </a:ext>
            </a:extLst>
          </p:cNvPr>
          <p:cNvSpPr txBox="1"/>
          <p:nvPr/>
        </p:nvSpPr>
        <p:spPr>
          <a:xfrm>
            <a:off x="986621" y="2169952"/>
            <a:ext cx="9574320" cy="580095"/>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but he still had all God’s wisdom and knowledge.   </a:t>
            </a:r>
          </a:p>
        </p:txBody>
      </p:sp>
      <p:grpSp>
        <p:nvGrpSpPr>
          <p:cNvPr id="7" name="Group 6">
            <a:extLst>
              <a:ext uri="{FF2B5EF4-FFF2-40B4-BE49-F238E27FC236}">
                <a16:creationId xmlns:a16="http://schemas.microsoft.com/office/drawing/2014/main" id="{0B1EE930-71F1-4C45-ACBD-E71CEFE7CC39}"/>
              </a:ext>
            </a:extLst>
          </p:cNvPr>
          <p:cNvGrpSpPr/>
          <p:nvPr/>
        </p:nvGrpSpPr>
        <p:grpSpPr>
          <a:xfrm>
            <a:off x="2834118" y="4127957"/>
            <a:ext cx="5879326" cy="1191549"/>
            <a:chOff x="476028" y="270933"/>
            <a:chExt cx="10809834" cy="627079"/>
          </a:xfrm>
          <a:solidFill>
            <a:schemeClr val="bg1">
              <a:alpha val="36000"/>
            </a:schemeClr>
          </a:solidFill>
        </p:grpSpPr>
        <p:sp>
          <p:nvSpPr>
            <p:cNvPr id="8" name="Speech Bubble: Rectangle with Corners Rounded 7">
              <a:extLst>
                <a:ext uri="{FF2B5EF4-FFF2-40B4-BE49-F238E27FC236}">
                  <a16:creationId xmlns:a16="http://schemas.microsoft.com/office/drawing/2014/main" id="{C0121384-AF28-4B74-871D-E46DDA6EF4D3}"/>
                </a:ext>
              </a:extLst>
            </p:cNvPr>
            <p:cNvSpPr/>
            <p:nvPr/>
          </p:nvSpPr>
          <p:spPr>
            <a:xfrm>
              <a:off x="476028" y="270933"/>
              <a:ext cx="10809834" cy="627079"/>
            </a:xfrm>
            <a:prstGeom prst="wedgeRoundRectCallout">
              <a:avLst>
                <a:gd name="adj1" fmla="val -65383"/>
                <a:gd name="adj2" fmla="val -93458"/>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5494545-BFE3-4553-B1A1-DE50633D57C3}"/>
                </a:ext>
              </a:extLst>
            </p:cNvPr>
            <p:cNvSpPr txBox="1"/>
            <p:nvPr/>
          </p:nvSpPr>
          <p:spPr>
            <a:xfrm>
              <a:off x="505450" y="305645"/>
              <a:ext cx="10523909" cy="573524"/>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Does the story tell us anything else about Jesus?</a:t>
              </a:r>
            </a:p>
          </p:txBody>
        </p:sp>
      </p:grpSp>
      <p:sp>
        <p:nvSpPr>
          <p:cNvPr id="14" name="Rectangle 13">
            <a:hlinkClick r:id="rId4" action="ppaction://hlinksldjump"/>
            <a:extLst>
              <a:ext uri="{FF2B5EF4-FFF2-40B4-BE49-F238E27FC236}">
                <a16:creationId xmlns:a16="http://schemas.microsoft.com/office/drawing/2014/main" id="{9AD5E0D4-8735-4569-A2A6-880B34620FA1}"/>
              </a:ext>
            </a:extLst>
          </p:cNvPr>
          <p:cNvSpPr/>
          <p:nvPr/>
        </p:nvSpPr>
        <p:spPr>
          <a:xfrm>
            <a:off x="-169607" y="-586545"/>
            <a:ext cx="13235034" cy="775335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68C29BDA-5301-4340-8A3D-32CF55B8E492}"/>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F21E4CEB-0A18-40E4-A82E-59F15A5B979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97206B-EFF1-42A8-9C32-361231E8CEAF}"/>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9488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par>
                          <p:cTn id="8" fill="hold">
                            <p:stCondLst>
                              <p:cond delay="2250"/>
                            </p:stCondLst>
                            <p:childTnLst>
                              <p:par>
                                <p:cTn id="9" presetID="22" presetClass="entr" presetSubtype="4" fill="hold" nodeType="afterEffect">
                                  <p:stCondLst>
                                    <p:cond delay="1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750"/>
                                        <p:tgtEl>
                                          <p:spTgt spid="11"/>
                                        </p:tgtEl>
                                      </p:cBhvr>
                                    </p:animEffect>
                                  </p:childTnLst>
                                </p:cTn>
                              </p:par>
                            </p:childTnLst>
                          </p:cTn>
                        </p:par>
                        <p:par>
                          <p:cTn id="12" fill="hold">
                            <p:stCondLst>
                              <p:cond delay="5500"/>
                            </p:stCondLst>
                            <p:childTnLst>
                              <p:par>
                                <p:cTn id="13" presetID="22" presetClass="entr" presetSubtype="4" fill="hold" grpId="0" nodeType="afterEffect">
                                  <p:stCondLst>
                                    <p:cond delay="20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1750"/>
                                        <p:tgtEl>
                                          <p:spTgt spid="18"/>
                                        </p:tgtEl>
                                      </p:cBhvr>
                                    </p:animEffect>
                                  </p:childTnLst>
                                </p:cTn>
                              </p:par>
                            </p:childTnLst>
                          </p:cTn>
                        </p:par>
                        <p:par>
                          <p:cTn id="16" fill="hold">
                            <p:stCondLst>
                              <p:cond delay="9250"/>
                            </p:stCondLst>
                            <p:childTnLst>
                              <p:par>
                                <p:cTn id="17" presetID="22" presetClass="entr" presetSubtype="4" fill="hold" grpId="0"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750"/>
                                        <p:tgtEl>
                                          <p:spTgt spid="19"/>
                                        </p:tgtEl>
                                      </p:cBhvr>
                                    </p:animEffect>
                                  </p:childTnLst>
                                </p:cTn>
                              </p:par>
                            </p:childTnLst>
                          </p:cTn>
                        </p:par>
                        <p:par>
                          <p:cTn id="20" fill="hold">
                            <p:stCondLst>
                              <p:cond delay="13000"/>
                            </p:stCondLst>
                            <p:childTnLst>
                              <p:par>
                                <p:cTn id="21" presetID="22" presetClass="entr" presetSubtype="4" fill="hold" nodeType="afterEffect">
                                  <p:stCondLst>
                                    <p:cond delay="150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wipe(down)">
                                      <p:cBhvr>
                                        <p:cTn id="23" dur="1750"/>
                                        <p:tgtEl>
                                          <p:spTgt spid="20">
                                            <p:txEl>
                                              <p:pRg st="0" end="0"/>
                                            </p:txEl>
                                          </p:spTgt>
                                        </p:tgtEl>
                                      </p:cBhvr>
                                    </p:animEffect>
                                  </p:childTnLst>
                                </p:cTn>
                              </p:par>
                            </p:childTnLst>
                          </p:cTn>
                        </p:par>
                        <p:par>
                          <p:cTn id="24" fill="hold">
                            <p:stCondLst>
                              <p:cond delay="16250"/>
                            </p:stCondLst>
                            <p:childTnLst>
                              <p:par>
                                <p:cTn id="25" presetID="1" presetClass="entr" presetSubtype="0"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D217B-2ADE-4022-B66A-1F149DA84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27" y="2548070"/>
            <a:ext cx="2530450" cy="3814630"/>
          </a:xfrm>
          <a:prstGeom prst="rect">
            <a:avLst/>
          </a:prstGeom>
        </p:spPr>
      </p:pic>
      <p:pic>
        <p:nvPicPr>
          <p:cNvPr id="6" name="Picture 5">
            <a:extLst>
              <a:ext uri="{FF2B5EF4-FFF2-40B4-BE49-F238E27FC236}">
                <a16:creationId xmlns:a16="http://schemas.microsoft.com/office/drawing/2014/main" id="{4F7CDB60-D73D-475B-8240-C71559EC8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11" name="Group 10">
            <a:extLst>
              <a:ext uri="{FF2B5EF4-FFF2-40B4-BE49-F238E27FC236}">
                <a16:creationId xmlns:a16="http://schemas.microsoft.com/office/drawing/2014/main" id="{BE9ABF12-C250-4047-BAD9-A9A453B8B268}"/>
              </a:ext>
            </a:extLst>
          </p:cNvPr>
          <p:cNvGrpSpPr/>
          <p:nvPr/>
        </p:nvGrpSpPr>
        <p:grpSpPr>
          <a:xfrm>
            <a:off x="476251" y="0"/>
            <a:ext cx="11156960" cy="2763615"/>
            <a:chOff x="476028" y="270933"/>
            <a:chExt cx="10809834" cy="644746"/>
          </a:xfrm>
          <a:solidFill>
            <a:schemeClr val="bg1">
              <a:alpha val="36000"/>
            </a:schemeClr>
          </a:solidFill>
        </p:grpSpPr>
        <p:sp>
          <p:nvSpPr>
            <p:cNvPr id="12" name="Speech Bubble: Rectangle with Corners Rounded 11">
              <a:extLst>
                <a:ext uri="{FF2B5EF4-FFF2-40B4-BE49-F238E27FC236}">
                  <a16:creationId xmlns:a16="http://schemas.microsoft.com/office/drawing/2014/main" id="{00E73000-084F-4CC8-9908-F16473E65190}"/>
                </a:ext>
              </a:extLst>
            </p:cNvPr>
            <p:cNvSpPr/>
            <p:nvPr/>
          </p:nvSpPr>
          <p:spPr>
            <a:xfrm>
              <a:off x="476028" y="270933"/>
              <a:ext cx="10809834" cy="644746"/>
            </a:xfrm>
            <a:prstGeom prst="wedgeRoundRectCallout">
              <a:avLst>
                <a:gd name="adj1" fmla="val -37572"/>
                <a:gd name="adj2" fmla="val 81167"/>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8969451-702E-4D94-86C8-49FFF12832A2}"/>
                </a:ext>
              </a:extLst>
            </p:cNvPr>
            <p:cNvSpPr txBox="1"/>
            <p:nvPr/>
          </p:nvSpPr>
          <p:spPr>
            <a:xfrm>
              <a:off x="555998" y="300850"/>
              <a:ext cx="10523909" cy="359226"/>
            </a:xfrm>
            <a:prstGeom prst="rect">
              <a:avLst/>
            </a:prstGeom>
            <a:grpFill/>
            <a:ln>
              <a:noFill/>
            </a:ln>
          </p:spPr>
          <p:txBody>
            <a:bodyPr wrap="square" rtlCol="0">
              <a:spAutoFit/>
            </a:bodyPr>
            <a:lstStyle/>
            <a:p>
              <a:pPr algn="ctr">
                <a:lnSpc>
                  <a:spcPts val="4000"/>
                </a:lnSpc>
              </a:pPr>
              <a:r>
                <a:rPr lang="en-US" sz="3100" dirty="0">
                  <a:latin typeface="Comic Sans MS" panose="030F0702030302020204" pitchFamily="66" charset="0"/>
                </a:rPr>
                <a:t>That’s really important. We think of baby Jesus and then the man Jesus, but we forget about him growing up.</a:t>
              </a:r>
            </a:p>
          </p:txBody>
        </p:sp>
      </p:grpSp>
      <p:sp>
        <p:nvSpPr>
          <p:cNvPr id="21" name="Rectangle 20">
            <a:hlinkClick r:id="rId4" action="ppaction://hlinksldjump"/>
            <a:extLst>
              <a:ext uri="{FF2B5EF4-FFF2-40B4-BE49-F238E27FC236}">
                <a16:creationId xmlns:a16="http://schemas.microsoft.com/office/drawing/2014/main" id="{92388D92-DD87-4042-83AF-8CDC612584BD}"/>
              </a:ext>
            </a:extLst>
          </p:cNvPr>
          <p:cNvSpPr/>
          <p:nvPr/>
        </p:nvSpPr>
        <p:spPr>
          <a:xfrm>
            <a:off x="-133350" y="-337481"/>
            <a:ext cx="13240657" cy="7532961"/>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71FF8989-3549-4499-A881-D6DF548378B0}"/>
              </a:ext>
            </a:extLst>
          </p:cNvPr>
          <p:cNvGrpSpPr/>
          <p:nvPr/>
        </p:nvGrpSpPr>
        <p:grpSpPr>
          <a:xfrm>
            <a:off x="10619930" y="5775660"/>
            <a:ext cx="1341627" cy="954107"/>
            <a:chOff x="11481081" y="5833235"/>
            <a:chExt cx="1341627" cy="954107"/>
          </a:xfrm>
        </p:grpSpPr>
        <p:sp>
          <p:nvSpPr>
            <p:cNvPr id="23" name="Arrow: Pentagon 22">
              <a:extLst>
                <a:ext uri="{FF2B5EF4-FFF2-40B4-BE49-F238E27FC236}">
                  <a16:creationId xmlns:a16="http://schemas.microsoft.com/office/drawing/2014/main" id="{E4AC9D71-A13D-4E8E-A81A-813D8950C2C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59251F8-7D6D-4CA2-BF37-5077506E35E5}"/>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grpSp>
        <p:nvGrpSpPr>
          <p:cNvPr id="19" name="Group 18">
            <a:extLst>
              <a:ext uri="{FF2B5EF4-FFF2-40B4-BE49-F238E27FC236}">
                <a16:creationId xmlns:a16="http://schemas.microsoft.com/office/drawing/2014/main" id="{45454095-0129-40D1-92D6-AF56BE8B5DEE}"/>
              </a:ext>
            </a:extLst>
          </p:cNvPr>
          <p:cNvGrpSpPr/>
          <p:nvPr/>
        </p:nvGrpSpPr>
        <p:grpSpPr>
          <a:xfrm>
            <a:off x="2892035" y="5286356"/>
            <a:ext cx="5879326" cy="1191549"/>
            <a:chOff x="476028" y="270933"/>
            <a:chExt cx="10809834" cy="627079"/>
          </a:xfrm>
          <a:solidFill>
            <a:schemeClr val="bg1">
              <a:alpha val="36000"/>
            </a:schemeClr>
          </a:solidFill>
        </p:grpSpPr>
        <p:sp>
          <p:nvSpPr>
            <p:cNvPr id="20" name="Speech Bubble: Rectangle with Corners Rounded 19">
              <a:extLst>
                <a:ext uri="{FF2B5EF4-FFF2-40B4-BE49-F238E27FC236}">
                  <a16:creationId xmlns:a16="http://schemas.microsoft.com/office/drawing/2014/main" id="{4396DA28-2DA5-43C3-8EA9-3FE4EB9987CB}"/>
                </a:ext>
              </a:extLst>
            </p:cNvPr>
            <p:cNvSpPr/>
            <p:nvPr/>
          </p:nvSpPr>
          <p:spPr>
            <a:xfrm>
              <a:off x="476028" y="270933"/>
              <a:ext cx="10809834" cy="627079"/>
            </a:xfrm>
            <a:prstGeom prst="wedgeRoundRectCallout">
              <a:avLst>
                <a:gd name="adj1" fmla="val -66977"/>
                <a:gd name="adj2" fmla="val -186715"/>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A03EE5EC-70BE-4689-B406-9C4B128A3BCB}"/>
                </a:ext>
              </a:extLst>
            </p:cNvPr>
            <p:cNvSpPr txBox="1"/>
            <p:nvPr/>
          </p:nvSpPr>
          <p:spPr>
            <a:xfrm>
              <a:off x="505450" y="305645"/>
              <a:ext cx="10523909" cy="573524"/>
            </a:xfrm>
            <a:prstGeom prst="rect">
              <a:avLst/>
            </a:prstGeom>
            <a:noFill/>
            <a:ln>
              <a:noFill/>
            </a:ln>
          </p:spPr>
          <p:txBody>
            <a:bodyPr wrap="square" rtlCol="0">
              <a:spAutoFit/>
            </a:bodyPr>
            <a:lstStyle/>
            <a:p>
              <a:pPr algn="ctr">
                <a:lnSpc>
                  <a:spcPts val="4000"/>
                </a:lnSpc>
              </a:pPr>
              <a:r>
                <a:rPr lang="en-US" sz="3100" dirty="0">
                  <a:latin typeface="Comic Sans MS" panose="030F0702030302020204" pitchFamily="66" charset="0"/>
                </a:rPr>
                <a:t>Let’s see if the Music man has another song.</a:t>
              </a:r>
            </a:p>
          </p:txBody>
        </p:sp>
      </p:grpSp>
      <p:sp>
        <p:nvSpPr>
          <p:cNvPr id="10" name="TextBox 9">
            <a:extLst>
              <a:ext uri="{FF2B5EF4-FFF2-40B4-BE49-F238E27FC236}">
                <a16:creationId xmlns:a16="http://schemas.microsoft.com/office/drawing/2014/main" id="{BCB8FDD0-F5F9-4F2E-98F6-EAD0A95C1709}"/>
              </a:ext>
            </a:extLst>
          </p:cNvPr>
          <p:cNvSpPr txBox="1"/>
          <p:nvPr/>
        </p:nvSpPr>
        <p:spPr>
          <a:xfrm>
            <a:off x="456969" y="1150359"/>
            <a:ext cx="11195523"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This means that Jesus knew what it was like to be a child.</a:t>
            </a:r>
          </a:p>
        </p:txBody>
      </p:sp>
      <p:sp>
        <p:nvSpPr>
          <p:cNvPr id="26" name="TextBox 25">
            <a:extLst>
              <a:ext uri="{FF2B5EF4-FFF2-40B4-BE49-F238E27FC236}">
                <a16:creationId xmlns:a16="http://schemas.microsoft.com/office/drawing/2014/main" id="{1633F7F2-CD49-4FD2-A67F-1E0F1AEF7721}"/>
              </a:ext>
            </a:extLst>
          </p:cNvPr>
          <p:cNvSpPr txBox="1"/>
          <p:nvPr/>
        </p:nvSpPr>
        <p:spPr>
          <a:xfrm>
            <a:off x="518422" y="1629075"/>
            <a:ext cx="11195523"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Jesus knew what it was like to have brothers and sisters,</a:t>
            </a:r>
          </a:p>
        </p:txBody>
      </p:sp>
      <p:sp>
        <p:nvSpPr>
          <p:cNvPr id="27" name="TextBox 26">
            <a:extLst>
              <a:ext uri="{FF2B5EF4-FFF2-40B4-BE49-F238E27FC236}">
                <a16:creationId xmlns:a16="http://schemas.microsoft.com/office/drawing/2014/main" id="{D3ABB94F-B9AF-48A9-AC76-9B06B7DC6E68}"/>
              </a:ext>
            </a:extLst>
          </p:cNvPr>
          <p:cNvSpPr txBox="1"/>
          <p:nvPr/>
        </p:nvSpPr>
        <p:spPr>
          <a:xfrm>
            <a:off x="20555" y="2123758"/>
            <a:ext cx="11979102"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to be frustrated and misunderstood and disappointed.</a:t>
            </a:r>
          </a:p>
        </p:txBody>
      </p:sp>
      <p:grpSp>
        <p:nvGrpSpPr>
          <p:cNvPr id="31" name="Group 30">
            <a:extLst>
              <a:ext uri="{FF2B5EF4-FFF2-40B4-BE49-F238E27FC236}">
                <a16:creationId xmlns:a16="http://schemas.microsoft.com/office/drawing/2014/main" id="{8D66A867-5C10-42A5-A3EC-FCFAB56E98D5}"/>
              </a:ext>
            </a:extLst>
          </p:cNvPr>
          <p:cNvGrpSpPr/>
          <p:nvPr/>
        </p:nvGrpSpPr>
        <p:grpSpPr>
          <a:xfrm>
            <a:off x="2504045" y="2914875"/>
            <a:ext cx="5954931" cy="2034944"/>
            <a:chOff x="476028" y="234290"/>
            <a:chExt cx="10809834" cy="1310965"/>
          </a:xfrm>
          <a:solidFill>
            <a:schemeClr val="bg1">
              <a:alpha val="36000"/>
            </a:schemeClr>
          </a:solidFill>
        </p:grpSpPr>
        <p:sp>
          <p:nvSpPr>
            <p:cNvPr id="32" name="Speech Bubble: Rectangle with Corners Rounded 31">
              <a:extLst>
                <a:ext uri="{FF2B5EF4-FFF2-40B4-BE49-F238E27FC236}">
                  <a16:creationId xmlns:a16="http://schemas.microsoft.com/office/drawing/2014/main" id="{9CC0D086-C0EA-4F39-B795-B354DAB21EAF}"/>
                </a:ext>
              </a:extLst>
            </p:cNvPr>
            <p:cNvSpPr/>
            <p:nvPr/>
          </p:nvSpPr>
          <p:spPr>
            <a:xfrm>
              <a:off x="476028" y="270933"/>
              <a:ext cx="10809834" cy="1274322"/>
            </a:xfrm>
            <a:prstGeom prst="wedgeRoundRectCallout">
              <a:avLst>
                <a:gd name="adj1" fmla="val 74836"/>
                <a:gd name="adj2" fmla="val -18929"/>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568514C1-A378-4489-B7EE-5DC094F6E1A5}"/>
                </a:ext>
              </a:extLst>
            </p:cNvPr>
            <p:cNvSpPr txBox="1"/>
            <p:nvPr/>
          </p:nvSpPr>
          <p:spPr>
            <a:xfrm>
              <a:off x="606896" y="234290"/>
              <a:ext cx="10548099" cy="704176"/>
            </a:xfrm>
            <a:prstGeom prst="rect">
              <a:avLst/>
            </a:prstGeom>
            <a:noFill/>
            <a:ln>
              <a:noFill/>
            </a:ln>
          </p:spPr>
          <p:txBody>
            <a:bodyPr wrap="square" rtlCol="0">
              <a:spAutoFit/>
            </a:bodyPr>
            <a:lstStyle/>
            <a:p>
              <a:pPr algn="ctr">
                <a:lnSpc>
                  <a:spcPts val="4000"/>
                </a:lnSpc>
              </a:pPr>
              <a:r>
                <a:rPr lang="en-US" sz="3200" dirty="0">
                  <a:solidFill>
                    <a:schemeClr val="accent6">
                      <a:lumMod val="50000"/>
                    </a:schemeClr>
                  </a:solidFill>
                  <a:latin typeface="Comic Sans MS" panose="030F0702030302020204" pitchFamily="66" charset="0"/>
                </a:rPr>
                <a:t>Because Jesus knows what it is like to be a kid . . .                                             </a:t>
              </a:r>
            </a:p>
          </p:txBody>
        </p:sp>
      </p:grpSp>
      <p:sp>
        <p:nvSpPr>
          <p:cNvPr id="34" name="TextBox 33">
            <a:extLst>
              <a:ext uri="{FF2B5EF4-FFF2-40B4-BE49-F238E27FC236}">
                <a16:creationId xmlns:a16="http://schemas.microsoft.com/office/drawing/2014/main" id="{368E5EA7-9CFD-4127-BD61-0E9B6F4B7260}"/>
              </a:ext>
            </a:extLst>
          </p:cNvPr>
          <p:cNvSpPr txBox="1"/>
          <p:nvPr/>
        </p:nvSpPr>
        <p:spPr>
          <a:xfrm>
            <a:off x="2545565" y="3797940"/>
            <a:ext cx="6043196" cy="1093056"/>
          </a:xfrm>
          <a:prstGeom prst="rect">
            <a:avLst/>
          </a:prstGeom>
          <a:noFill/>
        </p:spPr>
        <p:txBody>
          <a:bodyPr wrap="square">
            <a:spAutoFit/>
          </a:bodyPr>
          <a:lstStyle/>
          <a:p>
            <a:pPr algn="ctr">
              <a:lnSpc>
                <a:spcPts val="4000"/>
              </a:lnSpc>
            </a:pPr>
            <a:r>
              <a:rPr lang="en-US" sz="3200" dirty="0">
                <a:solidFill>
                  <a:schemeClr val="accent6">
                    <a:lumMod val="50000"/>
                  </a:schemeClr>
                </a:solidFill>
                <a:latin typeface="Comic Sans MS" panose="030F0702030302020204" pitchFamily="66" charset="0"/>
              </a:rPr>
              <a:t>there is nothing we can tell Him that he won’t understand.</a:t>
            </a:r>
          </a:p>
        </p:txBody>
      </p:sp>
    </p:spTree>
    <p:extLst>
      <p:ext uri="{BB962C8B-B14F-4D97-AF65-F5344CB8AC3E}">
        <p14:creationId xmlns:p14="http://schemas.microsoft.com/office/powerpoint/2010/main" val="378931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750"/>
                                        <p:tgtEl>
                                          <p:spTgt spid="10"/>
                                        </p:tgtEl>
                                      </p:cBhvr>
                                    </p:animEffect>
                                  </p:childTnLst>
                                </p:cTn>
                              </p:par>
                            </p:childTnLst>
                          </p:cTn>
                        </p:par>
                        <p:par>
                          <p:cTn id="12" fill="hold">
                            <p:stCondLst>
                              <p:cond delay="6750"/>
                            </p:stCondLst>
                            <p:childTnLst>
                              <p:par>
                                <p:cTn id="13" presetID="22" presetClass="entr" presetSubtype="8" fill="hold" grpId="0" nodeType="afterEffect">
                                  <p:stCondLst>
                                    <p:cond delay="200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750"/>
                                        <p:tgtEl>
                                          <p:spTgt spid="26"/>
                                        </p:tgtEl>
                                      </p:cBhvr>
                                    </p:animEffect>
                                  </p:childTnLst>
                                </p:cTn>
                              </p:par>
                            </p:childTnLst>
                          </p:cTn>
                        </p:par>
                        <p:par>
                          <p:cTn id="16" fill="hold">
                            <p:stCondLst>
                              <p:cond delay="10500"/>
                            </p:stCondLst>
                            <p:childTnLst>
                              <p:par>
                                <p:cTn id="17" presetID="22" presetClass="entr" presetSubtype="8"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750"/>
                                        <p:tgtEl>
                                          <p:spTgt spid="27"/>
                                        </p:tgtEl>
                                      </p:cBhvr>
                                    </p:animEffect>
                                  </p:childTnLst>
                                </p:cTn>
                              </p:par>
                            </p:childTnLst>
                          </p:cTn>
                        </p:par>
                        <p:par>
                          <p:cTn id="20" fill="hold">
                            <p:stCondLst>
                              <p:cond delay="13250"/>
                            </p:stCondLst>
                            <p:childTnLst>
                              <p:par>
                                <p:cTn id="21" presetID="22" presetClass="entr" presetSubtype="2" fill="hold" nodeType="afterEffect">
                                  <p:stCondLst>
                                    <p:cond delay="200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1750"/>
                                        <p:tgtEl>
                                          <p:spTgt spid="31"/>
                                        </p:tgtEl>
                                      </p:cBhvr>
                                    </p:animEffect>
                                  </p:childTnLst>
                                </p:cTn>
                              </p:par>
                            </p:childTnLst>
                          </p:cTn>
                        </p:par>
                        <p:par>
                          <p:cTn id="24" fill="hold">
                            <p:stCondLst>
                              <p:cond delay="17000"/>
                            </p:stCondLst>
                            <p:childTnLst>
                              <p:par>
                                <p:cTn id="25" presetID="22" presetClass="entr" presetSubtype="2" fill="hold" grpId="0" nodeType="afterEffect">
                                  <p:stCondLst>
                                    <p:cond delay="175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750"/>
                                        <p:tgtEl>
                                          <p:spTgt spid="34"/>
                                        </p:tgtEl>
                                      </p:cBhvr>
                                    </p:animEffect>
                                  </p:childTnLst>
                                </p:cTn>
                              </p:par>
                            </p:childTnLst>
                          </p:cTn>
                        </p:par>
                        <p:par>
                          <p:cTn id="28" fill="hold">
                            <p:stCondLst>
                              <p:cond delay="20500"/>
                            </p:stCondLst>
                            <p:childTnLst>
                              <p:par>
                                <p:cTn id="29" presetID="22" presetClass="entr" presetSubtype="8" fill="hold" nodeType="afterEffect">
                                  <p:stCondLst>
                                    <p:cond delay="30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750"/>
                                        <p:tgtEl>
                                          <p:spTgt spid="19"/>
                                        </p:tgtEl>
                                      </p:cBhvr>
                                    </p:animEffect>
                                  </p:childTnLst>
                                </p:cTn>
                              </p:par>
                            </p:childTnLst>
                          </p:cTn>
                        </p:par>
                        <p:par>
                          <p:cTn id="32" fill="hold">
                            <p:stCondLst>
                              <p:cond delay="25250"/>
                            </p:stCondLst>
                            <p:childTnLst>
                              <p:par>
                                <p:cTn id="33" presetID="1" presetClass="entr" presetSubtype="0" fill="hold" nodeType="afterEffect">
                                  <p:stCondLst>
                                    <p:cond delay="100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gn, clock&#10;&#10;Description automatically generated">
            <a:extLst>
              <a:ext uri="{FF2B5EF4-FFF2-40B4-BE49-F238E27FC236}">
                <a16:creationId xmlns:a16="http://schemas.microsoft.com/office/drawing/2014/main" id="{BE9D08CD-11E8-4259-815D-8CDF9E64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F6179295-5B6C-4590-947A-9A26E0A6F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426" y="2324897"/>
            <a:ext cx="1921429" cy="3207234"/>
          </a:xfrm>
          <a:prstGeom prst="rect">
            <a:avLst/>
          </a:prstGeom>
        </p:spPr>
      </p:pic>
      <p:grpSp>
        <p:nvGrpSpPr>
          <p:cNvPr id="8" name="Group 7">
            <a:extLst>
              <a:ext uri="{FF2B5EF4-FFF2-40B4-BE49-F238E27FC236}">
                <a16:creationId xmlns:a16="http://schemas.microsoft.com/office/drawing/2014/main" id="{0B80A3FB-36E2-4F8C-88C8-6C2ACD638420}"/>
              </a:ext>
            </a:extLst>
          </p:cNvPr>
          <p:cNvGrpSpPr/>
          <p:nvPr/>
        </p:nvGrpSpPr>
        <p:grpSpPr>
          <a:xfrm>
            <a:off x="2762250" y="521816"/>
            <a:ext cx="6996072" cy="1355878"/>
            <a:chOff x="1136171" y="270933"/>
            <a:chExt cx="9347200" cy="1274322"/>
          </a:xfrm>
        </p:grpSpPr>
        <p:sp>
          <p:nvSpPr>
            <p:cNvPr id="9" name="Speech Bubble: Rectangle with Corners Rounded 8">
              <a:extLst>
                <a:ext uri="{FF2B5EF4-FFF2-40B4-BE49-F238E27FC236}">
                  <a16:creationId xmlns:a16="http://schemas.microsoft.com/office/drawing/2014/main" id="{C33F7708-E527-4272-B33A-C0FFB8844F78}"/>
                </a:ext>
              </a:extLst>
            </p:cNvPr>
            <p:cNvSpPr/>
            <p:nvPr/>
          </p:nvSpPr>
          <p:spPr>
            <a:xfrm>
              <a:off x="1136171" y="270933"/>
              <a:ext cx="9347200" cy="1274322"/>
            </a:xfrm>
            <a:prstGeom prst="wedgeRoundRectCallout">
              <a:avLst>
                <a:gd name="adj1" fmla="val 42162"/>
                <a:gd name="adj2" fmla="val 134477"/>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458861A-C92D-4C89-A22B-033CDD1B228A}"/>
                </a:ext>
              </a:extLst>
            </p:cNvPr>
            <p:cNvSpPr txBox="1"/>
            <p:nvPr/>
          </p:nvSpPr>
          <p:spPr>
            <a:xfrm>
              <a:off x="2879417" y="374853"/>
              <a:ext cx="5421714" cy="549601"/>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Hello everybody! </a:t>
              </a:r>
            </a:p>
          </p:txBody>
        </p:sp>
      </p:grpSp>
      <p:sp>
        <p:nvSpPr>
          <p:cNvPr id="11" name="TextBox 10">
            <a:extLst>
              <a:ext uri="{FF2B5EF4-FFF2-40B4-BE49-F238E27FC236}">
                <a16:creationId xmlns:a16="http://schemas.microsoft.com/office/drawing/2014/main" id="{25EDEA37-1FE5-40DD-9F83-A5A115F31AC8}"/>
              </a:ext>
            </a:extLst>
          </p:cNvPr>
          <p:cNvSpPr txBox="1"/>
          <p:nvPr/>
        </p:nvSpPr>
        <p:spPr>
          <a:xfrm>
            <a:off x="2998138" y="1175111"/>
            <a:ext cx="67601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I hope you are ready to sing again.</a:t>
            </a:r>
            <a:endParaRPr lang="en-GB" sz="3200" dirty="0">
              <a:solidFill>
                <a:srgbClr val="0000CC"/>
              </a:solidFill>
              <a:latin typeface="Comic Sans MS" panose="030F0702030302020204" pitchFamily="66" charset="0"/>
            </a:endParaRPr>
          </a:p>
        </p:txBody>
      </p:sp>
      <p:grpSp>
        <p:nvGrpSpPr>
          <p:cNvPr id="12" name="Group 11">
            <a:extLst>
              <a:ext uri="{FF2B5EF4-FFF2-40B4-BE49-F238E27FC236}">
                <a16:creationId xmlns:a16="http://schemas.microsoft.com/office/drawing/2014/main" id="{3783DACD-BD69-4C67-9DA5-28B1B23A5095}"/>
              </a:ext>
            </a:extLst>
          </p:cNvPr>
          <p:cNvGrpSpPr/>
          <p:nvPr/>
        </p:nvGrpSpPr>
        <p:grpSpPr>
          <a:xfrm>
            <a:off x="1103086" y="2498895"/>
            <a:ext cx="6015844" cy="1355878"/>
            <a:chOff x="1136171" y="270933"/>
            <a:chExt cx="9347200" cy="1274322"/>
          </a:xfrm>
        </p:grpSpPr>
        <p:sp>
          <p:nvSpPr>
            <p:cNvPr id="13" name="Speech Bubble: Rectangle with Corners Rounded 12">
              <a:extLst>
                <a:ext uri="{FF2B5EF4-FFF2-40B4-BE49-F238E27FC236}">
                  <a16:creationId xmlns:a16="http://schemas.microsoft.com/office/drawing/2014/main" id="{B5EF09D7-28D3-4243-AAFB-B765840828A7}"/>
                </a:ext>
              </a:extLst>
            </p:cNvPr>
            <p:cNvSpPr/>
            <p:nvPr/>
          </p:nvSpPr>
          <p:spPr>
            <a:xfrm>
              <a:off x="1136171" y="270933"/>
              <a:ext cx="9347200" cy="1274322"/>
            </a:xfrm>
            <a:prstGeom prst="wedgeRoundRectCallout">
              <a:avLst>
                <a:gd name="adj1" fmla="val 84581"/>
                <a:gd name="adj2" fmla="val -12178"/>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2455764-B037-44E5-BEF7-27CDB3D7F53D}"/>
                </a:ext>
              </a:extLst>
            </p:cNvPr>
            <p:cNvSpPr txBox="1"/>
            <p:nvPr/>
          </p:nvSpPr>
          <p:spPr>
            <a:xfrm>
              <a:off x="1610718" y="318098"/>
              <a:ext cx="7803178"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17" name="TextBox 16">
            <a:extLst>
              <a:ext uri="{FF2B5EF4-FFF2-40B4-BE49-F238E27FC236}">
                <a16:creationId xmlns:a16="http://schemas.microsoft.com/office/drawing/2014/main" id="{E533B820-0FED-42E3-B6CF-F743AD559241}"/>
              </a:ext>
            </a:extLst>
          </p:cNvPr>
          <p:cNvSpPr txBox="1"/>
          <p:nvPr/>
        </p:nvSpPr>
        <p:spPr>
          <a:xfrm>
            <a:off x="2077216" y="3179701"/>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18" name="Rectangle 17">
            <a:hlinkClick r:id="rId4" action="ppaction://hlinksldjump"/>
            <a:extLst>
              <a:ext uri="{FF2B5EF4-FFF2-40B4-BE49-F238E27FC236}">
                <a16:creationId xmlns:a16="http://schemas.microsoft.com/office/drawing/2014/main" id="{FBCBF38C-3B26-4F44-8215-C8B3B798B877}"/>
              </a:ext>
            </a:extLst>
          </p:cNvPr>
          <p:cNvSpPr/>
          <p:nvPr/>
        </p:nvSpPr>
        <p:spPr>
          <a:xfrm>
            <a:off x="-486230" y="-187942"/>
            <a:ext cx="13164457" cy="7233883"/>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rId5"/>
            <a:extLst>
              <a:ext uri="{FF2B5EF4-FFF2-40B4-BE49-F238E27FC236}">
                <a16:creationId xmlns:a16="http://schemas.microsoft.com/office/drawing/2014/main" id="{15F94F4D-FC54-4535-85A4-D1737729CEEF}"/>
              </a:ext>
            </a:extLst>
          </p:cNvPr>
          <p:cNvSpPr txBox="1"/>
          <p:nvPr/>
        </p:nvSpPr>
        <p:spPr>
          <a:xfrm>
            <a:off x="2077216" y="4589515"/>
            <a:ext cx="3444795" cy="707886"/>
          </a:xfrm>
          <a:prstGeom prst="rect">
            <a:avLst/>
          </a:prstGeom>
          <a:noFill/>
        </p:spPr>
        <p:txBody>
          <a:bodyPr wrap="square" rtlCol="0">
            <a:spAutoFit/>
          </a:bodyPr>
          <a:lstStyle/>
          <a:p>
            <a:pPr algn="ctr"/>
            <a:r>
              <a:rPr lang="en-GB" sz="4000" b="1" dirty="0">
                <a:solidFill>
                  <a:srgbClr val="0000CC"/>
                </a:solidFill>
              </a:rPr>
              <a:t>To be like you</a:t>
            </a:r>
          </a:p>
        </p:txBody>
      </p:sp>
      <p:grpSp>
        <p:nvGrpSpPr>
          <p:cNvPr id="19" name="Group 18">
            <a:extLst>
              <a:ext uri="{FF2B5EF4-FFF2-40B4-BE49-F238E27FC236}">
                <a16:creationId xmlns:a16="http://schemas.microsoft.com/office/drawing/2014/main" id="{15EE15D3-D44E-46B3-9DB7-722E667D7D54}"/>
              </a:ext>
            </a:extLst>
          </p:cNvPr>
          <p:cNvGrpSpPr/>
          <p:nvPr/>
        </p:nvGrpSpPr>
        <p:grpSpPr>
          <a:xfrm>
            <a:off x="10619930" y="5775660"/>
            <a:ext cx="1341627" cy="954107"/>
            <a:chOff x="11481081" y="5833235"/>
            <a:chExt cx="1341627" cy="954107"/>
          </a:xfrm>
        </p:grpSpPr>
        <p:sp>
          <p:nvSpPr>
            <p:cNvPr id="20" name="Arrow: Pentagon 19">
              <a:extLst>
                <a:ext uri="{FF2B5EF4-FFF2-40B4-BE49-F238E27FC236}">
                  <a16:creationId xmlns:a16="http://schemas.microsoft.com/office/drawing/2014/main" id="{9B45D980-6E62-4CAA-8669-2FA47E1FA03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DD8ED5C-76EF-476D-B7A6-A21487EF4F78}"/>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88380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par>
                          <p:cTn id="8" fill="hold">
                            <p:stCondLst>
                              <p:cond delay="2000"/>
                            </p:stCondLst>
                            <p:childTnLst>
                              <p:par>
                                <p:cTn id="9" presetID="14" presetClass="entr" presetSubtype="10" fill="hold" grpId="0" nodeType="afterEffect">
                                  <p:stCondLst>
                                    <p:cond delay="75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1750"/>
                                        <p:tgtEl>
                                          <p:spTgt spid="11"/>
                                        </p:tgtEl>
                                      </p:cBhvr>
                                    </p:animEffect>
                                  </p:childTnLst>
                                </p:cTn>
                              </p:par>
                            </p:childTnLst>
                          </p:cTn>
                        </p:par>
                        <p:par>
                          <p:cTn id="12" fill="hold">
                            <p:stCondLst>
                              <p:cond delay="4500"/>
                            </p:stCondLst>
                            <p:childTnLst>
                              <p:par>
                                <p:cTn id="13" presetID="1"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5500"/>
                            </p:stCondLst>
                            <p:childTnLst>
                              <p:par>
                                <p:cTn id="16" presetID="1" presetClass="exit" presetSubtype="0" fill="hold" nodeType="after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55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750"/>
                                        <p:tgtEl>
                                          <p:spTgt spid="12"/>
                                        </p:tgtEl>
                                      </p:cBhvr>
                                    </p:animEffect>
                                  </p:childTnLst>
                                </p:cTn>
                              </p:par>
                            </p:childTnLst>
                          </p:cTn>
                        </p:par>
                        <p:par>
                          <p:cTn id="22" fill="hold">
                            <p:stCondLst>
                              <p:cond delay="7250"/>
                            </p:stCondLst>
                            <p:childTnLst>
                              <p:par>
                                <p:cTn id="23" presetID="6"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par>
                          <p:cTn id="26" fill="hold">
                            <p:stCondLst>
                              <p:cond delay="925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1750"/>
                                        <p:tgtEl>
                                          <p:spTgt spid="17"/>
                                        </p:tgtEl>
                                      </p:cBhvr>
                                    </p:animEffect>
                                  </p:childTnLst>
                                </p:cTn>
                              </p:par>
                            </p:childTnLst>
                          </p:cTn>
                        </p:par>
                        <p:par>
                          <p:cTn id="30" fill="hold">
                            <p:stCondLst>
                              <p:cond delay="11000"/>
                            </p:stCondLst>
                            <p:childTnLst>
                              <p:par>
                                <p:cTn id="31" presetID="1" presetClass="entr" presetSubtype="0" fill="hold" nodeType="afterEffect">
                                  <p:stCondLst>
                                    <p:cond delay="100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CE6C5E09-FAA8-4AEE-8967-EC4EC6B60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87814" y="2763923"/>
            <a:ext cx="2021986" cy="3670984"/>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AFC2489A-9E20-41DF-B10B-8A3CF3357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0380" y="2823587"/>
            <a:ext cx="1942538" cy="3551656"/>
          </a:xfrm>
          <a:prstGeom prst="rect">
            <a:avLst/>
          </a:prstGeom>
        </p:spPr>
      </p:pic>
      <p:pic>
        <p:nvPicPr>
          <p:cNvPr id="5" name="Picture 4">
            <a:extLst>
              <a:ext uri="{FF2B5EF4-FFF2-40B4-BE49-F238E27FC236}">
                <a16:creationId xmlns:a16="http://schemas.microsoft.com/office/drawing/2014/main" id="{6B123276-C0BD-46C8-AD86-33E9CBBB5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3138" y="2467603"/>
            <a:ext cx="2530450" cy="3814630"/>
          </a:xfrm>
          <a:prstGeom prst="rect">
            <a:avLst/>
          </a:prstGeom>
        </p:spPr>
      </p:pic>
      <p:pic>
        <p:nvPicPr>
          <p:cNvPr id="9" name="Picture 8">
            <a:extLst>
              <a:ext uri="{FF2B5EF4-FFF2-40B4-BE49-F238E27FC236}">
                <a16:creationId xmlns:a16="http://schemas.microsoft.com/office/drawing/2014/main" id="{217848D5-7961-413E-AB67-00ABA60DF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10" name="Group 9">
            <a:extLst>
              <a:ext uri="{FF2B5EF4-FFF2-40B4-BE49-F238E27FC236}">
                <a16:creationId xmlns:a16="http://schemas.microsoft.com/office/drawing/2014/main" id="{61A14221-B699-4C0E-AD51-8BE955D80276}"/>
              </a:ext>
            </a:extLst>
          </p:cNvPr>
          <p:cNvGrpSpPr/>
          <p:nvPr/>
        </p:nvGrpSpPr>
        <p:grpSpPr>
          <a:xfrm>
            <a:off x="970606" y="116926"/>
            <a:ext cx="9657713" cy="1902374"/>
            <a:chOff x="476028" y="270933"/>
            <a:chExt cx="10809834" cy="627079"/>
          </a:xfrm>
          <a:solidFill>
            <a:schemeClr val="bg1">
              <a:alpha val="36000"/>
            </a:schemeClr>
          </a:solidFill>
        </p:grpSpPr>
        <p:sp>
          <p:nvSpPr>
            <p:cNvPr id="11" name="Speech Bubble: Rectangle with Corners Rounded 10">
              <a:extLst>
                <a:ext uri="{FF2B5EF4-FFF2-40B4-BE49-F238E27FC236}">
                  <a16:creationId xmlns:a16="http://schemas.microsoft.com/office/drawing/2014/main" id="{01AB4084-CD8A-4487-AFF8-E7B1FF5BDF43}"/>
                </a:ext>
              </a:extLst>
            </p:cNvPr>
            <p:cNvSpPr/>
            <p:nvPr/>
          </p:nvSpPr>
          <p:spPr>
            <a:xfrm>
              <a:off x="476028" y="270933"/>
              <a:ext cx="10809834" cy="627079"/>
            </a:xfrm>
            <a:prstGeom prst="wedgeRoundRectCallout">
              <a:avLst>
                <a:gd name="adj1" fmla="val -40310"/>
                <a:gd name="adj2" fmla="val 131533"/>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BEE5B2A6-7A01-425D-8F19-F1F0AA52200F}"/>
                </a:ext>
              </a:extLst>
            </p:cNvPr>
            <p:cNvSpPr txBox="1"/>
            <p:nvPr/>
          </p:nvSpPr>
          <p:spPr>
            <a:xfrm>
              <a:off x="505450" y="305645"/>
              <a:ext cx="10693243" cy="190139"/>
            </a:xfrm>
            <a:prstGeom prst="rect">
              <a:avLst/>
            </a:prstGeom>
            <a:grpFill/>
            <a:ln>
              <a:noFill/>
            </a:ln>
          </p:spPr>
          <p:txBody>
            <a:bodyPr wrap="square" rtlCol="0">
              <a:spAutoFit/>
            </a:bodyPr>
            <a:lstStyle/>
            <a:p>
              <a:pPr algn="ctr">
                <a:lnSpc>
                  <a:spcPts val="4000"/>
                </a:lnSpc>
              </a:pPr>
              <a:r>
                <a:rPr lang="en-US" sz="3100" dirty="0">
                  <a:latin typeface="Comic Sans MS" panose="030F0702030302020204" pitchFamily="66" charset="0"/>
                </a:rPr>
                <a:t>Dear God, thank you that you grew up as a kid.</a:t>
              </a:r>
            </a:p>
          </p:txBody>
        </p:sp>
      </p:grpSp>
      <p:sp>
        <p:nvSpPr>
          <p:cNvPr id="13" name="TextBox 12">
            <a:extLst>
              <a:ext uri="{FF2B5EF4-FFF2-40B4-BE49-F238E27FC236}">
                <a16:creationId xmlns:a16="http://schemas.microsoft.com/office/drawing/2014/main" id="{8B1C1D76-8BEA-476D-AFDB-6C7E4155949B}"/>
              </a:ext>
            </a:extLst>
          </p:cNvPr>
          <p:cNvSpPr txBox="1"/>
          <p:nvPr/>
        </p:nvSpPr>
        <p:spPr>
          <a:xfrm>
            <a:off x="1036835" y="787898"/>
            <a:ext cx="9326365"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Thank you that we can tell you about everything in our lives and know you will understand us.</a:t>
            </a:r>
          </a:p>
        </p:txBody>
      </p:sp>
      <p:sp>
        <p:nvSpPr>
          <p:cNvPr id="18" name="Speech Bubble: Rectangle with Corners Rounded 17">
            <a:extLst>
              <a:ext uri="{FF2B5EF4-FFF2-40B4-BE49-F238E27FC236}">
                <a16:creationId xmlns:a16="http://schemas.microsoft.com/office/drawing/2014/main" id="{5033ECF4-087E-4A9F-84EF-1352E2AC5F24}"/>
              </a:ext>
            </a:extLst>
          </p:cNvPr>
          <p:cNvSpPr/>
          <p:nvPr/>
        </p:nvSpPr>
        <p:spPr>
          <a:xfrm>
            <a:off x="3072079" y="5276433"/>
            <a:ext cx="5776699" cy="875530"/>
          </a:xfrm>
          <a:prstGeom prst="wedgeRoundRectCallout">
            <a:avLst>
              <a:gd name="adj1" fmla="val -70463"/>
              <a:gd name="adj2" fmla="val -240465"/>
              <a:gd name="adj3" fmla="val 16667"/>
            </a:avLst>
          </a:prstGeom>
          <a:solidFill>
            <a:schemeClr val="bg1">
              <a:alpha val="36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A picture containing clipart, vector graphics&#10;&#10;Description automatically generated">
            <a:extLst>
              <a:ext uri="{FF2B5EF4-FFF2-40B4-BE49-F238E27FC236}">
                <a16:creationId xmlns:a16="http://schemas.microsoft.com/office/drawing/2014/main" id="{B7306410-9439-428F-985A-D00F31B4E6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69594" y="2691715"/>
            <a:ext cx="1995734" cy="3670985"/>
          </a:xfrm>
          <a:prstGeom prst="rect">
            <a:avLst/>
          </a:prstGeom>
        </p:spPr>
      </p:pic>
      <p:sp>
        <p:nvSpPr>
          <p:cNvPr id="19" name="Speech Bubble: Rectangle with Corners Rounded 18">
            <a:extLst>
              <a:ext uri="{FF2B5EF4-FFF2-40B4-BE49-F238E27FC236}">
                <a16:creationId xmlns:a16="http://schemas.microsoft.com/office/drawing/2014/main" id="{E33BB839-2F0C-499D-8010-D25BD9EC24A5}"/>
              </a:ext>
            </a:extLst>
          </p:cNvPr>
          <p:cNvSpPr/>
          <p:nvPr/>
        </p:nvSpPr>
        <p:spPr>
          <a:xfrm>
            <a:off x="3080468" y="5276433"/>
            <a:ext cx="5776699" cy="875530"/>
          </a:xfrm>
          <a:prstGeom prst="wedgeRoundRectCallout">
            <a:avLst>
              <a:gd name="adj1" fmla="val 77559"/>
              <a:gd name="adj2" fmla="val -239948"/>
              <a:gd name="adj3" fmla="val 16667"/>
            </a:avLst>
          </a:prstGeom>
          <a:solidFill>
            <a:schemeClr val="bg1">
              <a:alpha val="36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35153F8-1F38-49A0-AC63-8BBC011B62E9}"/>
              </a:ext>
            </a:extLst>
          </p:cNvPr>
          <p:cNvSpPr txBox="1"/>
          <p:nvPr/>
        </p:nvSpPr>
        <p:spPr>
          <a:xfrm>
            <a:off x="4372061" y="5485612"/>
            <a:ext cx="2972332" cy="580095"/>
          </a:xfrm>
          <a:prstGeom prst="rect">
            <a:avLst/>
          </a:prstGeom>
          <a:noFill/>
        </p:spPr>
        <p:txBody>
          <a:bodyPr wrap="square">
            <a:spAutoFit/>
          </a:bodyPr>
          <a:lstStyle/>
          <a:p>
            <a:pPr algn="ctr">
              <a:lnSpc>
                <a:spcPts val="4000"/>
              </a:lnSpc>
            </a:pPr>
            <a:r>
              <a:rPr lang="en-US" sz="3200" b="1" dirty="0">
                <a:latin typeface="Comic Sans MS" panose="030F0702030302020204" pitchFamily="66" charset="0"/>
              </a:rPr>
              <a:t>AMEN</a:t>
            </a:r>
          </a:p>
        </p:txBody>
      </p:sp>
      <p:grpSp>
        <p:nvGrpSpPr>
          <p:cNvPr id="14" name="Group 13">
            <a:extLst>
              <a:ext uri="{FF2B5EF4-FFF2-40B4-BE49-F238E27FC236}">
                <a16:creationId xmlns:a16="http://schemas.microsoft.com/office/drawing/2014/main" id="{5CE5DCD6-F25D-447F-8992-95F85E82EF87}"/>
              </a:ext>
            </a:extLst>
          </p:cNvPr>
          <p:cNvGrpSpPr/>
          <p:nvPr/>
        </p:nvGrpSpPr>
        <p:grpSpPr>
          <a:xfrm>
            <a:off x="2625501" y="2173541"/>
            <a:ext cx="6137665" cy="2891918"/>
            <a:chOff x="476028" y="270933"/>
            <a:chExt cx="10809834" cy="627079"/>
          </a:xfrm>
          <a:solidFill>
            <a:schemeClr val="bg1">
              <a:alpha val="36000"/>
            </a:schemeClr>
          </a:solidFill>
        </p:grpSpPr>
        <p:sp>
          <p:nvSpPr>
            <p:cNvPr id="15" name="Speech Bubble: Rectangle with Corners Rounded 14">
              <a:extLst>
                <a:ext uri="{FF2B5EF4-FFF2-40B4-BE49-F238E27FC236}">
                  <a16:creationId xmlns:a16="http://schemas.microsoft.com/office/drawing/2014/main" id="{1BA92132-D9FD-4412-8069-29FB2BF5F88B}"/>
                </a:ext>
              </a:extLst>
            </p:cNvPr>
            <p:cNvSpPr/>
            <p:nvPr/>
          </p:nvSpPr>
          <p:spPr>
            <a:xfrm>
              <a:off x="476028" y="270933"/>
              <a:ext cx="10809834" cy="627079"/>
            </a:xfrm>
            <a:prstGeom prst="wedgeRoundRectCallout">
              <a:avLst>
                <a:gd name="adj1" fmla="val 77763"/>
                <a:gd name="adj2" fmla="val -68"/>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9191A126-71E2-4889-9FB9-458D7660A661}"/>
                </a:ext>
              </a:extLst>
            </p:cNvPr>
            <p:cNvSpPr txBox="1"/>
            <p:nvPr/>
          </p:nvSpPr>
          <p:spPr>
            <a:xfrm>
              <a:off x="571244" y="301933"/>
              <a:ext cx="10408670" cy="236308"/>
            </a:xfrm>
            <a:prstGeom prst="rect">
              <a:avLst/>
            </a:prstGeom>
            <a:noFill/>
            <a:ln>
              <a:noFill/>
            </a:ln>
          </p:spPr>
          <p:txBody>
            <a:bodyPr wrap="square" rtlCol="0">
              <a:spAutoFit/>
            </a:bodyPr>
            <a:lstStyle/>
            <a:p>
              <a:pPr algn="ctr">
                <a:lnSpc>
                  <a:spcPts val="4000"/>
                </a:lnSpc>
              </a:pPr>
              <a:r>
                <a:rPr lang="en-US" sz="3100" dirty="0">
                  <a:solidFill>
                    <a:srgbClr val="FF0000"/>
                  </a:solidFill>
                  <a:latin typeface="Comic Sans MS" panose="030F0702030302020204" pitchFamily="66" charset="0"/>
                </a:rPr>
                <a:t>Help us to trust you just like Jesus trusted you everyday. </a:t>
              </a:r>
            </a:p>
          </p:txBody>
        </p:sp>
      </p:grpSp>
      <p:sp>
        <p:nvSpPr>
          <p:cNvPr id="17" name="TextBox 16">
            <a:extLst>
              <a:ext uri="{FF2B5EF4-FFF2-40B4-BE49-F238E27FC236}">
                <a16:creationId xmlns:a16="http://schemas.microsoft.com/office/drawing/2014/main" id="{35E9FBD6-E119-4674-81E5-45AA43EFCA4A}"/>
              </a:ext>
            </a:extLst>
          </p:cNvPr>
          <p:cNvSpPr txBox="1"/>
          <p:nvPr/>
        </p:nvSpPr>
        <p:spPr>
          <a:xfrm>
            <a:off x="2723865" y="3345393"/>
            <a:ext cx="5963952" cy="1606017"/>
          </a:xfrm>
          <a:prstGeom prst="rect">
            <a:avLst/>
          </a:prstGeom>
          <a:noFill/>
        </p:spPr>
        <p:txBody>
          <a:bodyPr wrap="square">
            <a:spAutoFit/>
          </a:bodyPr>
          <a:lstStyle/>
          <a:p>
            <a:pPr algn="ctr">
              <a:lnSpc>
                <a:spcPts val="4000"/>
              </a:lnSpc>
            </a:pPr>
            <a:r>
              <a:rPr lang="en-US" sz="3200" dirty="0">
                <a:solidFill>
                  <a:srgbClr val="FF0000"/>
                </a:solidFill>
                <a:latin typeface="Comic Sans MS" panose="030F0702030302020204" pitchFamily="66" charset="0"/>
              </a:rPr>
              <a:t>Help us to act and behave like Jesus so that everyone will know that you love them. </a:t>
            </a:r>
          </a:p>
        </p:txBody>
      </p:sp>
      <p:sp>
        <p:nvSpPr>
          <p:cNvPr id="21" name="Rectangle 20">
            <a:hlinkClick r:id="rId7" action="ppaction://hlinksldjump"/>
            <a:extLst>
              <a:ext uri="{FF2B5EF4-FFF2-40B4-BE49-F238E27FC236}">
                <a16:creationId xmlns:a16="http://schemas.microsoft.com/office/drawing/2014/main" id="{D7DCC3C7-95B7-4F9E-9747-217AF800A8F4}"/>
              </a:ext>
            </a:extLst>
          </p:cNvPr>
          <p:cNvSpPr/>
          <p:nvPr/>
        </p:nvSpPr>
        <p:spPr>
          <a:xfrm>
            <a:off x="-204577" y="-171450"/>
            <a:ext cx="13354957" cy="7251682"/>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24A7AC01-F974-427F-A6E4-FAFA16475C1E}"/>
              </a:ext>
            </a:extLst>
          </p:cNvPr>
          <p:cNvGrpSpPr/>
          <p:nvPr/>
        </p:nvGrpSpPr>
        <p:grpSpPr>
          <a:xfrm>
            <a:off x="10619930" y="5775660"/>
            <a:ext cx="1341627" cy="954107"/>
            <a:chOff x="11481081" y="5833235"/>
            <a:chExt cx="1341627" cy="954107"/>
          </a:xfrm>
        </p:grpSpPr>
        <p:sp>
          <p:nvSpPr>
            <p:cNvPr id="23" name="Arrow: Pentagon 22">
              <a:extLst>
                <a:ext uri="{FF2B5EF4-FFF2-40B4-BE49-F238E27FC236}">
                  <a16:creationId xmlns:a16="http://schemas.microsoft.com/office/drawing/2014/main" id="{841DF820-F243-405A-B32F-22E6458B553D}"/>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7E85EE5-E05B-4E8E-9679-FE33FB9CAB86}"/>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311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125E-6 -1.85185E-6 L -0.4082 -0.0419 " pathEditMode="relative" rAng="0" ptsTypes="AA">
                                      <p:cBhvr>
                                        <p:cTn id="6" dur="4000" fill="hold"/>
                                        <p:tgtEl>
                                          <p:spTgt spid="4"/>
                                        </p:tgtEl>
                                        <p:attrNameLst>
                                          <p:attrName>ppt_x</p:attrName>
                                          <p:attrName>ppt_y</p:attrName>
                                        </p:attrNameLst>
                                      </p:cBhvr>
                                      <p:rCtr x="-20417" y="-2106"/>
                                    </p:animMotion>
                                  </p:childTnLst>
                                </p:cTn>
                              </p:par>
                            </p:childTnLst>
                          </p:cTn>
                        </p:par>
                        <p:par>
                          <p:cTn id="7" fill="hold">
                            <p:stCondLst>
                              <p:cond delay="4000"/>
                            </p:stCondLst>
                            <p:childTnLst>
                              <p:par>
                                <p:cTn id="8" presetID="35" presetClass="path" presetSubtype="0" accel="50000" decel="50000" fill="hold" nodeType="afterEffect">
                                  <p:stCondLst>
                                    <p:cond delay="250"/>
                                  </p:stCondLst>
                                  <p:childTnLst>
                                    <p:animMotion origin="layout" path="M 8.33333E-7 4.81481E-6 L -0.42214 0.01064 " pathEditMode="relative" rAng="0" ptsTypes="AA">
                                      <p:cBhvr>
                                        <p:cTn id="9" dur="3750" fill="hold"/>
                                        <p:tgtEl>
                                          <p:spTgt spid="3"/>
                                        </p:tgtEl>
                                        <p:attrNameLst>
                                          <p:attrName>ppt_x</p:attrName>
                                          <p:attrName>ppt_y</p:attrName>
                                        </p:attrNameLst>
                                      </p:cBhvr>
                                      <p:rCtr x="-21107" y="532"/>
                                    </p:animMotion>
                                  </p:childTnLst>
                                </p:cTn>
                              </p:par>
                            </p:childTnLst>
                          </p:cTn>
                        </p:par>
                        <p:par>
                          <p:cTn id="10" fill="hold">
                            <p:stCondLst>
                              <p:cond delay="8000"/>
                            </p:stCondLst>
                            <p:childTnLst>
                              <p:par>
                                <p:cTn id="11" presetID="63" presetClass="path" presetSubtype="0" accel="50000" decel="50000" fill="hold" nodeType="afterEffect">
                                  <p:stCondLst>
                                    <p:cond delay="0"/>
                                  </p:stCondLst>
                                  <p:childTnLst>
                                    <p:animMotion origin="layout" path="M 3.75E-6 -1.85185E-6 L 0.20612 -0.01412 " pathEditMode="relative" rAng="0" ptsTypes="AA">
                                      <p:cBhvr>
                                        <p:cTn id="12" dur="2000" fill="hold"/>
                                        <p:tgtEl>
                                          <p:spTgt spid="2"/>
                                        </p:tgtEl>
                                        <p:attrNameLst>
                                          <p:attrName>ppt_x</p:attrName>
                                          <p:attrName>ppt_y</p:attrName>
                                        </p:attrNameLst>
                                      </p:cBhvr>
                                      <p:rCtr x="10312" y="-718"/>
                                    </p:animMotion>
                                  </p:childTnLst>
                                </p:cTn>
                              </p:par>
                            </p:childTnLst>
                          </p:cTn>
                        </p:par>
                        <p:par>
                          <p:cTn id="13" fill="hold">
                            <p:stCondLst>
                              <p:cond delay="10000"/>
                            </p:stCondLst>
                            <p:childTnLst>
                              <p:par>
                                <p:cTn id="14" presetID="22" presetClass="entr" presetSubtype="4" fill="hold"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1750"/>
                                        <p:tgtEl>
                                          <p:spTgt spid="10"/>
                                        </p:tgtEl>
                                      </p:cBhvr>
                                    </p:animEffect>
                                  </p:childTnLst>
                                </p:cTn>
                              </p:par>
                            </p:childTnLst>
                          </p:cTn>
                        </p:par>
                        <p:par>
                          <p:cTn id="17" fill="hold">
                            <p:stCondLst>
                              <p:cond delay="12000"/>
                            </p:stCondLst>
                            <p:childTnLst>
                              <p:par>
                                <p:cTn id="18" presetID="22" presetClass="entr" presetSubtype="8" fill="hold" grpId="0" nodeType="afterEffect">
                                  <p:stCondLst>
                                    <p:cond delay="2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750"/>
                                        <p:tgtEl>
                                          <p:spTgt spid="13"/>
                                        </p:tgtEl>
                                      </p:cBhvr>
                                    </p:animEffect>
                                  </p:childTnLst>
                                </p:cTn>
                              </p:par>
                            </p:childTnLst>
                          </p:cTn>
                        </p:par>
                        <p:par>
                          <p:cTn id="21" fill="hold">
                            <p:stCondLst>
                              <p:cond delay="16250"/>
                            </p:stCondLst>
                            <p:childTnLst>
                              <p:par>
                                <p:cTn id="22" presetID="22" presetClass="entr" presetSubtype="2" fill="hold" nodeType="afterEffect">
                                  <p:stCondLst>
                                    <p:cond delay="200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1750"/>
                                        <p:tgtEl>
                                          <p:spTgt spid="14"/>
                                        </p:tgtEl>
                                      </p:cBhvr>
                                    </p:animEffect>
                                  </p:childTnLst>
                                </p:cTn>
                              </p:par>
                            </p:childTnLst>
                          </p:cTn>
                        </p:par>
                        <p:par>
                          <p:cTn id="25" fill="hold">
                            <p:stCondLst>
                              <p:cond delay="20000"/>
                            </p:stCondLst>
                            <p:childTnLst>
                              <p:par>
                                <p:cTn id="26" presetID="22" presetClass="entr" presetSubtype="2" fill="hold" grpId="0" nodeType="afterEffect">
                                  <p:stCondLst>
                                    <p:cond delay="250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1750"/>
                                        <p:tgtEl>
                                          <p:spTgt spid="17"/>
                                        </p:tgtEl>
                                      </p:cBhvr>
                                    </p:animEffect>
                                  </p:childTnLst>
                                </p:cTn>
                              </p:par>
                            </p:childTnLst>
                          </p:cTn>
                        </p:par>
                        <p:par>
                          <p:cTn id="29" fill="hold">
                            <p:stCondLst>
                              <p:cond delay="24250"/>
                            </p:stCondLst>
                            <p:childTnLst>
                              <p:par>
                                <p:cTn id="30" presetID="22" presetClass="entr" presetSubtype="1" fill="hold" grpId="0" nodeType="afterEffect">
                                  <p:stCondLst>
                                    <p:cond delay="20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000"/>
                                        <p:tgtEl>
                                          <p:spTgt spid="19"/>
                                        </p:tgtEl>
                                      </p:cBhvr>
                                    </p:animEffect>
                                  </p:childTnLst>
                                </p:cTn>
                              </p:par>
                              <p:par>
                                <p:cTn id="33" presetID="22" presetClass="entr" presetSubtype="1" fill="hold" grpId="0" nodeType="withEffect">
                                  <p:stCondLst>
                                    <p:cond delay="200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1750"/>
                                        <p:tgtEl>
                                          <p:spTgt spid="18"/>
                                        </p:tgtEl>
                                      </p:cBhvr>
                                    </p:animEffect>
                                  </p:childTnLst>
                                </p:cTn>
                              </p:par>
                            </p:childTnLst>
                          </p:cTn>
                        </p:par>
                        <p:par>
                          <p:cTn id="36" fill="hold">
                            <p:stCondLst>
                              <p:cond delay="28000"/>
                            </p:stCondLst>
                            <p:childTnLst>
                              <p:par>
                                <p:cTn id="37" presetID="1" presetClass="entr" presetSubtype="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childTnLst>
                                </p:cTn>
                              </p:par>
                            </p:childTnLst>
                          </p:cTn>
                        </p:par>
                        <p:par>
                          <p:cTn id="39" fill="hold">
                            <p:stCondLst>
                              <p:cond delay="28250"/>
                            </p:stCondLst>
                            <p:childTnLst>
                              <p:par>
                                <p:cTn id="40" presetID="1" presetClass="entr" presetSubtype="0" fill="hold" nodeType="afterEffect">
                                  <p:stCondLst>
                                    <p:cond delay="100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P spid="2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C704699F-EFCD-42AC-BDD9-E643ECB0D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454" y="2805706"/>
            <a:ext cx="1926423" cy="3236211"/>
          </a:xfrm>
          <a:prstGeom prst="rect">
            <a:avLst/>
          </a:prstGeom>
        </p:spPr>
      </p:pic>
      <p:grpSp>
        <p:nvGrpSpPr>
          <p:cNvPr id="11" name="Group 10">
            <a:extLst>
              <a:ext uri="{FF2B5EF4-FFF2-40B4-BE49-F238E27FC236}">
                <a16:creationId xmlns:a16="http://schemas.microsoft.com/office/drawing/2014/main" id="{3371B09B-3C1C-48EF-A5A6-4D8F56552E84}"/>
              </a:ext>
            </a:extLst>
          </p:cNvPr>
          <p:cNvGrpSpPr/>
          <p:nvPr/>
        </p:nvGrpSpPr>
        <p:grpSpPr>
          <a:xfrm>
            <a:off x="760164" y="126770"/>
            <a:ext cx="4401848" cy="2202501"/>
            <a:chOff x="760164" y="126770"/>
            <a:chExt cx="4401848" cy="2202501"/>
          </a:xfrm>
        </p:grpSpPr>
        <p:sp>
          <p:nvSpPr>
            <p:cNvPr id="6" name="Speech Bubble: Rectangle with Corners Rounded 5">
              <a:extLst>
                <a:ext uri="{FF2B5EF4-FFF2-40B4-BE49-F238E27FC236}">
                  <a16:creationId xmlns:a16="http://schemas.microsoft.com/office/drawing/2014/main" id="{A5A4FBFB-53C9-4B3C-9AD7-7FF6909E53F3}"/>
                </a:ext>
              </a:extLst>
            </p:cNvPr>
            <p:cNvSpPr/>
            <p:nvPr/>
          </p:nvSpPr>
          <p:spPr>
            <a:xfrm>
              <a:off x="911642" y="126770"/>
              <a:ext cx="4098892" cy="2202501"/>
            </a:xfrm>
            <a:prstGeom prst="wedgeRoundRectCallout">
              <a:avLst>
                <a:gd name="adj1" fmla="val -15721"/>
                <a:gd name="adj2" fmla="val 103152"/>
                <a:gd name="adj3" fmla="val 16667"/>
              </a:avLst>
            </a:prstGeom>
            <a:solidFill>
              <a:schemeClr val="bg1">
                <a:alpha val="3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3CD99D9-ACB8-4B41-8E88-7371C9D2DBAA}"/>
                </a:ext>
              </a:extLst>
            </p:cNvPr>
            <p:cNvSpPr txBox="1"/>
            <p:nvPr/>
          </p:nvSpPr>
          <p:spPr>
            <a:xfrm>
              <a:off x="760164" y="140464"/>
              <a:ext cx="4401848" cy="1077218"/>
            </a:xfrm>
            <a:prstGeom prst="rect">
              <a:avLst/>
            </a:prstGeom>
            <a:noFill/>
          </p:spPr>
          <p:txBody>
            <a:bodyPr wrap="square">
              <a:spAutoFit/>
            </a:bodyPr>
            <a:lstStyle/>
            <a:p>
              <a:pPr algn="ctr"/>
              <a:r>
                <a:rPr lang="en-GB" sz="3200" dirty="0">
                  <a:latin typeface="Comic Sans MS" panose="030F0702030302020204" pitchFamily="66" charset="0"/>
                </a:rPr>
                <a:t>Can you learn</a:t>
              </a:r>
            </a:p>
            <a:p>
              <a:pPr algn="ctr"/>
              <a:r>
                <a:rPr lang="en-GB" sz="3200" dirty="0">
                  <a:latin typeface="Comic Sans MS" panose="030F0702030302020204" pitchFamily="66" charset="0"/>
                </a:rPr>
                <a:t>this memory verse.</a:t>
              </a:r>
            </a:p>
          </p:txBody>
        </p:sp>
      </p:grpSp>
      <p:grpSp>
        <p:nvGrpSpPr>
          <p:cNvPr id="7" name="Group 6">
            <a:extLst>
              <a:ext uri="{FF2B5EF4-FFF2-40B4-BE49-F238E27FC236}">
                <a16:creationId xmlns:a16="http://schemas.microsoft.com/office/drawing/2014/main" id="{8B3241E6-2D10-4C2A-BE6D-8798E34E495A}"/>
              </a:ext>
            </a:extLst>
          </p:cNvPr>
          <p:cNvGrpSpPr/>
          <p:nvPr/>
        </p:nvGrpSpPr>
        <p:grpSpPr>
          <a:xfrm>
            <a:off x="4098970" y="679073"/>
            <a:ext cx="7332866" cy="5156423"/>
            <a:chOff x="4098970" y="679073"/>
            <a:chExt cx="7332866" cy="5156423"/>
          </a:xfrm>
        </p:grpSpPr>
        <p:pic>
          <p:nvPicPr>
            <p:cNvPr id="3" name="Picture 2">
              <a:extLst>
                <a:ext uri="{FF2B5EF4-FFF2-40B4-BE49-F238E27FC236}">
                  <a16:creationId xmlns:a16="http://schemas.microsoft.com/office/drawing/2014/main" id="{B8F5096A-5B14-4276-9A12-A49A28BCE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98970" y="679073"/>
              <a:ext cx="7332866" cy="5156423"/>
            </a:xfrm>
            <a:prstGeom prst="rect">
              <a:avLst/>
            </a:prstGeom>
          </p:spPr>
        </p:pic>
        <p:sp>
          <p:nvSpPr>
            <p:cNvPr id="4" name="Rectangle 3">
              <a:extLst>
                <a:ext uri="{FF2B5EF4-FFF2-40B4-BE49-F238E27FC236}">
                  <a16:creationId xmlns:a16="http://schemas.microsoft.com/office/drawing/2014/main" id="{7F55D92C-A499-41E8-BCFF-759BEFDDCE54}"/>
                </a:ext>
              </a:extLst>
            </p:cNvPr>
            <p:cNvSpPr/>
            <p:nvPr/>
          </p:nvSpPr>
          <p:spPr>
            <a:xfrm rot="255362">
              <a:off x="5391033" y="1015639"/>
              <a:ext cx="5008040" cy="4157870"/>
            </a:xfrm>
            <a:prstGeom prst="rect">
              <a:avLst/>
            </a:prstGeom>
          </p:spPr>
          <p:txBody>
            <a:bodyPr wrap="square">
              <a:spAutoFit/>
            </a:bodyPr>
            <a:lstStyle/>
            <a:p>
              <a:pPr>
                <a:lnSpc>
                  <a:spcPts val="4000"/>
                </a:lnSpc>
              </a:pPr>
              <a:r>
                <a:rPr lang="en-US" sz="28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Trust in the </a:t>
              </a:r>
              <a:r>
                <a:rPr lang="en-US" sz="2800" b="0" i="0" cap="small" dirty="0">
                  <a:solidFill>
                    <a:srgbClr val="0000CC"/>
                  </a:solidFill>
                  <a:effectLst/>
                  <a:latin typeface="Comic Sans MS" panose="030F0702030302020204" pitchFamily="66" charset="0"/>
                </a:rPr>
                <a:t>Lord</a:t>
              </a:r>
              <a:r>
                <a:rPr lang="en-US" sz="2800" b="0" i="0" dirty="0">
                  <a:solidFill>
                    <a:srgbClr val="0000CC"/>
                  </a:solidFill>
                  <a:effectLst/>
                  <a:latin typeface="Comic Sans MS" panose="030F0702030302020204" pitchFamily="66" charset="0"/>
                </a:rPr>
                <a:t> </a:t>
              </a:r>
            </a:p>
            <a:p>
              <a:pPr>
                <a:lnSpc>
                  <a:spcPts val="4000"/>
                </a:lnSpc>
              </a:pPr>
              <a:r>
                <a:rPr lang="en-US" sz="28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with all your heart </a:t>
              </a:r>
            </a:p>
            <a:p>
              <a:pPr>
                <a:lnSpc>
                  <a:spcPts val="4000"/>
                </a:lnSpc>
              </a:pPr>
              <a:r>
                <a:rPr lang="en-US" sz="28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and lean not on your </a:t>
              </a:r>
            </a:p>
            <a:p>
              <a:pPr>
                <a:lnSpc>
                  <a:spcPts val="4000"/>
                </a:lnSpc>
              </a:pPr>
              <a:r>
                <a:rPr lang="en-US" sz="28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own understanding; </a:t>
              </a:r>
              <a:r>
                <a:rPr lang="en-US" sz="2800" b="1" i="0" baseline="30000" dirty="0">
                  <a:solidFill>
                    <a:srgbClr val="0000CC"/>
                  </a:solidFill>
                  <a:effectLst/>
                  <a:latin typeface="Comic Sans MS" panose="030F0702030302020204" pitchFamily="66" charset="0"/>
                </a:rPr>
                <a:t> </a:t>
              </a:r>
            </a:p>
            <a:p>
              <a:pPr>
                <a:lnSpc>
                  <a:spcPts val="4000"/>
                </a:lnSpc>
              </a:pPr>
              <a:r>
                <a:rPr lang="en-US" sz="2800" b="1" baseline="300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in all your ways submit </a:t>
              </a:r>
            </a:p>
            <a:p>
              <a:pPr>
                <a:lnSpc>
                  <a:spcPts val="4000"/>
                </a:lnSpc>
              </a:pPr>
              <a:r>
                <a:rPr lang="en-US" sz="28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to him, and he will make </a:t>
              </a:r>
            </a:p>
            <a:p>
              <a:pPr>
                <a:lnSpc>
                  <a:spcPts val="4000"/>
                </a:lnSpc>
              </a:pPr>
              <a:r>
                <a:rPr lang="en-US" sz="2800" dirty="0">
                  <a:solidFill>
                    <a:srgbClr val="0000CC"/>
                  </a:solidFill>
                  <a:latin typeface="Comic Sans MS" panose="030F0702030302020204" pitchFamily="66" charset="0"/>
                </a:rPr>
                <a:t>     </a:t>
              </a:r>
              <a:r>
                <a:rPr lang="en-US" sz="2800" b="0" i="0" dirty="0">
                  <a:solidFill>
                    <a:srgbClr val="0000CC"/>
                  </a:solidFill>
                  <a:effectLst/>
                  <a:latin typeface="Comic Sans MS" panose="030F0702030302020204" pitchFamily="66" charset="0"/>
                </a:rPr>
                <a:t>your paths straight.</a:t>
              </a:r>
              <a:r>
                <a:rPr lang="en-US" sz="2800" b="1" dirty="0">
                  <a:solidFill>
                    <a:srgbClr val="0000CC"/>
                  </a:solidFill>
                  <a:latin typeface="Comic Sans MS" panose="030F0702030302020204" pitchFamily="66" charset="0"/>
                </a:rPr>
                <a:t>              </a:t>
              </a:r>
            </a:p>
            <a:p>
              <a:pPr>
                <a:lnSpc>
                  <a:spcPts val="4000"/>
                </a:lnSpc>
              </a:pPr>
              <a:r>
                <a:rPr lang="en-US" sz="2800" b="1" dirty="0">
                  <a:solidFill>
                    <a:srgbClr val="0000CC"/>
                  </a:solidFill>
                  <a:latin typeface="Comic Sans MS" panose="030F0702030302020204" pitchFamily="66" charset="0"/>
                </a:rPr>
                <a:t>    </a:t>
              </a:r>
              <a:r>
                <a:rPr lang="en-US" sz="2800" b="1" dirty="0">
                  <a:solidFill>
                    <a:srgbClr val="FF0000"/>
                  </a:solidFill>
                  <a:latin typeface="Comic Sans MS" panose="030F0702030302020204" pitchFamily="66" charset="0"/>
                </a:rPr>
                <a:t>Proverbs 3 </a:t>
              </a:r>
              <a:r>
                <a:rPr lang="en-US" sz="2700" b="1" dirty="0">
                  <a:solidFill>
                    <a:srgbClr val="FF0000"/>
                  </a:solidFill>
                  <a:latin typeface="Comic Sans MS" panose="030F0702030302020204" pitchFamily="66" charset="0"/>
                </a:rPr>
                <a:t>v5-6</a:t>
              </a:r>
              <a:endParaRPr lang="en-GB" sz="2700" dirty="0">
                <a:latin typeface="Comic Sans MS" panose="030F0702030302020204" pitchFamily="66" charset="0"/>
              </a:endParaRPr>
            </a:p>
          </p:txBody>
        </p:sp>
      </p:grpSp>
      <p:sp>
        <p:nvSpPr>
          <p:cNvPr id="8" name="TextBox 7">
            <a:extLst>
              <a:ext uri="{FF2B5EF4-FFF2-40B4-BE49-F238E27FC236}">
                <a16:creationId xmlns:a16="http://schemas.microsoft.com/office/drawing/2014/main" id="{AE11C062-1B17-4446-A9E1-864D275EF45F}"/>
              </a:ext>
            </a:extLst>
          </p:cNvPr>
          <p:cNvSpPr txBox="1"/>
          <p:nvPr/>
        </p:nvSpPr>
        <p:spPr>
          <a:xfrm>
            <a:off x="1256116" y="1217682"/>
            <a:ext cx="3409943" cy="1077218"/>
          </a:xfrm>
          <a:prstGeom prst="rect">
            <a:avLst/>
          </a:prstGeom>
          <a:noFill/>
        </p:spPr>
        <p:txBody>
          <a:bodyPr wrap="square">
            <a:spAutoFit/>
          </a:bodyPr>
          <a:lstStyle/>
          <a:p>
            <a:pPr algn="ctr"/>
            <a:r>
              <a:rPr lang="en-GB" sz="3200" dirty="0">
                <a:latin typeface="Comic Sans MS" panose="030F0702030302020204" pitchFamily="66" charset="0"/>
              </a:rPr>
              <a:t>Tell your mum or dad if you can.</a:t>
            </a:r>
          </a:p>
        </p:txBody>
      </p:sp>
      <p:sp>
        <p:nvSpPr>
          <p:cNvPr id="9" name="Rectangle 8">
            <a:hlinkClick r:id="rId4" action="ppaction://hlinksldjump"/>
            <a:extLst>
              <a:ext uri="{FF2B5EF4-FFF2-40B4-BE49-F238E27FC236}">
                <a16:creationId xmlns:a16="http://schemas.microsoft.com/office/drawing/2014/main" id="{4DD714C7-6D58-4230-8110-1CFA5AF82442}"/>
              </a:ext>
            </a:extLst>
          </p:cNvPr>
          <p:cNvSpPr/>
          <p:nvPr/>
        </p:nvSpPr>
        <p:spPr>
          <a:xfrm>
            <a:off x="-257629" y="-392484"/>
            <a:ext cx="13164457" cy="7536233"/>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16D2E24A-7DB5-4201-A0B3-DE591C2AFFFD}"/>
              </a:ext>
            </a:extLst>
          </p:cNvPr>
          <p:cNvGrpSpPr/>
          <p:nvPr/>
        </p:nvGrpSpPr>
        <p:grpSpPr>
          <a:xfrm>
            <a:off x="10619930" y="5775660"/>
            <a:ext cx="1341627" cy="954107"/>
            <a:chOff x="11481081" y="5833235"/>
            <a:chExt cx="1341627" cy="954107"/>
          </a:xfrm>
        </p:grpSpPr>
        <p:sp>
          <p:nvSpPr>
            <p:cNvPr id="12" name="Arrow: Pentagon 11">
              <a:extLst>
                <a:ext uri="{FF2B5EF4-FFF2-40B4-BE49-F238E27FC236}">
                  <a16:creationId xmlns:a16="http://schemas.microsoft.com/office/drawing/2014/main" id="{DDCAF2DB-46A1-42FE-8FB2-477637087713}"/>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A7960FD-1CC6-4BBE-9387-7D25D8702AB7}"/>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1826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500"/>
                                        <p:tgtEl>
                                          <p:spTgt spid="11"/>
                                        </p:tgtEl>
                                      </p:cBhvr>
                                    </p:animEffect>
                                  </p:childTnLst>
                                </p:cTn>
                              </p:par>
                            </p:childTnLst>
                          </p:cTn>
                        </p:par>
                        <p:par>
                          <p:cTn id="8" fill="hold">
                            <p:stCondLst>
                              <p:cond delay="1750"/>
                            </p:stCondLst>
                            <p:childTnLst>
                              <p:par>
                                <p:cTn id="9" presetID="22" presetClass="entr" presetSubtype="4"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500"/>
                                        <p:tgtEl>
                                          <p:spTgt spid="8"/>
                                        </p:tgtEl>
                                      </p:cBhvr>
                                    </p:animEffect>
                                  </p:childTnLst>
                                </p:cTn>
                              </p:par>
                            </p:childTnLst>
                          </p:cTn>
                        </p:par>
                        <p:par>
                          <p:cTn id="12" fill="hold">
                            <p:stCondLst>
                              <p:cond delay="4750"/>
                            </p:stCondLst>
                            <p:childTnLst>
                              <p:par>
                                <p:cTn id="13" presetID="1"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003CDAB-888D-4771-B837-9C040EBC3526}"/>
              </a:ext>
            </a:extLst>
          </p:cNvPr>
          <p:cNvPicPr>
            <a:picLocks noChangeAspect="1"/>
          </p:cNvPicPr>
          <p:nvPr/>
        </p:nvPicPr>
        <p:blipFill>
          <a:blip r:embed="rId2"/>
          <a:stretch>
            <a:fillRect/>
          </a:stretch>
        </p:blipFill>
        <p:spPr>
          <a:xfrm>
            <a:off x="-1193685" y="1669856"/>
            <a:ext cx="13385686" cy="2771831"/>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E924BCED-4099-4A8F-8A24-6EEE1A75B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154" y="2814894"/>
            <a:ext cx="1942538" cy="3551656"/>
          </a:xfrm>
          <a:prstGeom prst="rect">
            <a:avLst/>
          </a:prstGeom>
        </p:spPr>
      </p:pic>
      <p:grpSp>
        <p:nvGrpSpPr>
          <p:cNvPr id="9" name="Group 8">
            <a:extLst>
              <a:ext uri="{FF2B5EF4-FFF2-40B4-BE49-F238E27FC236}">
                <a16:creationId xmlns:a16="http://schemas.microsoft.com/office/drawing/2014/main" id="{11CCBBD7-DC19-4FD8-91BB-8F6A705DEA40}"/>
              </a:ext>
            </a:extLst>
          </p:cNvPr>
          <p:cNvGrpSpPr/>
          <p:nvPr/>
        </p:nvGrpSpPr>
        <p:grpSpPr>
          <a:xfrm>
            <a:off x="12526295" y="1398021"/>
            <a:ext cx="23146315" cy="2962639"/>
            <a:chOff x="3586401" y="1378573"/>
            <a:chExt cx="23146315" cy="2962639"/>
          </a:xfrm>
        </p:grpSpPr>
        <p:sp>
          <p:nvSpPr>
            <p:cNvPr id="10" name="Freeform: Shape 9">
              <a:extLst>
                <a:ext uri="{FF2B5EF4-FFF2-40B4-BE49-F238E27FC236}">
                  <a16:creationId xmlns:a16="http://schemas.microsoft.com/office/drawing/2014/main" id="{5E30A801-D66E-43A1-953E-3F98F3DBBCF9}"/>
                </a:ext>
              </a:extLst>
            </p:cNvPr>
            <p:cNvSpPr/>
            <p:nvPr/>
          </p:nvSpPr>
          <p:spPr>
            <a:xfrm>
              <a:off x="3586401" y="1378573"/>
              <a:ext cx="23146315" cy="1545957"/>
            </a:xfrm>
            <a:custGeom>
              <a:avLst/>
              <a:gdLst>
                <a:gd name="connsiteX0" fmla="*/ 0 w 12933959"/>
                <a:gd name="connsiteY0" fmla="*/ 1519576 h 1538936"/>
                <a:gd name="connsiteX1" fmla="*/ 1828800 w 12933959"/>
                <a:gd name="connsiteY1" fmla="*/ 1224154 h 1538936"/>
                <a:gd name="connsiteX2" fmla="*/ 2771335 w 12933959"/>
                <a:gd name="connsiteY2" fmla="*/ 605176 h 1538936"/>
                <a:gd name="connsiteX3" fmla="*/ 3404381 w 12933959"/>
                <a:gd name="connsiteY3" fmla="*/ 802124 h 1538936"/>
                <a:gd name="connsiteX4" fmla="*/ 4332849 w 12933959"/>
                <a:gd name="connsiteY4" fmla="*/ 619244 h 1538936"/>
                <a:gd name="connsiteX5" fmla="*/ 5401993 w 12933959"/>
                <a:gd name="connsiteY5" fmla="*/ 265 h 1538936"/>
                <a:gd name="connsiteX6" fmla="*/ 6428935 w 12933959"/>
                <a:gd name="connsiteY6" fmla="*/ 534837 h 1538936"/>
                <a:gd name="connsiteX7" fmla="*/ 7484012 w 12933959"/>
                <a:gd name="connsiteY7" fmla="*/ 1069410 h 1538936"/>
                <a:gd name="connsiteX8" fmla="*/ 8890781 w 12933959"/>
                <a:gd name="connsiteY8" fmla="*/ 647379 h 1538936"/>
                <a:gd name="connsiteX9" fmla="*/ 9397218 w 12933959"/>
                <a:gd name="connsiteY9" fmla="*/ 773988 h 1538936"/>
                <a:gd name="connsiteX10" fmla="*/ 10128738 w 12933959"/>
                <a:gd name="connsiteY10" fmla="*/ 591108 h 1538936"/>
                <a:gd name="connsiteX11" fmla="*/ 11282289 w 12933959"/>
                <a:gd name="connsiteY11" fmla="*/ 999071 h 1538936"/>
                <a:gd name="connsiteX12" fmla="*/ 12252960 w 12933959"/>
                <a:gd name="connsiteY12" fmla="*/ 1491441 h 1538936"/>
                <a:gd name="connsiteX13" fmla="*/ 182880 w 12933959"/>
                <a:gd name="connsiteY13" fmla="*/ 1519576 h 1538936"/>
                <a:gd name="connsiteX14" fmla="*/ 140677 w 12933959"/>
                <a:gd name="connsiteY14" fmla="*/ 1519576 h 1538936"/>
                <a:gd name="connsiteX0" fmla="*/ 0 w 12933959"/>
                <a:gd name="connsiteY0" fmla="*/ 1519576 h 1519576"/>
                <a:gd name="connsiteX1" fmla="*/ 1828800 w 12933959"/>
                <a:gd name="connsiteY1" fmla="*/ 1224154 h 1519576"/>
                <a:gd name="connsiteX2" fmla="*/ 2771335 w 12933959"/>
                <a:gd name="connsiteY2" fmla="*/ 605176 h 1519576"/>
                <a:gd name="connsiteX3" fmla="*/ 3404381 w 12933959"/>
                <a:gd name="connsiteY3" fmla="*/ 802124 h 1519576"/>
                <a:gd name="connsiteX4" fmla="*/ 4332849 w 12933959"/>
                <a:gd name="connsiteY4" fmla="*/ 619244 h 1519576"/>
                <a:gd name="connsiteX5" fmla="*/ 5401993 w 12933959"/>
                <a:gd name="connsiteY5" fmla="*/ 265 h 1519576"/>
                <a:gd name="connsiteX6" fmla="*/ 6428935 w 12933959"/>
                <a:gd name="connsiteY6" fmla="*/ 534837 h 1519576"/>
                <a:gd name="connsiteX7" fmla="*/ 7484012 w 12933959"/>
                <a:gd name="connsiteY7" fmla="*/ 1069410 h 1519576"/>
                <a:gd name="connsiteX8" fmla="*/ 8890781 w 12933959"/>
                <a:gd name="connsiteY8" fmla="*/ 647379 h 1519576"/>
                <a:gd name="connsiteX9" fmla="*/ 9397218 w 12933959"/>
                <a:gd name="connsiteY9" fmla="*/ 773988 h 1519576"/>
                <a:gd name="connsiteX10" fmla="*/ 10128738 w 12933959"/>
                <a:gd name="connsiteY10" fmla="*/ 591108 h 1519576"/>
                <a:gd name="connsiteX11" fmla="*/ 11282289 w 12933959"/>
                <a:gd name="connsiteY11" fmla="*/ 999071 h 1519576"/>
                <a:gd name="connsiteX12" fmla="*/ 12252960 w 12933959"/>
                <a:gd name="connsiteY12" fmla="*/ 1491441 h 1519576"/>
                <a:gd name="connsiteX13" fmla="*/ 182880 w 12933959"/>
                <a:gd name="connsiteY13" fmla="*/ 1519576 h 1519576"/>
                <a:gd name="connsiteX14" fmla="*/ 140677 w 12933959"/>
                <a:gd name="connsiteY14" fmla="*/ 1519576 h 1519576"/>
                <a:gd name="connsiteX0" fmla="*/ 0 w 12261697"/>
                <a:gd name="connsiteY0" fmla="*/ 1519576 h 1554539"/>
                <a:gd name="connsiteX1" fmla="*/ 1828800 w 12261697"/>
                <a:gd name="connsiteY1" fmla="*/ 1224154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14" fmla="*/ 140677 w 12261697"/>
                <a:gd name="connsiteY14" fmla="*/ 1519576 h 1554539"/>
                <a:gd name="connsiteX0" fmla="*/ 0 w 12261697"/>
                <a:gd name="connsiteY0" fmla="*/ 1519576 h 1554539"/>
                <a:gd name="connsiteX1" fmla="*/ 2184198 w 12261697"/>
                <a:gd name="connsiteY1" fmla="*/ 1017677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14" fmla="*/ 140677 w 12261697"/>
                <a:gd name="connsiteY14" fmla="*/ 1519576 h 1554539"/>
                <a:gd name="connsiteX0" fmla="*/ 0 w 12261697"/>
                <a:gd name="connsiteY0" fmla="*/ 1519576 h 1554539"/>
                <a:gd name="connsiteX1" fmla="*/ 2184198 w 12261697"/>
                <a:gd name="connsiteY1" fmla="*/ 1017677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14" fmla="*/ 1449187 w 12261697"/>
                <a:gd name="connsiteY14" fmla="*/ 1490079 h 1554539"/>
                <a:gd name="connsiteX0" fmla="*/ 0 w 12261697"/>
                <a:gd name="connsiteY0" fmla="*/ 1519576 h 2699447"/>
                <a:gd name="connsiteX1" fmla="*/ 2184198 w 12261697"/>
                <a:gd name="connsiteY1" fmla="*/ 1017677 h 2699447"/>
                <a:gd name="connsiteX2" fmla="*/ 2771335 w 12261697"/>
                <a:gd name="connsiteY2" fmla="*/ 605176 h 2699447"/>
                <a:gd name="connsiteX3" fmla="*/ 3404381 w 12261697"/>
                <a:gd name="connsiteY3" fmla="*/ 802124 h 2699447"/>
                <a:gd name="connsiteX4" fmla="*/ 4332849 w 12261697"/>
                <a:gd name="connsiteY4" fmla="*/ 619244 h 2699447"/>
                <a:gd name="connsiteX5" fmla="*/ 5401993 w 12261697"/>
                <a:gd name="connsiteY5" fmla="*/ 265 h 2699447"/>
                <a:gd name="connsiteX6" fmla="*/ 6428935 w 12261697"/>
                <a:gd name="connsiteY6" fmla="*/ 534837 h 2699447"/>
                <a:gd name="connsiteX7" fmla="*/ 7484012 w 12261697"/>
                <a:gd name="connsiteY7" fmla="*/ 1069410 h 2699447"/>
                <a:gd name="connsiteX8" fmla="*/ 8890781 w 12261697"/>
                <a:gd name="connsiteY8" fmla="*/ 647379 h 2699447"/>
                <a:gd name="connsiteX9" fmla="*/ 9397218 w 12261697"/>
                <a:gd name="connsiteY9" fmla="*/ 773988 h 2699447"/>
                <a:gd name="connsiteX10" fmla="*/ 10128738 w 12261697"/>
                <a:gd name="connsiteY10" fmla="*/ 591108 h 2699447"/>
                <a:gd name="connsiteX11" fmla="*/ 11282289 w 12261697"/>
                <a:gd name="connsiteY11" fmla="*/ 999071 h 2699447"/>
                <a:gd name="connsiteX12" fmla="*/ 12252960 w 12261697"/>
                <a:gd name="connsiteY12" fmla="*/ 1491441 h 2699447"/>
                <a:gd name="connsiteX13" fmla="*/ 182880 w 12261697"/>
                <a:gd name="connsiteY13" fmla="*/ 1519576 h 2699447"/>
                <a:gd name="connsiteX14" fmla="*/ 706083 w 12261697"/>
                <a:gd name="connsiteY14" fmla="*/ 2699447 h 2699447"/>
                <a:gd name="connsiteX0" fmla="*/ 0 w 12261697"/>
                <a:gd name="connsiteY0" fmla="*/ 1519576 h 1554539"/>
                <a:gd name="connsiteX1" fmla="*/ 2184198 w 12261697"/>
                <a:gd name="connsiteY1" fmla="*/ 1017677 h 1554539"/>
                <a:gd name="connsiteX2" fmla="*/ 2771335 w 12261697"/>
                <a:gd name="connsiteY2" fmla="*/ 605176 h 1554539"/>
                <a:gd name="connsiteX3" fmla="*/ 3404381 w 12261697"/>
                <a:gd name="connsiteY3" fmla="*/ 802124 h 1554539"/>
                <a:gd name="connsiteX4" fmla="*/ 4332849 w 12261697"/>
                <a:gd name="connsiteY4" fmla="*/ 619244 h 1554539"/>
                <a:gd name="connsiteX5" fmla="*/ 5401993 w 12261697"/>
                <a:gd name="connsiteY5" fmla="*/ 265 h 1554539"/>
                <a:gd name="connsiteX6" fmla="*/ 6428935 w 12261697"/>
                <a:gd name="connsiteY6" fmla="*/ 534837 h 1554539"/>
                <a:gd name="connsiteX7" fmla="*/ 7484012 w 12261697"/>
                <a:gd name="connsiteY7" fmla="*/ 1069410 h 1554539"/>
                <a:gd name="connsiteX8" fmla="*/ 8890781 w 12261697"/>
                <a:gd name="connsiteY8" fmla="*/ 647379 h 1554539"/>
                <a:gd name="connsiteX9" fmla="*/ 9397218 w 12261697"/>
                <a:gd name="connsiteY9" fmla="*/ 773988 h 1554539"/>
                <a:gd name="connsiteX10" fmla="*/ 10128738 w 12261697"/>
                <a:gd name="connsiteY10" fmla="*/ 591108 h 1554539"/>
                <a:gd name="connsiteX11" fmla="*/ 11282289 w 12261697"/>
                <a:gd name="connsiteY11" fmla="*/ 999071 h 1554539"/>
                <a:gd name="connsiteX12" fmla="*/ 12252960 w 12261697"/>
                <a:gd name="connsiteY12" fmla="*/ 1491441 h 1554539"/>
                <a:gd name="connsiteX13" fmla="*/ 182880 w 12261697"/>
                <a:gd name="connsiteY13" fmla="*/ 1519576 h 1554539"/>
                <a:gd name="connsiteX0" fmla="*/ 0 w 12887655"/>
                <a:gd name="connsiteY0" fmla="*/ 1519576 h 1525498"/>
                <a:gd name="connsiteX1" fmla="*/ 2184198 w 12887655"/>
                <a:gd name="connsiteY1" fmla="*/ 1017677 h 1525498"/>
                <a:gd name="connsiteX2" fmla="*/ 2771335 w 12887655"/>
                <a:gd name="connsiteY2" fmla="*/ 605176 h 1525498"/>
                <a:gd name="connsiteX3" fmla="*/ 3404381 w 12887655"/>
                <a:gd name="connsiteY3" fmla="*/ 802124 h 1525498"/>
                <a:gd name="connsiteX4" fmla="*/ 4332849 w 12887655"/>
                <a:gd name="connsiteY4" fmla="*/ 619244 h 1525498"/>
                <a:gd name="connsiteX5" fmla="*/ 5401993 w 12887655"/>
                <a:gd name="connsiteY5" fmla="*/ 265 h 1525498"/>
                <a:gd name="connsiteX6" fmla="*/ 6428935 w 12887655"/>
                <a:gd name="connsiteY6" fmla="*/ 534837 h 1525498"/>
                <a:gd name="connsiteX7" fmla="*/ 7484012 w 12887655"/>
                <a:gd name="connsiteY7" fmla="*/ 1069410 h 1525498"/>
                <a:gd name="connsiteX8" fmla="*/ 8890781 w 12887655"/>
                <a:gd name="connsiteY8" fmla="*/ 647379 h 1525498"/>
                <a:gd name="connsiteX9" fmla="*/ 9397218 w 12887655"/>
                <a:gd name="connsiteY9" fmla="*/ 773988 h 1525498"/>
                <a:gd name="connsiteX10" fmla="*/ 10128738 w 12887655"/>
                <a:gd name="connsiteY10" fmla="*/ 591108 h 1525498"/>
                <a:gd name="connsiteX11" fmla="*/ 11282289 w 12887655"/>
                <a:gd name="connsiteY11" fmla="*/ 999071 h 1525498"/>
                <a:gd name="connsiteX12" fmla="*/ 12252960 w 12887655"/>
                <a:gd name="connsiteY12" fmla="*/ 1491441 h 1525498"/>
                <a:gd name="connsiteX13" fmla="*/ 829058 w 12887655"/>
                <a:gd name="connsiteY13" fmla="*/ 1490079 h 1525498"/>
                <a:gd name="connsiteX0" fmla="*/ 689460 w 12058597"/>
                <a:gd name="connsiteY0" fmla="*/ 1283602 h 1525498"/>
                <a:gd name="connsiteX1" fmla="*/ 1355140 w 12058597"/>
                <a:gd name="connsiteY1" fmla="*/ 1017677 h 1525498"/>
                <a:gd name="connsiteX2" fmla="*/ 1942277 w 12058597"/>
                <a:gd name="connsiteY2" fmla="*/ 605176 h 1525498"/>
                <a:gd name="connsiteX3" fmla="*/ 2575323 w 12058597"/>
                <a:gd name="connsiteY3" fmla="*/ 802124 h 1525498"/>
                <a:gd name="connsiteX4" fmla="*/ 3503791 w 12058597"/>
                <a:gd name="connsiteY4" fmla="*/ 619244 h 1525498"/>
                <a:gd name="connsiteX5" fmla="*/ 4572935 w 12058597"/>
                <a:gd name="connsiteY5" fmla="*/ 265 h 1525498"/>
                <a:gd name="connsiteX6" fmla="*/ 5599877 w 12058597"/>
                <a:gd name="connsiteY6" fmla="*/ 534837 h 1525498"/>
                <a:gd name="connsiteX7" fmla="*/ 6654954 w 12058597"/>
                <a:gd name="connsiteY7" fmla="*/ 1069410 h 1525498"/>
                <a:gd name="connsiteX8" fmla="*/ 8061723 w 12058597"/>
                <a:gd name="connsiteY8" fmla="*/ 647379 h 1525498"/>
                <a:gd name="connsiteX9" fmla="*/ 8568160 w 12058597"/>
                <a:gd name="connsiteY9" fmla="*/ 773988 h 1525498"/>
                <a:gd name="connsiteX10" fmla="*/ 9299680 w 12058597"/>
                <a:gd name="connsiteY10" fmla="*/ 591108 h 1525498"/>
                <a:gd name="connsiteX11" fmla="*/ 10453231 w 12058597"/>
                <a:gd name="connsiteY11" fmla="*/ 999071 h 1525498"/>
                <a:gd name="connsiteX12" fmla="*/ 11423902 w 12058597"/>
                <a:gd name="connsiteY12" fmla="*/ 1491441 h 1525498"/>
                <a:gd name="connsiteX13" fmla="*/ 0 w 12058597"/>
                <a:gd name="connsiteY13" fmla="*/ 1490079 h 1525498"/>
                <a:gd name="connsiteX0" fmla="*/ 1355140 w 12058597"/>
                <a:gd name="connsiteY0" fmla="*/ 1017677 h 1525498"/>
                <a:gd name="connsiteX1" fmla="*/ 1942277 w 12058597"/>
                <a:gd name="connsiteY1" fmla="*/ 605176 h 1525498"/>
                <a:gd name="connsiteX2" fmla="*/ 2575323 w 12058597"/>
                <a:gd name="connsiteY2" fmla="*/ 802124 h 1525498"/>
                <a:gd name="connsiteX3" fmla="*/ 3503791 w 12058597"/>
                <a:gd name="connsiteY3" fmla="*/ 619244 h 1525498"/>
                <a:gd name="connsiteX4" fmla="*/ 4572935 w 12058597"/>
                <a:gd name="connsiteY4" fmla="*/ 265 h 1525498"/>
                <a:gd name="connsiteX5" fmla="*/ 5599877 w 12058597"/>
                <a:gd name="connsiteY5" fmla="*/ 534837 h 1525498"/>
                <a:gd name="connsiteX6" fmla="*/ 6654954 w 12058597"/>
                <a:gd name="connsiteY6" fmla="*/ 1069410 h 1525498"/>
                <a:gd name="connsiteX7" fmla="*/ 8061723 w 12058597"/>
                <a:gd name="connsiteY7" fmla="*/ 647379 h 1525498"/>
                <a:gd name="connsiteX8" fmla="*/ 8568160 w 12058597"/>
                <a:gd name="connsiteY8" fmla="*/ 773988 h 1525498"/>
                <a:gd name="connsiteX9" fmla="*/ 9299680 w 12058597"/>
                <a:gd name="connsiteY9" fmla="*/ 591108 h 1525498"/>
                <a:gd name="connsiteX10" fmla="*/ 10453231 w 12058597"/>
                <a:gd name="connsiteY10" fmla="*/ 999071 h 1525498"/>
                <a:gd name="connsiteX11" fmla="*/ 11423902 w 12058597"/>
                <a:gd name="connsiteY11" fmla="*/ 1491441 h 1525498"/>
                <a:gd name="connsiteX12" fmla="*/ 0 w 12058597"/>
                <a:gd name="connsiteY12" fmla="*/ 1490079 h 1525498"/>
                <a:gd name="connsiteX0" fmla="*/ 1355140 w 12058597"/>
                <a:gd name="connsiteY0" fmla="*/ 1017677 h 1535730"/>
                <a:gd name="connsiteX1" fmla="*/ 1942277 w 12058597"/>
                <a:gd name="connsiteY1" fmla="*/ 605176 h 1535730"/>
                <a:gd name="connsiteX2" fmla="*/ 2575323 w 12058597"/>
                <a:gd name="connsiteY2" fmla="*/ 802124 h 1535730"/>
                <a:gd name="connsiteX3" fmla="*/ 3503791 w 12058597"/>
                <a:gd name="connsiteY3" fmla="*/ 619244 h 1535730"/>
                <a:gd name="connsiteX4" fmla="*/ 4572935 w 12058597"/>
                <a:gd name="connsiteY4" fmla="*/ 265 h 1535730"/>
                <a:gd name="connsiteX5" fmla="*/ 5599877 w 12058597"/>
                <a:gd name="connsiteY5" fmla="*/ 534837 h 1535730"/>
                <a:gd name="connsiteX6" fmla="*/ 6654954 w 12058597"/>
                <a:gd name="connsiteY6" fmla="*/ 1069410 h 1535730"/>
                <a:gd name="connsiteX7" fmla="*/ 8061723 w 12058597"/>
                <a:gd name="connsiteY7" fmla="*/ 647379 h 1535730"/>
                <a:gd name="connsiteX8" fmla="*/ 8568160 w 12058597"/>
                <a:gd name="connsiteY8" fmla="*/ 773988 h 1535730"/>
                <a:gd name="connsiteX9" fmla="*/ 9299680 w 12058597"/>
                <a:gd name="connsiteY9" fmla="*/ 591108 h 1535730"/>
                <a:gd name="connsiteX10" fmla="*/ 10453231 w 12058597"/>
                <a:gd name="connsiteY10" fmla="*/ 999071 h 1535730"/>
                <a:gd name="connsiteX11" fmla="*/ 11423902 w 12058597"/>
                <a:gd name="connsiteY11" fmla="*/ 1491441 h 1535730"/>
                <a:gd name="connsiteX12" fmla="*/ 0 w 12058597"/>
                <a:gd name="connsiteY12" fmla="*/ 1518654 h 1535730"/>
                <a:gd name="connsiteX0" fmla="*/ 1355140 w 12563289"/>
                <a:gd name="connsiteY0" fmla="*/ 1017677 h 1535730"/>
                <a:gd name="connsiteX1" fmla="*/ 1942277 w 12563289"/>
                <a:gd name="connsiteY1" fmla="*/ 605176 h 1535730"/>
                <a:gd name="connsiteX2" fmla="*/ 2575323 w 12563289"/>
                <a:gd name="connsiteY2" fmla="*/ 802124 h 1535730"/>
                <a:gd name="connsiteX3" fmla="*/ 3503791 w 12563289"/>
                <a:gd name="connsiteY3" fmla="*/ 619244 h 1535730"/>
                <a:gd name="connsiteX4" fmla="*/ 4572935 w 12563289"/>
                <a:gd name="connsiteY4" fmla="*/ 265 h 1535730"/>
                <a:gd name="connsiteX5" fmla="*/ 5599877 w 12563289"/>
                <a:gd name="connsiteY5" fmla="*/ 534837 h 1535730"/>
                <a:gd name="connsiteX6" fmla="*/ 6654954 w 12563289"/>
                <a:gd name="connsiteY6" fmla="*/ 1069410 h 1535730"/>
                <a:gd name="connsiteX7" fmla="*/ 8061723 w 12563289"/>
                <a:gd name="connsiteY7" fmla="*/ 647379 h 1535730"/>
                <a:gd name="connsiteX8" fmla="*/ 8568160 w 12563289"/>
                <a:gd name="connsiteY8" fmla="*/ 773988 h 1535730"/>
                <a:gd name="connsiteX9" fmla="*/ 9299680 w 12563289"/>
                <a:gd name="connsiteY9" fmla="*/ 591108 h 1535730"/>
                <a:gd name="connsiteX10" fmla="*/ 10453231 w 12563289"/>
                <a:gd name="connsiteY10" fmla="*/ 999071 h 1535730"/>
                <a:gd name="connsiteX11" fmla="*/ 12046734 w 12563289"/>
                <a:gd name="connsiteY11" fmla="*/ 1371221 h 1535730"/>
                <a:gd name="connsiteX12" fmla="*/ 11423902 w 12563289"/>
                <a:gd name="connsiteY12" fmla="*/ 1491441 h 1535730"/>
                <a:gd name="connsiteX13" fmla="*/ 0 w 12563289"/>
                <a:gd name="connsiteY13" fmla="*/ 1518654 h 1535730"/>
                <a:gd name="connsiteX0" fmla="*/ 1355140 w 12472213"/>
                <a:gd name="connsiteY0" fmla="*/ 1017677 h 1535730"/>
                <a:gd name="connsiteX1" fmla="*/ 1942277 w 12472213"/>
                <a:gd name="connsiteY1" fmla="*/ 605176 h 1535730"/>
                <a:gd name="connsiteX2" fmla="*/ 2575323 w 12472213"/>
                <a:gd name="connsiteY2" fmla="*/ 802124 h 1535730"/>
                <a:gd name="connsiteX3" fmla="*/ 3503791 w 12472213"/>
                <a:gd name="connsiteY3" fmla="*/ 619244 h 1535730"/>
                <a:gd name="connsiteX4" fmla="*/ 4572935 w 12472213"/>
                <a:gd name="connsiteY4" fmla="*/ 265 h 1535730"/>
                <a:gd name="connsiteX5" fmla="*/ 5599877 w 12472213"/>
                <a:gd name="connsiteY5" fmla="*/ 534837 h 1535730"/>
                <a:gd name="connsiteX6" fmla="*/ 6654954 w 12472213"/>
                <a:gd name="connsiteY6" fmla="*/ 1069410 h 1535730"/>
                <a:gd name="connsiteX7" fmla="*/ 8061723 w 12472213"/>
                <a:gd name="connsiteY7" fmla="*/ 647379 h 1535730"/>
                <a:gd name="connsiteX8" fmla="*/ 8568160 w 12472213"/>
                <a:gd name="connsiteY8" fmla="*/ 773988 h 1535730"/>
                <a:gd name="connsiteX9" fmla="*/ 9299680 w 12472213"/>
                <a:gd name="connsiteY9" fmla="*/ 591108 h 1535730"/>
                <a:gd name="connsiteX10" fmla="*/ 10453231 w 12472213"/>
                <a:gd name="connsiteY10" fmla="*/ 999071 h 1535730"/>
                <a:gd name="connsiteX11" fmla="*/ 12046734 w 12472213"/>
                <a:gd name="connsiteY11" fmla="*/ 1371221 h 1535730"/>
                <a:gd name="connsiteX12" fmla="*/ 12026640 w 12472213"/>
                <a:gd name="connsiteY12" fmla="*/ 1469055 h 1535730"/>
                <a:gd name="connsiteX13" fmla="*/ 11423902 w 12472213"/>
                <a:gd name="connsiteY13" fmla="*/ 1491441 h 1535730"/>
                <a:gd name="connsiteX14" fmla="*/ 0 w 12472213"/>
                <a:gd name="connsiteY14" fmla="*/ 1518654 h 1535730"/>
                <a:gd name="connsiteX0" fmla="*/ 1355140 w 12476558"/>
                <a:gd name="connsiteY0" fmla="*/ 1017677 h 1521770"/>
                <a:gd name="connsiteX1" fmla="*/ 1942277 w 12476558"/>
                <a:gd name="connsiteY1" fmla="*/ 605176 h 1521770"/>
                <a:gd name="connsiteX2" fmla="*/ 2575323 w 12476558"/>
                <a:gd name="connsiteY2" fmla="*/ 802124 h 1521770"/>
                <a:gd name="connsiteX3" fmla="*/ 3503791 w 12476558"/>
                <a:gd name="connsiteY3" fmla="*/ 619244 h 1521770"/>
                <a:gd name="connsiteX4" fmla="*/ 4572935 w 12476558"/>
                <a:gd name="connsiteY4" fmla="*/ 265 h 1521770"/>
                <a:gd name="connsiteX5" fmla="*/ 5599877 w 12476558"/>
                <a:gd name="connsiteY5" fmla="*/ 534837 h 1521770"/>
                <a:gd name="connsiteX6" fmla="*/ 6654954 w 12476558"/>
                <a:gd name="connsiteY6" fmla="*/ 1069410 h 1521770"/>
                <a:gd name="connsiteX7" fmla="*/ 8061723 w 12476558"/>
                <a:gd name="connsiteY7" fmla="*/ 647379 h 1521770"/>
                <a:gd name="connsiteX8" fmla="*/ 8568160 w 12476558"/>
                <a:gd name="connsiteY8" fmla="*/ 773988 h 1521770"/>
                <a:gd name="connsiteX9" fmla="*/ 9299680 w 12476558"/>
                <a:gd name="connsiteY9" fmla="*/ 591108 h 1521770"/>
                <a:gd name="connsiteX10" fmla="*/ 10453231 w 12476558"/>
                <a:gd name="connsiteY10" fmla="*/ 999071 h 1521770"/>
                <a:gd name="connsiteX11" fmla="*/ 12046734 w 12476558"/>
                <a:gd name="connsiteY11" fmla="*/ 1371221 h 1521770"/>
                <a:gd name="connsiteX12" fmla="*/ 12036687 w 12476558"/>
                <a:gd name="connsiteY12" fmla="*/ 1516680 h 1521770"/>
                <a:gd name="connsiteX13" fmla="*/ 11423902 w 12476558"/>
                <a:gd name="connsiteY13" fmla="*/ 1491441 h 1521770"/>
                <a:gd name="connsiteX14" fmla="*/ 0 w 12476558"/>
                <a:gd name="connsiteY14" fmla="*/ 1518654 h 1521770"/>
                <a:gd name="connsiteX0" fmla="*/ 1355140 w 12993141"/>
                <a:gd name="connsiteY0" fmla="*/ 1017677 h 1528038"/>
                <a:gd name="connsiteX1" fmla="*/ 1942277 w 12993141"/>
                <a:gd name="connsiteY1" fmla="*/ 605176 h 1528038"/>
                <a:gd name="connsiteX2" fmla="*/ 2575323 w 12993141"/>
                <a:gd name="connsiteY2" fmla="*/ 802124 h 1528038"/>
                <a:gd name="connsiteX3" fmla="*/ 3503791 w 12993141"/>
                <a:gd name="connsiteY3" fmla="*/ 619244 h 1528038"/>
                <a:gd name="connsiteX4" fmla="*/ 4572935 w 12993141"/>
                <a:gd name="connsiteY4" fmla="*/ 265 h 1528038"/>
                <a:gd name="connsiteX5" fmla="*/ 5599877 w 12993141"/>
                <a:gd name="connsiteY5" fmla="*/ 534837 h 1528038"/>
                <a:gd name="connsiteX6" fmla="*/ 6654954 w 12993141"/>
                <a:gd name="connsiteY6" fmla="*/ 1069410 h 1528038"/>
                <a:gd name="connsiteX7" fmla="*/ 8061723 w 12993141"/>
                <a:gd name="connsiteY7" fmla="*/ 647379 h 1528038"/>
                <a:gd name="connsiteX8" fmla="*/ 8568160 w 12993141"/>
                <a:gd name="connsiteY8" fmla="*/ 773988 h 1528038"/>
                <a:gd name="connsiteX9" fmla="*/ 9299680 w 12993141"/>
                <a:gd name="connsiteY9" fmla="*/ 591108 h 1528038"/>
                <a:gd name="connsiteX10" fmla="*/ 10453231 w 12993141"/>
                <a:gd name="connsiteY10" fmla="*/ 999071 h 1528038"/>
                <a:gd name="connsiteX11" fmla="*/ 12046734 w 12993141"/>
                <a:gd name="connsiteY11" fmla="*/ 1371221 h 1528038"/>
                <a:gd name="connsiteX12" fmla="*/ 12036687 w 12993141"/>
                <a:gd name="connsiteY12" fmla="*/ 1516680 h 1528038"/>
                <a:gd name="connsiteX13" fmla="*/ 0 w 12993141"/>
                <a:gd name="connsiteY13" fmla="*/ 1518654 h 1528038"/>
                <a:gd name="connsiteX0" fmla="*/ 1355140 w 12989583"/>
                <a:gd name="connsiteY0" fmla="*/ 1017677 h 1535393"/>
                <a:gd name="connsiteX1" fmla="*/ 1942277 w 12989583"/>
                <a:gd name="connsiteY1" fmla="*/ 605176 h 1535393"/>
                <a:gd name="connsiteX2" fmla="*/ 2575323 w 12989583"/>
                <a:gd name="connsiteY2" fmla="*/ 802124 h 1535393"/>
                <a:gd name="connsiteX3" fmla="*/ 3503791 w 12989583"/>
                <a:gd name="connsiteY3" fmla="*/ 619244 h 1535393"/>
                <a:gd name="connsiteX4" fmla="*/ 4572935 w 12989583"/>
                <a:gd name="connsiteY4" fmla="*/ 265 h 1535393"/>
                <a:gd name="connsiteX5" fmla="*/ 5599877 w 12989583"/>
                <a:gd name="connsiteY5" fmla="*/ 534837 h 1535393"/>
                <a:gd name="connsiteX6" fmla="*/ 6654954 w 12989583"/>
                <a:gd name="connsiteY6" fmla="*/ 1069410 h 1535393"/>
                <a:gd name="connsiteX7" fmla="*/ 8061723 w 12989583"/>
                <a:gd name="connsiteY7" fmla="*/ 647379 h 1535393"/>
                <a:gd name="connsiteX8" fmla="*/ 8568160 w 12989583"/>
                <a:gd name="connsiteY8" fmla="*/ 773988 h 1535393"/>
                <a:gd name="connsiteX9" fmla="*/ 9299680 w 12989583"/>
                <a:gd name="connsiteY9" fmla="*/ 591108 h 1535393"/>
                <a:gd name="connsiteX10" fmla="*/ 10453231 w 12989583"/>
                <a:gd name="connsiteY10" fmla="*/ 999071 h 1535393"/>
                <a:gd name="connsiteX11" fmla="*/ 12046734 w 12989583"/>
                <a:gd name="connsiteY11" fmla="*/ 1371221 h 1535393"/>
                <a:gd name="connsiteX12" fmla="*/ 12031664 w 12989583"/>
                <a:gd name="connsiteY12" fmla="*/ 1526205 h 1535393"/>
                <a:gd name="connsiteX13" fmla="*/ 0 w 12989583"/>
                <a:gd name="connsiteY13" fmla="*/ 1518654 h 1535393"/>
                <a:gd name="connsiteX0" fmla="*/ 1355140 w 12826278"/>
                <a:gd name="connsiteY0" fmla="*/ 1017677 h 1535393"/>
                <a:gd name="connsiteX1" fmla="*/ 1942277 w 12826278"/>
                <a:gd name="connsiteY1" fmla="*/ 605176 h 1535393"/>
                <a:gd name="connsiteX2" fmla="*/ 2575323 w 12826278"/>
                <a:gd name="connsiteY2" fmla="*/ 802124 h 1535393"/>
                <a:gd name="connsiteX3" fmla="*/ 3503791 w 12826278"/>
                <a:gd name="connsiteY3" fmla="*/ 619244 h 1535393"/>
                <a:gd name="connsiteX4" fmla="*/ 4572935 w 12826278"/>
                <a:gd name="connsiteY4" fmla="*/ 265 h 1535393"/>
                <a:gd name="connsiteX5" fmla="*/ 5599877 w 12826278"/>
                <a:gd name="connsiteY5" fmla="*/ 534837 h 1535393"/>
                <a:gd name="connsiteX6" fmla="*/ 6654954 w 12826278"/>
                <a:gd name="connsiteY6" fmla="*/ 1069410 h 1535393"/>
                <a:gd name="connsiteX7" fmla="*/ 8061723 w 12826278"/>
                <a:gd name="connsiteY7" fmla="*/ 647379 h 1535393"/>
                <a:gd name="connsiteX8" fmla="*/ 8568160 w 12826278"/>
                <a:gd name="connsiteY8" fmla="*/ 773988 h 1535393"/>
                <a:gd name="connsiteX9" fmla="*/ 9299680 w 12826278"/>
                <a:gd name="connsiteY9" fmla="*/ 591108 h 1535393"/>
                <a:gd name="connsiteX10" fmla="*/ 10453231 w 12826278"/>
                <a:gd name="connsiteY10" fmla="*/ 999071 h 1535393"/>
                <a:gd name="connsiteX11" fmla="*/ 11378604 w 12826278"/>
                <a:gd name="connsiteY11" fmla="*/ 1218821 h 1535393"/>
                <a:gd name="connsiteX12" fmla="*/ 12031664 w 12826278"/>
                <a:gd name="connsiteY12" fmla="*/ 1526205 h 1535393"/>
                <a:gd name="connsiteX13" fmla="*/ 0 w 12826278"/>
                <a:gd name="connsiteY13" fmla="*/ 1518654 h 1535393"/>
                <a:gd name="connsiteX0" fmla="*/ 1355140 w 13278586"/>
                <a:gd name="connsiteY0" fmla="*/ 1017677 h 1535393"/>
                <a:gd name="connsiteX1" fmla="*/ 1942277 w 13278586"/>
                <a:gd name="connsiteY1" fmla="*/ 605176 h 1535393"/>
                <a:gd name="connsiteX2" fmla="*/ 2575323 w 13278586"/>
                <a:gd name="connsiteY2" fmla="*/ 802124 h 1535393"/>
                <a:gd name="connsiteX3" fmla="*/ 3503791 w 13278586"/>
                <a:gd name="connsiteY3" fmla="*/ 619244 h 1535393"/>
                <a:gd name="connsiteX4" fmla="*/ 4572935 w 13278586"/>
                <a:gd name="connsiteY4" fmla="*/ 265 h 1535393"/>
                <a:gd name="connsiteX5" fmla="*/ 5599877 w 13278586"/>
                <a:gd name="connsiteY5" fmla="*/ 534837 h 1535393"/>
                <a:gd name="connsiteX6" fmla="*/ 6654954 w 13278586"/>
                <a:gd name="connsiteY6" fmla="*/ 1069410 h 1535393"/>
                <a:gd name="connsiteX7" fmla="*/ 8061723 w 13278586"/>
                <a:gd name="connsiteY7" fmla="*/ 647379 h 1535393"/>
                <a:gd name="connsiteX8" fmla="*/ 8568160 w 13278586"/>
                <a:gd name="connsiteY8" fmla="*/ 773988 h 1535393"/>
                <a:gd name="connsiteX9" fmla="*/ 9299680 w 13278586"/>
                <a:gd name="connsiteY9" fmla="*/ 591108 h 1535393"/>
                <a:gd name="connsiteX10" fmla="*/ 10453231 w 13278586"/>
                <a:gd name="connsiteY10" fmla="*/ 999071 h 1535393"/>
                <a:gd name="connsiteX11" fmla="*/ 11378604 w 13278586"/>
                <a:gd name="connsiteY11" fmla="*/ 1218821 h 1535393"/>
                <a:gd name="connsiteX12" fmla="*/ 12825383 w 13278586"/>
                <a:gd name="connsiteY12" fmla="*/ 1469055 h 1535393"/>
                <a:gd name="connsiteX13" fmla="*/ 12031664 w 13278586"/>
                <a:gd name="connsiteY13" fmla="*/ 1526205 h 1535393"/>
                <a:gd name="connsiteX14" fmla="*/ 0 w 13278586"/>
                <a:gd name="connsiteY14" fmla="*/ 1518654 h 1535393"/>
                <a:gd name="connsiteX0" fmla="*/ 1355140 w 13045929"/>
                <a:gd name="connsiteY0" fmla="*/ 1017677 h 1535393"/>
                <a:gd name="connsiteX1" fmla="*/ 1942277 w 13045929"/>
                <a:gd name="connsiteY1" fmla="*/ 605176 h 1535393"/>
                <a:gd name="connsiteX2" fmla="*/ 2575323 w 13045929"/>
                <a:gd name="connsiteY2" fmla="*/ 802124 h 1535393"/>
                <a:gd name="connsiteX3" fmla="*/ 3503791 w 13045929"/>
                <a:gd name="connsiteY3" fmla="*/ 619244 h 1535393"/>
                <a:gd name="connsiteX4" fmla="*/ 4572935 w 13045929"/>
                <a:gd name="connsiteY4" fmla="*/ 265 h 1535393"/>
                <a:gd name="connsiteX5" fmla="*/ 5599877 w 13045929"/>
                <a:gd name="connsiteY5" fmla="*/ 534837 h 1535393"/>
                <a:gd name="connsiteX6" fmla="*/ 6654954 w 13045929"/>
                <a:gd name="connsiteY6" fmla="*/ 1069410 h 1535393"/>
                <a:gd name="connsiteX7" fmla="*/ 8061723 w 13045929"/>
                <a:gd name="connsiteY7" fmla="*/ 647379 h 1535393"/>
                <a:gd name="connsiteX8" fmla="*/ 8568160 w 13045929"/>
                <a:gd name="connsiteY8" fmla="*/ 773988 h 1535393"/>
                <a:gd name="connsiteX9" fmla="*/ 9299680 w 13045929"/>
                <a:gd name="connsiteY9" fmla="*/ 591108 h 1535393"/>
                <a:gd name="connsiteX10" fmla="*/ 10453231 w 13045929"/>
                <a:gd name="connsiteY10" fmla="*/ 999071 h 1535393"/>
                <a:gd name="connsiteX11" fmla="*/ 11378604 w 13045929"/>
                <a:gd name="connsiteY11" fmla="*/ 1218821 h 1535393"/>
                <a:gd name="connsiteX12" fmla="*/ 12172324 w 13045929"/>
                <a:gd name="connsiteY12" fmla="*/ 1364280 h 1535393"/>
                <a:gd name="connsiteX13" fmla="*/ 12031664 w 13045929"/>
                <a:gd name="connsiteY13" fmla="*/ 1526205 h 1535393"/>
                <a:gd name="connsiteX14" fmla="*/ 0 w 13045929"/>
                <a:gd name="connsiteY14" fmla="*/ 1518654 h 1535393"/>
                <a:gd name="connsiteX0" fmla="*/ 1355140 w 13045929"/>
                <a:gd name="connsiteY0" fmla="*/ 1017677 h 1535393"/>
                <a:gd name="connsiteX1" fmla="*/ 1942277 w 13045929"/>
                <a:gd name="connsiteY1" fmla="*/ 605176 h 1535393"/>
                <a:gd name="connsiteX2" fmla="*/ 2575323 w 13045929"/>
                <a:gd name="connsiteY2" fmla="*/ 802124 h 1535393"/>
                <a:gd name="connsiteX3" fmla="*/ 3503791 w 13045929"/>
                <a:gd name="connsiteY3" fmla="*/ 619244 h 1535393"/>
                <a:gd name="connsiteX4" fmla="*/ 4572935 w 13045929"/>
                <a:gd name="connsiteY4" fmla="*/ 265 h 1535393"/>
                <a:gd name="connsiteX5" fmla="*/ 5599877 w 13045929"/>
                <a:gd name="connsiteY5" fmla="*/ 534837 h 1535393"/>
                <a:gd name="connsiteX6" fmla="*/ 6654954 w 13045929"/>
                <a:gd name="connsiteY6" fmla="*/ 1069410 h 1535393"/>
                <a:gd name="connsiteX7" fmla="*/ 8061723 w 13045929"/>
                <a:gd name="connsiteY7" fmla="*/ 647379 h 1535393"/>
                <a:gd name="connsiteX8" fmla="*/ 8568160 w 13045929"/>
                <a:gd name="connsiteY8" fmla="*/ 773988 h 1535393"/>
                <a:gd name="connsiteX9" fmla="*/ 9299680 w 13045929"/>
                <a:gd name="connsiteY9" fmla="*/ 591108 h 1535393"/>
                <a:gd name="connsiteX10" fmla="*/ 10453231 w 13045929"/>
                <a:gd name="connsiteY10" fmla="*/ 999071 h 1535393"/>
                <a:gd name="connsiteX11" fmla="*/ 11378604 w 13045929"/>
                <a:gd name="connsiteY11" fmla="*/ 1218821 h 1535393"/>
                <a:gd name="connsiteX12" fmla="*/ 12172324 w 13045929"/>
                <a:gd name="connsiteY12" fmla="*/ 1364280 h 1535393"/>
                <a:gd name="connsiteX13" fmla="*/ 12031664 w 13045929"/>
                <a:gd name="connsiteY13" fmla="*/ 1526205 h 1535393"/>
                <a:gd name="connsiteX14" fmla="*/ 0 w 13045929"/>
                <a:gd name="connsiteY14" fmla="*/ 1518654 h 1535393"/>
                <a:gd name="connsiteX0" fmla="*/ 1355140 w 13059319"/>
                <a:gd name="connsiteY0" fmla="*/ 1017677 h 1535393"/>
                <a:gd name="connsiteX1" fmla="*/ 1942277 w 13059319"/>
                <a:gd name="connsiteY1" fmla="*/ 605176 h 1535393"/>
                <a:gd name="connsiteX2" fmla="*/ 2575323 w 13059319"/>
                <a:gd name="connsiteY2" fmla="*/ 802124 h 1535393"/>
                <a:gd name="connsiteX3" fmla="*/ 3503791 w 13059319"/>
                <a:gd name="connsiteY3" fmla="*/ 619244 h 1535393"/>
                <a:gd name="connsiteX4" fmla="*/ 4572935 w 13059319"/>
                <a:gd name="connsiteY4" fmla="*/ 265 h 1535393"/>
                <a:gd name="connsiteX5" fmla="*/ 5599877 w 13059319"/>
                <a:gd name="connsiteY5" fmla="*/ 534837 h 1535393"/>
                <a:gd name="connsiteX6" fmla="*/ 6654954 w 13059319"/>
                <a:gd name="connsiteY6" fmla="*/ 1069410 h 1535393"/>
                <a:gd name="connsiteX7" fmla="*/ 8061723 w 13059319"/>
                <a:gd name="connsiteY7" fmla="*/ 647379 h 1535393"/>
                <a:gd name="connsiteX8" fmla="*/ 8568160 w 13059319"/>
                <a:gd name="connsiteY8" fmla="*/ 773988 h 1535393"/>
                <a:gd name="connsiteX9" fmla="*/ 9299680 w 13059319"/>
                <a:gd name="connsiteY9" fmla="*/ 591108 h 1535393"/>
                <a:gd name="connsiteX10" fmla="*/ 10453231 w 13059319"/>
                <a:gd name="connsiteY10" fmla="*/ 999071 h 1535393"/>
                <a:gd name="connsiteX11" fmla="*/ 11378604 w 13059319"/>
                <a:gd name="connsiteY11" fmla="*/ 1218821 h 1535393"/>
                <a:gd name="connsiteX12" fmla="*/ 12217536 w 13059319"/>
                <a:gd name="connsiteY12" fmla="*/ 1507155 h 1535393"/>
                <a:gd name="connsiteX13" fmla="*/ 12031664 w 13059319"/>
                <a:gd name="connsiteY13" fmla="*/ 1526205 h 1535393"/>
                <a:gd name="connsiteX14" fmla="*/ 0 w 13059319"/>
                <a:gd name="connsiteY14" fmla="*/ 1518654 h 1535393"/>
                <a:gd name="connsiteX0" fmla="*/ 1355140 w 13054818"/>
                <a:gd name="connsiteY0" fmla="*/ 1017677 h 1535393"/>
                <a:gd name="connsiteX1" fmla="*/ 1942277 w 13054818"/>
                <a:gd name="connsiteY1" fmla="*/ 605176 h 1535393"/>
                <a:gd name="connsiteX2" fmla="*/ 2575323 w 13054818"/>
                <a:gd name="connsiteY2" fmla="*/ 802124 h 1535393"/>
                <a:gd name="connsiteX3" fmla="*/ 3503791 w 13054818"/>
                <a:gd name="connsiteY3" fmla="*/ 619244 h 1535393"/>
                <a:gd name="connsiteX4" fmla="*/ 4572935 w 13054818"/>
                <a:gd name="connsiteY4" fmla="*/ 265 h 1535393"/>
                <a:gd name="connsiteX5" fmla="*/ 5599877 w 13054818"/>
                <a:gd name="connsiteY5" fmla="*/ 534837 h 1535393"/>
                <a:gd name="connsiteX6" fmla="*/ 6654954 w 13054818"/>
                <a:gd name="connsiteY6" fmla="*/ 1069410 h 1535393"/>
                <a:gd name="connsiteX7" fmla="*/ 8061723 w 13054818"/>
                <a:gd name="connsiteY7" fmla="*/ 647379 h 1535393"/>
                <a:gd name="connsiteX8" fmla="*/ 8568160 w 13054818"/>
                <a:gd name="connsiteY8" fmla="*/ 773988 h 1535393"/>
                <a:gd name="connsiteX9" fmla="*/ 9299680 w 13054818"/>
                <a:gd name="connsiteY9" fmla="*/ 591108 h 1535393"/>
                <a:gd name="connsiteX10" fmla="*/ 10453231 w 13054818"/>
                <a:gd name="connsiteY10" fmla="*/ 999071 h 1535393"/>
                <a:gd name="connsiteX11" fmla="*/ 11378604 w 13054818"/>
                <a:gd name="connsiteY11" fmla="*/ 1218821 h 1535393"/>
                <a:gd name="connsiteX12" fmla="*/ 12202465 w 13054818"/>
                <a:gd name="connsiteY12" fmla="*/ 1392855 h 1535393"/>
                <a:gd name="connsiteX13" fmla="*/ 12031664 w 13054818"/>
                <a:gd name="connsiteY13" fmla="*/ 1526205 h 1535393"/>
                <a:gd name="connsiteX14" fmla="*/ 0 w 13054818"/>
                <a:gd name="connsiteY14" fmla="*/ 1518654 h 1535393"/>
                <a:gd name="connsiteX0" fmla="*/ 1355140 w 12264894"/>
                <a:gd name="connsiteY0" fmla="*/ 1017677 h 1545255"/>
                <a:gd name="connsiteX1" fmla="*/ 1942277 w 12264894"/>
                <a:gd name="connsiteY1" fmla="*/ 605176 h 1545255"/>
                <a:gd name="connsiteX2" fmla="*/ 2575323 w 12264894"/>
                <a:gd name="connsiteY2" fmla="*/ 802124 h 1545255"/>
                <a:gd name="connsiteX3" fmla="*/ 3503791 w 12264894"/>
                <a:gd name="connsiteY3" fmla="*/ 619244 h 1545255"/>
                <a:gd name="connsiteX4" fmla="*/ 4572935 w 12264894"/>
                <a:gd name="connsiteY4" fmla="*/ 265 h 1545255"/>
                <a:gd name="connsiteX5" fmla="*/ 5599877 w 12264894"/>
                <a:gd name="connsiteY5" fmla="*/ 534837 h 1545255"/>
                <a:gd name="connsiteX6" fmla="*/ 6654954 w 12264894"/>
                <a:gd name="connsiteY6" fmla="*/ 1069410 h 1545255"/>
                <a:gd name="connsiteX7" fmla="*/ 8061723 w 12264894"/>
                <a:gd name="connsiteY7" fmla="*/ 647379 h 1545255"/>
                <a:gd name="connsiteX8" fmla="*/ 8568160 w 12264894"/>
                <a:gd name="connsiteY8" fmla="*/ 773988 h 1545255"/>
                <a:gd name="connsiteX9" fmla="*/ 9299680 w 12264894"/>
                <a:gd name="connsiteY9" fmla="*/ 591108 h 1545255"/>
                <a:gd name="connsiteX10" fmla="*/ 10453231 w 12264894"/>
                <a:gd name="connsiteY10" fmla="*/ 999071 h 1545255"/>
                <a:gd name="connsiteX11" fmla="*/ 11378604 w 12264894"/>
                <a:gd name="connsiteY11" fmla="*/ 1218821 h 1545255"/>
                <a:gd name="connsiteX12" fmla="*/ 12202465 w 12264894"/>
                <a:gd name="connsiteY12" fmla="*/ 1392855 h 1545255"/>
                <a:gd name="connsiteX13" fmla="*/ 10383944 w 12264894"/>
                <a:gd name="connsiteY13" fmla="*/ 1545255 h 1545255"/>
                <a:gd name="connsiteX14" fmla="*/ 0 w 12264894"/>
                <a:gd name="connsiteY14" fmla="*/ 1518654 h 1545255"/>
                <a:gd name="connsiteX0" fmla="*/ 1355140 w 12194992"/>
                <a:gd name="connsiteY0" fmla="*/ 1017677 h 1545255"/>
                <a:gd name="connsiteX1" fmla="*/ 1942277 w 12194992"/>
                <a:gd name="connsiteY1" fmla="*/ 605176 h 1545255"/>
                <a:gd name="connsiteX2" fmla="*/ 2575323 w 12194992"/>
                <a:gd name="connsiteY2" fmla="*/ 802124 h 1545255"/>
                <a:gd name="connsiteX3" fmla="*/ 3503791 w 12194992"/>
                <a:gd name="connsiteY3" fmla="*/ 619244 h 1545255"/>
                <a:gd name="connsiteX4" fmla="*/ 4572935 w 12194992"/>
                <a:gd name="connsiteY4" fmla="*/ 265 h 1545255"/>
                <a:gd name="connsiteX5" fmla="*/ 5599877 w 12194992"/>
                <a:gd name="connsiteY5" fmla="*/ 534837 h 1545255"/>
                <a:gd name="connsiteX6" fmla="*/ 6654954 w 12194992"/>
                <a:gd name="connsiteY6" fmla="*/ 1069410 h 1545255"/>
                <a:gd name="connsiteX7" fmla="*/ 8061723 w 12194992"/>
                <a:gd name="connsiteY7" fmla="*/ 647379 h 1545255"/>
                <a:gd name="connsiteX8" fmla="*/ 8568160 w 12194992"/>
                <a:gd name="connsiteY8" fmla="*/ 773988 h 1545255"/>
                <a:gd name="connsiteX9" fmla="*/ 9299680 w 12194992"/>
                <a:gd name="connsiteY9" fmla="*/ 591108 h 1545255"/>
                <a:gd name="connsiteX10" fmla="*/ 10453231 w 12194992"/>
                <a:gd name="connsiteY10" fmla="*/ 999071 h 1545255"/>
                <a:gd name="connsiteX11" fmla="*/ 11378604 w 12194992"/>
                <a:gd name="connsiteY11" fmla="*/ 1218821 h 1545255"/>
                <a:gd name="connsiteX12" fmla="*/ 12117064 w 12194992"/>
                <a:gd name="connsiteY12" fmla="*/ 1488105 h 1545255"/>
                <a:gd name="connsiteX13" fmla="*/ 10383944 w 12194992"/>
                <a:gd name="connsiteY13" fmla="*/ 1545255 h 1545255"/>
                <a:gd name="connsiteX14" fmla="*/ 0 w 12194992"/>
                <a:gd name="connsiteY14" fmla="*/ 1518654 h 1545255"/>
                <a:gd name="connsiteX0" fmla="*/ 1355140 w 12194992"/>
                <a:gd name="connsiteY0" fmla="*/ 1017677 h 1545255"/>
                <a:gd name="connsiteX1" fmla="*/ 1942277 w 12194992"/>
                <a:gd name="connsiteY1" fmla="*/ 605176 h 1545255"/>
                <a:gd name="connsiteX2" fmla="*/ 2575323 w 12194992"/>
                <a:gd name="connsiteY2" fmla="*/ 802124 h 1545255"/>
                <a:gd name="connsiteX3" fmla="*/ 3503791 w 12194992"/>
                <a:gd name="connsiteY3" fmla="*/ 619244 h 1545255"/>
                <a:gd name="connsiteX4" fmla="*/ 4572935 w 12194992"/>
                <a:gd name="connsiteY4" fmla="*/ 265 h 1545255"/>
                <a:gd name="connsiteX5" fmla="*/ 5599877 w 12194992"/>
                <a:gd name="connsiteY5" fmla="*/ 534837 h 1545255"/>
                <a:gd name="connsiteX6" fmla="*/ 6654954 w 12194992"/>
                <a:gd name="connsiteY6" fmla="*/ 1069410 h 1545255"/>
                <a:gd name="connsiteX7" fmla="*/ 8061723 w 12194992"/>
                <a:gd name="connsiteY7" fmla="*/ 647379 h 1545255"/>
                <a:gd name="connsiteX8" fmla="*/ 8568160 w 12194992"/>
                <a:gd name="connsiteY8" fmla="*/ 773988 h 1545255"/>
                <a:gd name="connsiteX9" fmla="*/ 9299680 w 12194992"/>
                <a:gd name="connsiteY9" fmla="*/ 591108 h 1545255"/>
                <a:gd name="connsiteX10" fmla="*/ 10453231 w 12194992"/>
                <a:gd name="connsiteY10" fmla="*/ 999071 h 1545255"/>
                <a:gd name="connsiteX11" fmla="*/ 11373580 w 12194992"/>
                <a:gd name="connsiteY11" fmla="*/ 1256921 h 1545255"/>
                <a:gd name="connsiteX12" fmla="*/ 12117064 w 12194992"/>
                <a:gd name="connsiteY12" fmla="*/ 1488105 h 1545255"/>
                <a:gd name="connsiteX13" fmla="*/ 10383944 w 12194992"/>
                <a:gd name="connsiteY13" fmla="*/ 1545255 h 1545255"/>
                <a:gd name="connsiteX14" fmla="*/ 0 w 12194992"/>
                <a:gd name="connsiteY14" fmla="*/ 1518654 h 1545255"/>
                <a:gd name="connsiteX0" fmla="*/ 1355140 w 12277549"/>
                <a:gd name="connsiteY0" fmla="*/ 1017677 h 1598299"/>
                <a:gd name="connsiteX1" fmla="*/ 1942277 w 12277549"/>
                <a:gd name="connsiteY1" fmla="*/ 605176 h 1598299"/>
                <a:gd name="connsiteX2" fmla="*/ 2575323 w 12277549"/>
                <a:gd name="connsiteY2" fmla="*/ 802124 h 1598299"/>
                <a:gd name="connsiteX3" fmla="*/ 3503791 w 12277549"/>
                <a:gd name="connsiteY3" fmla="*/ 619244 h 1598299"/>
                <a:gd name="connsiteX4" fmla="*/ 4572935 w 12277549"/>
                <a:gd name="connsiteY4" fmla="*/ 265 h 1598299"/>
                <a:gd name="connsiteX5" fmla="*/ 5599877 w 12277549"/>
                <a:gd name="connsiteY5" fmla="*/ 534837 h 1598299"/>
                <a:gd name="connsiteX6" fmla="*/ 6654954 w 12277549"/>
                <a:gd name="connsiteY6" fmla="*/ 1069410 h 1598299"/>
                <a:gd name="connsiteX7" fmla="*/ 8061723 w 12277549"/>
                <a:gd name="connsiteY7" fmla="*/ 647379 h 1598299"/>
                <a:gd name="connsiteX8" fmla="*/ 8568160 w 12277549"/>
                <a:gd name="connsiteY8" fmla="*/ 773988 h 1598299"/>
                <a:gd name="connsiteX9" fmla="*/ 9299680 w 12277549"/>
                <a:gd name="connsiteY9" fmla="*/ 591108 h 1598299"/>
                <a:gd name="connsiteX10" fmla="*/ 10453231 w 12277549"/>
                <a:gd name="connsiteY10" fmla="*/ 999071 h 1598299"/>
                <a:gd name="connsiteX11" fmla="*/ 11373580 w 12277549"/>
                <a:gd name="connsiteY11" fmla="*/ 1256921 h 1598299"/>
                <a:gd name="connsiteX12" fmla="*/ 12217534 w 12277549"/>
                <a:gd name="connsiteY12" fmla="*/ 1583355 h 1598299"/>
                <a:gd name="connsiteX13" fmla="*/ 10383944 w 12277549"/>
                <a:gd name="connsiteY13" fmla="*/ 1545255 h 1598299"/>
                <a:gd name="connsiteX14" fmla="*/ 0 w 12277549"/>
                <a:gd name="connsiteY14" fmla="*/ 1518654 h 1598299"/>
                <a:gd name="connsiteX0" fmla="*/ 1355140 w 12269101"/>
                <a:gd name="connsiteY0" fmla="*/ 1017677 h 1566295"/>
                <a:gd name="connsiteX1" fmla="*/ 1942277 w 12269101"/>
                <a:gd name="connsiteY1" fmla="*/ 605176 h 1566295"/>
                <a:gd name="connsiteX2" fmla="*/ 2575323 w 12269101"/>
                <a:gd name="connsiteY2" fmla="*/ 802124 h 1566295"/>
                <a:gd name="connsiteX3" fmla="*/ 3503791 w 12269101"/>
                <a:gd name="connsiteY3" fmla="*/ 619244 h 1566295"/>
                <a:gd name="connsiteX4" fmla="*/ 4572935 w 12269101"/>
                <a:gd name="connsiteY4" fmla="*/ 265 h 1566295"/>
                <a:gd name="connsiteX5" fmla="*/ 5599877 w 12269101"/>
                <a:gd name="connsiteY5" fmla="*/ 534837 h 1566295"/>
                <a:gd name="connsiteX6" fmla="*/ 6654954 w 12269101"/>
                <a:gd name="connsiteY6" fmla="*/ 1069410 h 1566295"/>
                <a:gd name="connsiteX7" fmla="*/ 8061723 w 12269101"/>
                <a:gd name="connsiteY7" fmla="*/ 647379 h 1566295"/>
                <a:gd name="connsiteX8" fmla="*/ 8568160 w 12269101"/>
                <a:gd name="connsiteY8" fmla="*/ 773988 h 1566295"/>
                <a:gd name="connsiteX9" fmla="*/ 9299680 w 12269101"/>
                <a:gd name="connsiteY9" fmla="*/ 591108 h 1566295"/>
                <a:gd name="connsiteX10" fmla="*/ 10453231 w 12269101"/>
                <a:gd name="connsiteY10" fmla="*/ 999071 h 1566295"/>
                <a:gd name="connsiteX11" fmla="*/ 11373580 w 12269101"/>
                <a:gd name="connsiteY11" fmla="*/ 1256921 h 1566295"/>
                <a:gd name="connsiteX12" fmla="*/ 12207487 w 12269101"/>
                <a:gd name="connsiteY12" fmla="*/ 1545255 h 1566295"/>
                <a:gd name="connsiteX13" fmla="*/ 10383944 w 12269101"/>
                <a:gd name="connsiteY13" fmla="*/ 1545255 h 1566295"/>
                <a:gd name="connsiteX14" fmla="*/ 0 w 12269101"/>
                <a:gd name="connsiteY14" fmla="*/ 1518654 h 1566295"/>
                <a:gd name="connsiteX0" fmla="*/ 1355140 w 12207487"/>
                <a:gd name="connsiteY0" fmla="*/ 1017677 h 1545957"/>
                <a:gd name="connsiteX1" fmla="*/ 1942277 w 12207487"/>
                <a:gd name="connsiteY1" fmla="*/ 605176 h 1545957"/>
                <a:gd name="connsiteX2" fmla="*/ 2575323 w 12207487"/>
                <a:gd name="connsiteY2" fmla="*/ 802124 h 1545957"/>
                <a:gd name="connsiteX3" fmla="*/ 3503791 w 12207487"/>
                <a:gd name="connsiteY3" fmla="*/ 619244 h 1545957"/>
                <a:gd name="connsiteX4" fmla="*/ 4572935 w 12207487"/>
                <a:gd name="connsiteY4" fmla="*/ 265 h 1545957"/>
                <a:gd name="connsiteX5" fmla="*/ 5599877 w 12207487"/>
                <a:gd name="connsiteY5" fmla="*/ 534837 h 1545957"/>
                <a:gd name="connsiteX6" fmla="*/ 6654954 w 12207487"/>
                <a:gd name="connsiteY6" fmla="*/ 1069410 h 1545957"/>
                <a:gd name="connsiteX7" fmla="*/ 8061723 w 12207487"/>
                <a:gd name="connsiteY7" fmla="*/ 647379 h 1545957"/>
                <a:gd name="connsiteX8" fmla="*/ 8568160 w 12207487"/>
                <a:gd name="connsiteY8" fmla="*/ 773988 h 1545957"/>
                <a:gd name="connsiteX9" fmla="*/ 9299680 w 12207487"/>
                <a:gd name="connsiteY9" fmla="*/ 591108 h 1545957"/>
                <a:gd name="connsiteX10" fmla="*/ 10453231 w 12207487"/>
                <a:gd name="connsiteY10" fmla="*/ 999071 h 1545957"/>
                <a:gd name="connsiteX11" fmla="*/ 11373580 w 12207487"/>
                <a:gd name="connsiteY11" fmla="*/ 1256921 h 1545957"/>
                <a:gd name="connsiteX12" fmla="*/ 12207487 w 12207487"/>
                <a:gd name="connsiteY12" fmla="*/ 1545255 h 1545957"/>
                <a:gd name="connsiteX13" fmla="*/ 10383944 w 12207487"/>
                <a:gd name="connsiteY13" fmla="*/ 1545255 h 1545957"/>
                <a:gd name="connsiteX14" fmla="*/ 0 w 12207487"/>
                <a:gd name="connsiteY14" fmla="*/ 1518654 h 154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07487" h="1545957">
                  <a:moveTo>
                    <a:pt x="1355140" y="1017677"/>
                  </a:moveTo>
                  <a:cubicBezTo>
                    <a:pt x="1563943" y="904606"/>
                    <a:pt x="1738913" y="641101"/>
                    <a:pt x="1942277" y="605176"/>
                  </a:cubicBezTo>
                  <a:cubicBezTo>
                    <a:pt x="2145641" y="569251"/>
                    <a:pt x="2315071" y="799779"/>
                    <a:pt x="2575323" y="802124"/>
                  </a:cubicBezTo>
                  <a:cubicBezTo>
                    <a:pt x="2835575" y="804469"/>
                    <a:pt x="3170856" y="752887"/>
                    <a:pt x="3503791" y="619244"/>
                  </a:cubicBezTo>
                  <a:cubicBezTo>
                    <a:pt x="3836726" y="485601"/>
                    <a:pt x="4223587" y="14333"/>
                    <a:pt x="4572935" y="265"/>
                  </a:cubicBezTo>
                  <a:cubicBezTo>
                    <a:pt x="4922283" y="-13803"/>
                    <a:pt x="5599877" y="534837"/>
                    <a:pt x="5599877" y="534837"/>
                  </a:cubicBezTo>
                  <a:cubicBezTo>
                    <a:pt x="5946880" y="713028"/>
                    <a:pt x="6244646" y="1050653"/>
                    <a:pt x="6654954" y="1069410"/>
                  </a:cubicBezTo>
                  <a:cubicBezTo>
                    <a:pt x="7065262" y="1088167"/>
                    <a:pt x="7742855" y="696616"/>
                    <a:pt x="8061723" y="647379"/>
                  </a:cubicBezTo>
                  <a:cubicBezTo>
                    <a:pt x="8380591" y="598142"/>
                    <a:pt x="8361834" y="783366"/>
                    <a:pt x="8568160" y="773988"/>
                  </a:cubicBezTo>
                  <a:cubicBezTo>
                    <a:pt x="8774486" y="764610"/>
                    <a:pt x="8985502" y="553594"/>
                    <a:pt x="9299680" y="591108"/>
                  </a:cubicBezTo>
                  <a:cubicBezTo>
                    <a:pt x="9613858" y="628622"/>
                    <a:pt x="10107581" y="888102"/>
                    <a:pt x="10453231" y="999071"/>
                  </a:cubicBezTo>
                  <a:cubicBezTo>
                    <a:pt x="10798881" y="1110040"/>
                    <a:pt x="10978221" y="1178590"/>
                    <a:pt x="11373580" y="1256921"/>
                  </a:cubicBezTo>
                  <a:cubicBezTo>
                    <a:pt x="11768939" y="1335252"/>
                    <a:pt x="11872585" y="1484499"/>
                    <a:pt x="12207487" y="1545255"/>
                  </a:cubicBezTo>
                  <a:cubicBezTo>
                    <a:pt x="11236270" y="1548861"/>
                    <a:pt x="12521508" y="1536989"/>
                    <a:pt x="10383944" y="1545255"/>
                  </a:cubicBezTo>
                  <a:lnTo>
                    <a:pt x="0" y="151865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8219980A-9604-4BFC-BDA8-8363296AADDD}"/>
                </a:ext>
              </a:extLst>
            </p:cNvPr>
            <p:cNvGrpSpPr/>
            <p:nvPr/>
          </p:nvGrpSpPr>
          <p:grpSpPr>
            <a:xfrm>
              <a:off x="13511425" y="2321682"/>
              <a:ext cx="13221291" cy="2019530"/>
              <a:chOff x="12928277" y="1078271"/>
              <a:chExt cx="13221291" cy="2019530"/>
            </a:xfrm>
          </p:grpSpPr>
          <p:pic>
            <p:nvPicPr>
              <p:cNvPr id="12" name="Picture 11">
                <a:extLst>
                  <a:ext uri="{FF2B5EF4-FFF2-40B4-BE49-F238E27FC236}">
                    <a16:creationId xmlns:a16="http://schemas.microsoft.com/office/drawing/2014/main" id="{C52497EC-DEB3-4206-A9E4-791483BB7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9837" y="1623178"/>
                <a:ext cx="1191198" cy="929715"/>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7F5C64B-64DA-482F-91B8-EA357A68F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8576" y="1370976"/>
                <a:ext cx="1480501" cy="1241343"/>
              </a:xfrm>
              <a:prstGeom prst="rect">
                <a:avLst/>
              </a:prstGeom>
            </p:spPr>
          </p:pic>
          <p:pic>
            <p:nvPicPr>
              <p:cNvPr id="14" name="Picture 13">
                <a:extLst>
                  <a:ext uri="{FF2B5EF4-FFF2-40B4-BE49-F238E27FC236}">
                    <a16:creationId xmlns:a16="http://schemas.microsoft.com/office/drawing/2014/main" id="{36970F1F-615C-406B-B3BC-12A938756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1949" y="1235139"/>
                <a:ext cx="1764512" cy="137718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C1A01103-34E5-4CE9-BE8B-439E4D4B0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9593336" y="1259889"/>
                <a:ext cx="1764511" cy="1479475"/>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208C42CE-B3CD-4D13-AF6A-96EDEA6B87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4941" y="1229300"/>
                <a:ext cx="1625834" cy="151675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F8F89FA1-6755-42A9-A94E-9564332CC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5263730" y="1810152"/>
                <a:ext cx="885838" cy="742741"/>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297D26A9-8C22-44D0-8827-4C094492E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8227" y="1078271"/>
                <a:ext cx="2809218" cy="2019530"/>
              </a:xfrm>
              <a:prstGeom prst="rect">
                <a:avLst/>
              </a:prstGeom>
            </p:spPr>
          </p:pic>
          <p:pic>
            <p:nvPicPr>
              <p:cNvPr id="19" name="Picture 18" descr="A picture containing text, plant&#10;&#10;Description automatically generated">
                <a:extLst>
                  <a:ext uri="{FF2B5EF4-FFF2-40B4-BE49-F238E27FC236}">
                    <a16:creationId xmlns:a16="http://schemas.microsoft.com/office/drawing/2014/main" id="{B02394FD-6B51-4EC6-A542-DF41D797C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28277" y="1559428"/>
                <a:ext cx="2604662" cy="1313616"/>
              </a:xfrm>
              <a:prstGeom prst="rect">
                <a:avLst/>
              </a:prstGeom>
            </p:spPr>
          </p:pic>
        </p:grpSp>
      </p:grpSp>
      <p:pic>
        <p:nvPicPr>
          <p:cNvPr id="20" name="Picture 19">
            <a:extLst>
              <a:ext uri="{FF2B5EF4-FFF2-40B4-BE49-F238E27FC236}">
                <a16:creationId xmlns:a16="http://schemas.microsoft.com/office/drawing/2014/main" id="{F13CBE77-CAAD-4CF0-80B0-C869425FA0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46" y="2778113"/>
            <a:ext cx="1921428" cy="3532176"/>
          </a:xfrm>
          <a:prstGeom prst="rect">
            <a:avLst/>
          </a:prstGeom>
        </p:spPr>
      </p:pic>
      <p:grpSp>
        <p:nvGrpSpPr>
          <p:cNvPr id="21" name="Group 20">
            <a:extLst>
              <a:ext uri="{FF2B5EF4-FFF2-40B4-BE49-F238E27FC236}">
                <a16:creationId xmlns:a16="http://schemas.microsoft.com/office/drawing/2014/main" id="{A552FE1D-4EAB-4730-BAA5-41AA497828EC}"/>
              </a:ext>
            </a:extLst>
          </p:cNvPr>
          <p:cNvGrpSpPr/>
          <p:nvPr/>
        </p:nvGrpSpPr>
        <p:grpSpPr>
          <a:xfrm>
            <a:off x="371110" y="112587"/>
            <a:ext cx="6295835" cy="1661992"/>
            <a:chOff x="1136171" y="270933"/>
            <a:chExt cx="9347200" cy="1274322"/>
          </a:xfrm>
          <a:solidFill>
            <a:schemeClr val="bg1">
              <a:alpha val="36000"/>
            </a:schemeClr>
          </a:solidFill>
        </p:grpSpPr>
        <p:sp>
          <p:nvSpPr>
            <p:cNvPr id="22" name="Speech Bubble: Rectangle with Corners Rounded 21">
              <a:extLst>
                <a:ext uri="{FF2B5EF4-FFF2-40B4-BE49-F238E27FC236}">
                  <a16:creationId xmlns:a16="http://schemas.microsoft.com/office/drawing/2014/main" id="{F25D7436-82EA-4BF1-ABC1-56F5CA616511}"/>
                </a:ext>
              </a:extLst>
            </p:cNvPr>
            <p:cNvSpPr/>
            <p:nvPr/>
          </p:nvSpPr>
          <p:spPr>
            <a:xfrm>
              <a:off x="1136171" y="270933"/>
              <a:ext cx="9347200" cy="1274322"/>
            </a:xfrm>
            <a:prstGeom prst="wedgeRoundRectCallout">
              <a:avLst>
                <a:gd name="adj1" fmla="val 9182"/>
                <a:gd name="adj2" fmla="val 160987"/>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8C6445FC-AB8D-42EE-8AB5-63319C2D754B}"/>
                </a:ext>
              </a:extLst>
            </p:cNvPr>
            <p:cNvSpPr txBox="1"/>
            <p:nvPr/>
          </p:nvSpPr>
          <p:spPr>
            <a:xfrm>
              <a:off x="1136173" y="312569"/>
              <a:ext cx="9347198" cy="52063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You’re right.</a:t>
              </a:r>
            </a:p>
          </p:txBody>
        </p:sp>
      </p:grpSp>
      <p:sp>
        <p:nvSpPr>
          <p:cNvPr id="24" name="TextBox 23">
            <a:extLst>
              <a:ext uri="{FF2B5EF4-FFF2-40B4-BE49-F238E27FC236}">
                <a16:creationId xmlns:a16="http://schemas.microsoft.com/office/drawing/2014/main" id="{BA3400CC-6028-454C-8823-513939A85D1A}"/>
              </a:ext>
            </a:extLst>
          </p:cNvPr>
          <p:cNvSpPr txBox="1"/>
          <p:nvPr/>
        </p:nvSpPr>
        <p:spPr>
          <a:xfrm>
            <a:off x="371109" y="681523"/>
            <a:ext cx="6274827" cy="1093056"/>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This week’s story happens again in the temple in Jerusalem.</a:t>
            </a:r>
          </a:p>
        </p:txBody>
      </p:sp>
      <p:pic>
        <p:nvPicPr>
          <p:cNvPr id="30" name="Picture 29" descr="A picture containing icon&#10;&#10;Description automatically generated">
            <a:extLst>
              <a:ext uri="{FF2B5EF4-FFF2-40B4-BE49-F238E27FC236}">
                <a16:creationId xmlns:a16="http://schemas.microsoft.com/office/drawing/2014/main" id="{A2C4CE25-D171-4709-9B4C-61DB68A1C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289" y="2814894"/>
            <a:ext cx="1942538" cy="3551656"/>
          </a:xfrm>
          <a:prstGeom prst="rect">
            <a:avLst/>
          </a:prstGeom>
        </p:spPr>
      </p:pic>
      <p:grpSp>
        <p:nvGrpSpPr>
          <p:cNvPr id="31" name="Group 30">
            <a:extLst>
              <a:ext uri="{FF2B5EF4-FFF2-40B4-BE49-F238E27FC236}">
                <a16:creationId xmlns:a16="http://schemas.microsoft.com/office/drawing/2014/main" id="{E1EC418E-CA72-4407-A939-03587C0D1E6C}"/>
              </a:ext>
            </a:extLst>
          </p:cNvPr>
          <p:cNvGrpSpPr/>
          <p:nvPr/>
        </p:nvGrpSpPr>
        <p:grpSpPr>
          <a:xfrm>
            <a:off x="7479295" y="131680"/>
            <a:ext cx="4234650" cy="1348778"/>
            <a:chOff x="1136171" y="270933"/>
            <a:chExt cx="9347200" cy="1274322"/>
          </a:xfrm>
          <a:solidFill>
            <a:schemeClr val="bg1">
              <a:alpha val="36000"/>
            </a:schemeClr>
          </a:solidFill>
        </p:grpSpPr>
        <p:sp>
          <p:nvSpPr>
            <p:cNvPr id="32" name="Speech Bubble: Rectangle with Corners Rounded 31">
              <a:extLst>
                <a:ext uri="{FF2B5EF4-FFF2-40B4-BE49-F238E27FC236}">
                  <a16:creationId xmlns:a16="http://schemas.microsoft.com/office/drawing/2014/main" id="{73CF95B6-5ED8-4421-809A-BC91C0EC58D2}"/>
                </a:ext>
              </a:extLst>
            </p:cNvPr>
            <p:cNvSpPr/>
            <p:nvPr/>
          </p:nvSpPr>
          <p:spPr>
            <a:xfrm>
              <a:off x="1136171" y="270933"/>
              <a:ext cx="9347200" cy="1274322"/>
            </a:xfrm>
            <a:prstGeom prst="wedgeRoundRectCallout">
              <a:avLst>
                <a:gd name="adj1" fmla="val -4372"/>
                <a:gd name="adj2" fmla="val 206860"/>
                <a:gd name="adj3" fmla="val 16667"/>
              </a:avLst>
            </a:prstGeom>
            <a:grpFill/>
            <a:ln w="635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FB905079-2EA3-4647-A534-D54BEF4A8BFF}"/>
                </a:ext>
              </a:extLst>
            </p:cNvPr>
            <p:cNvSpPr txBox="1"/>
            <p:nvPr/>
          </p:nvSpPr>
          <p:spPr>
            <a:xfrm>
              <a:off x="1136173" y="312569"/>
              <a:ext cx="9347198" cy="548072"/>
            </a:xfrm>
            <a:prstGeom prst="rect">
              <a:avLst/>
            </a:prstGeom>
            <a:grpFill/>
            <a:ln w="6350">
              <a:noFill/>
            </a:ln>
          </p:spPr>
          <p:txBody>
            <a:bodyPr wrap="square" rtlCol="0">
              <a:spAutoFit/>
            </a:bodyPr>
            <a:lstStyle/>
            <a:p>
              <a:pPr algn="ctr">
                <a:lnSpc>
                  <a:spcPts val="4000"/>
                </a:lnSpc>
              </a:pPr>
              <a:r>
                <a:rPr lang="en-US" sz="3200" dirty="0">
                  <a:latin typeface="Comic Sans MS" panose="030F0702030302020204" pitchFamily="66" charset="0"/>
                </a:rPr>
                <a:t>This is the same location as last week!</a:t>
              </a:r>
            </a:p>
          </p:txBody>
        </p:sp>
      </p:grpSp>
      <p:grpSp>
        <p:nvGrpSpPr>
          <p:cNvPr id="35" name="Group 34">
            <a:extLst>
              <a:ext uri="{FF2B5EF4-FFF2-40B4-BE49-F238E27FC236}">
                <a16:creationId xmlns:a16="http://schemas.microsoft.com/office/drawing/2014/main" id="{9BB950FC-B03F-4C4A-B5A1-F420B5025643}"/>
              </a:ext>
            </a:extLst>
          </p:cNvPr>
          <p:cNvGrpSpPr/>
          <p:nvPr/>
        </p:nvGrpSpPr>
        <p:grpSpPr>
          <a:xfrm>
            <a:off x="4528611" y="5017772"/>
            <a:ext cx="4234650" cy="1348778"/>
            <a:chOff x="1136171" y="270933"/>
            <a:chExt cx="9347200" cy="1274322"/>
          </a:xfrm>
          <a:solidFill>
            <a:schemeClr val="bg1">
              <a:alpha val="36000"/>
            </a:schemeClr>
          </a:solidFill>
        </p:grpSpPr>
        <p:sp>
          <p:nvSpPr>
            <p:cNvPr id="36" name="Speech Bubble: Rectangle with Corners Rounded 35">
              <a:extLst>
                <a:ext uri="{FF2B5EF4-FFF2-40B4-BE49-F238E27FC236}">
                  <a16:creationId xmlns:a16="http://schemas.microsoft.com/office/drawing/2014/main" id="{9C6D0D52-FBA6-467B-841C-48857154F8B9}"/>
                </a:ext>
              </a:extLst>
            </p:cNvPr>
            <p:cNvSpPr/>
            <p:nvPr/>
          </p:nvSpPr>
          <p:spPr>
            <a:xfrm>
              <a:off x="1136171" y="270933"/>
              <a:ext cx="9347200" cy="1274322"/>
            </a:xfrm>
            <a:prstGeom prst="wedgeRoundRectCallout">
              <a:avLst>
                <a:gd name="adj1" fmla="val 63891"/>
                <a:gd name="adj2" fmla="val -153983"/>
                <a:gd name="adj3" fmla="val 16667"/>
              </a:avLst>
            </a:prstGeom>
            <a:grpFill/>
            <a:ln w="6350">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432AF5FC-7AF0-436C-B66A-8E28241E03E1}"/>
                </a:ext>
              </a:extLst>
            </p:cNvPr>
            <p:cNvSpPr txBox="1"/>
            <p:nvPr/>
          </p:nvSpPr>
          <p:spPr>
            <a:xfrm>
              <a:off x="1136173" y="312569"/>
              <a:ext cx="9347198" cy="1032717"/>
            </a:xfrm>
            <a:prstGeom prst="rect">
              <a:avLst/>
            </a:prstGeom>
            <a:grpFill/>
            <a:ln w="6350">
              <a:noFill/>
            </a:ln>
          </p:spPr>
          <p:txBody>
            <a:bodyPr wrap="square" rtlCol="0">
              <a:spAutoFit/>
            </a:bodyPr>
            <a:lstStyle/>
            <a:p>
              <a:pPr algn="ctr">
                <a:lnSpc>
                  <a:spcPts val="4000"/>
                </a:lnSpc>
              </a:pPr>
              <a:r>
                <a:rPr lang="en-US" sz="3200" dirty="0">
                  <a:latin typeface="Comic Sans MS" panose="030F0702030302020204" pitchFamily="66" charset="0"/>
                </a:rPr>
                <a:t>OK! I thought we had the wrong place.</a:t>
              </a:r>
            </a:p>
          </p:txBody>
        </p:sp>
      </p:grpSp>
      <p:sp>
        <p:nvSpPr>
          <p:cNvPr id="26" name="Rectangle 25">
            <a:hlinkClick r:id="rId10" action="ppaction://hlinksldjump"/>
            <a:extLst>
              <a:ext uri="{FF2B5EF4-FFF2-40B4-BE49-F238E27FC236}">
                <a16:creationId xmlns:a16="http://schemas.microsoft.com/office/drawing/2014/main" id="{E18FD1D9-22AA-4489-9829-10A9973F522A}"/>
              </a:ext>
            </a:extLst>
          </p:cNvPr>
          <p:cNvSpPr/>
          <p:nvPr/>
        </p:nvSpPr>
        <p:spPr>
          <a:xfrm>
            <a:off x="-212266" y="-168431"/>
            <a:ext cx="13164457" cy="7295052"/>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2D271BA5-382B-4A7D-983C-733FF8A52A89}"/>
              </a:ext>
            </a:extLst>
          </p:cNvPr>
          <p:cNvGrpSpPr/>
          <p:nvPr/>
        </p:nvGrpSpPr>
        <p:grpSpPr>
          <a:xfrm>
            <a:off x="10619930" y="5775660"/>
            <a:ext cx="1341627" cy="954107"/>
            <a:chOff x="11481081" y="5833235"/>
            <a:chExt cx="1341627" cy="954107"/>
          </a:xfrm>
        </p:grpSpPr>
        <p:sp>
          <p:nvSpPr>
            <p:cNvPr id="28" name="Arrow: Pentagon 27">
              <a:extLst>
                <a:ext uri="{FF2B5EF4-FFF2-40B4-BE49-F238E27FC236}">
                  <a16:creationId xmlns:a16="http://schemas.microsoft.com/office/drawing/2014/main" id="{169E75CB-5CE8-4724-A5C0-F06F3297F6E6}"/>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745BAFD-4648-4EDF-9B0B-B1CA955FCA5C}"/>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215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2.70833E-6 2.59259E-6 L -1.93372 0.00648 " pathEditMode="relative" rAng="0" ptsTypes="AA">
                                      <p:cBhvr>
                                        <p:cTn id="6" dur="8000" fill="hold"/>
                                        <p:tgtEl>
                                          <p:spTgt spid="9"/>
                                        </p:tgtEl>
                                        <p:attrNameLst>
                                          <p:attrName>ppt_x</p:attrName>
                                          <p:attrName>ppt_y</p:attrName>
                                        </p:attrNameLst>
                                      </p:cBhvr>
                                      <p:rCtr x="-96693" y="324"/>
                                    </p:animMotion>
                                  </p:childTnLst>
                                </p:cTn>
                              </p:par>
                              <p:par>
                                <p:cTn id="7" presetID="63" presetClass="path" presetSubtype="0" accel="50000" decel="50000" fill="hold" nodeType="withEffect">
                                  <p:stCondLst>
                                    <p:cond delay="1000"/>
                                  </p:stCondLst>
                                  <p:childTnLst>
                                    <p:animMotion origin="layout" path="M -3.33333E-6 1.11022E-16 L 0.26185 0.00949 " pathEditMode="relative" rAng="0" ptsTypes="AA">
                                      <p:cBhvr>
                                        <p:cTn id="8" dur="6500" fill="hold"/>
                                        <p:tgtEl>
                                          <p:spTgt spid="20"/>
                                        </p:tgtEl>
                                        <p:attrNameLst>
                                          <p:attrName>ppt_x</p:attrName>
                                          <p:attrName>ppt_y</p:attrName>
                                        </p:attrNameLst>
                                      </p:cBhvr>
                                      <p:rCtr x="12943" y="764"/>
                                    </p:animMotion>
                                  </p:childTnLst>
                                </p:cTn>
                              </p:par>
                            </p:childTnLst>
                          </p:cTn>
                        </p:par>
                        <p:par>
                          <p:cTn id="9" fill="hold">
                            <p:stCondLst>
                              <p:cond delay="8500"/>
                            </p:stCondLst>
                            <p:childTnLst>
                              <p:par>
                                <p:cTn id="10" presetID="1"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par>
                          <p:cTn id="12" fill="hold">
                            <p:stCondLst>
                              <p:cond delay="8500"/>
                            </p:stCondLst>
                            <p:childTnLst>
                              <p:par>
                                <p:cTn id="13" presetID="10" presetClass="exit" presetSubtype="0" fill="hold" nodeType="afterEffect">
                                  <p:stCondLst>
                                    <p:cond delay="0"/>
                                  </p:stCondLst>
                                  <p:childTnLst>
                                    <p:animEffect transition="out" filter="fade">
                                      <p:cBhvr>
                                        <p:cTn id="14" dur="10"/>
                                        <p:tgtEl>
                                          <p:spTgt spid="9"/>
                                        </p:tgtEl>
                                      </p:cBhvr>
                                    </p:animEffect>
                                    <p:set>
                                      <p:cBhvr>
                                        <p:cTn id="15" dur="1" fill="hold">
                                          <p:stCondLst>
                                            <p:cond delay="9"/>
                                          </p:stCondLst>
                                        </p:cTn>
                                        <p:tgtEl>
                                          <p:spTgt spid="9"/>
                                        </p:tgtEl>
                                        <p:attrNameLst>
                                          <p:attrName>style.visibility</p:attrName>
                                        </p:attrNameLst>
                                      </p:cBhvr>
                                      <p:to>
                                        <p:strVal val="hidden"/>
                                      </p:to>
                                    </p:set>
                                  </p:childTnLst>
                                </p:cTn>
                              </p:par>
                            </p:childTnLst>
                          </p:cTn>
                        </p:par>
                        <p:par>
                          <p:cTn id="16" fill="hold">
                            <p:stCondLst>
                              <p:cond delay="8510"/>
                            </p:stCondLst>
                            <p:childTnLst>
                              <p:par>
                                <p:cTn id="17" presetID="35" presetClass="path" presetSubtype="0" accel="50000" decel="50000" fill="hold" nodeType="afterEffect">
                                  <p:stCondLst>
                                    <p:cond delay="1000"/>
                                  </p:stCondLst>
                                  <p:childTnLst>
                                    <p:animMotion origin="layout" path="M 1.25E-6 -2.96296E-6 L -0.31797 0.00023 " pathEditMode="relative" rAng="0" ptsTypes="AA">
                                      <p:cBhvr>
                                        <p:cTn id="18" dur="2000" fill="hold"/>
                                        <p:tgtEl>
                                          <p:spTgt spid="30"/>
                                        </p:tgtEl>
                                        <p:attrNameLst>
                                          <p:attrName>ppt_x</p:attrName>
                                          <p:attrName>ppt_y</p:attrName>
                                        </p:attrNameLst>
                                      </p:cBhvr>
                                      <p:rCtr x="-15898" y="0"/>
                                    </p:animMotion>
                                  </p:childTnLst>
                                </p:cTn>
                              </p:par>
                            </p:childTnLst>
                          </p:cTn>
                        </p:par>
                        <p:par>
                          <p:cTn id="19" fill="hold">
                            <p:stCondLst>
                              <p:cond delay="1151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30"/>
                                        </p:tgtEl>
                                        <p:attrNameLst>
                                          <p:attrName>style.visibility</p:attrName>
                                        </p:attrNameLst>
                                      </p:cBhvr>
                                      <p:to>
                                        <p:strVal val="hidden"/>
                                      </p:to>
                                    </p:set>
                                  </p:childTnLst>
                                </p:cTn>
                              </p:par>
                            </p:childTnLst>
                          </p:cTn>
                        </p:par>
                        <p:par>
                          <p:cTn id="24" fill="hold">
                            <p:stCondLst>
                              <p:cond delay="11510"/>
                            </p:stCondLst>
                            <p:childTnLst>
                              <p:par>
                                <p:cTn id="25" presetID="22" presetClass="entr" presetSubtype="4" fill="hold" nodeType="after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1750"/>
                                        <p:tgtEl>
                                          <p:spTgt spid="31"/>
                                        </p:tgtEl>
                                      </p:cBhvr>
                                    </p:animEffect>
                                  </p:childTnLst>
                                </p:cTn>
                              </p:par>
                            </p:childTnLst>
                          </p:cTn>
                        </p:par>
                        <p:par>
                          <p:cTn id="28" fill="hold">
                            <p:stCondLst>
                              <p:cond delay="13510"/>
                            </p:stCondLst>
                            <p:childTnLst>
                              <p:par>
                                <p:cTn id="29" presetID="22" presetClass="entr" presetSubtype="4" fill="hold" nodeType="afterEffect">
                                  <p:stCondLst>
                                    <p:cond delay="150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1750"/>
                                        <p:tgtEl>
                                          <p:spTgt spid="21"/>
                                        </p:tgtEl>
                                      </p:cBhvr>
                                    </p:animEffect>
                                  </p:childTnLst>
                                </p:cTn>
                              </p:par>
                            </p:childTnLst>
                          </p:cTn>
                        </p:par>
                        <p:par>
                          <p:cTn id="32" fill="hold">
                            <p:stCondLst>
                              <p:cond delay="16760"/>
                            </p:stCondLst>
                            <p:childTnLst>
                              <p:par>
                                <p:cTn id="33" presetID="22" presetClass="entr" presetSubtype="8" fill="hold" grpId="0" nodeType="afterEffect">
                                  <p:stCondLst>
                                    <p:cond delay="150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750"/>
                                        <p:tgtEl>
                                          <p:spTgt spid="24"/>
                                        </p:tgtEl>
                                      </p:cBhvr>
                                    </p:animEffect>
                                  </p:childTnLst>
                                </p:cTn>
                              </p:par>
                            </p:childTnLst>
                          </p:cTn>
                        </p:par>
                        <p:par>
                          <p:cTn id="36" fill="hold">
                            <p:stCondLst>
                              <p:cond delay="20010"/>
                            </p:stCondLst>
                            <p:childTnLst>
                              <p:par>
                                <p:cTn id="37" presetID="22" presetClass="entr" presetSubtype="1" fill="hold" nodeType="afterEffect">
                                  <p:stCondLst>
                                    <p:cond delay="100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1750"/>
                                        <p:tgtEl>
                                          <p:spTgt spid="35"/>
                                        </p:tgtEl>
                                      </p:cBhvr>
                                    </p:animEffect>
                                  </p:childTnLst>
                                </p:cTn>
                              </p:par>
                            </p:childTnLst>
                          </p:cTn>
                        </p:par>
                        <p:par>
                          <p:cTn id="40" fill="hold">
                            <p:stCondLst>
                              <p:cond delay="22760"/>
                            </p:stCondLst>
                            <p:childTnLst>
                              <p:par>
                                <p:cTn id="41" presetID="1" presetClass="entr" presetSubtype="0" fill="hold" nodeType="afterEffect">
                                  <p:stCondLst>
                                    <p:cond delay="100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C7D9A768-3EBA-4A45-BBB7-C8A8B78D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05" y="2788707"/>
            <a:ext cx="1909519" cy="3233325"/>
          </a:xfrm>
          <a:prstGeom prst="rect">
            <a:avLst/>
          </a:prstGeom>
        </p:spPr>
      </p:pic>
      <p:grpSp>
        <p:nvGrpSpPr>
          <p:cNvPr id="3" name="Group 2">
            <a:extLst>
              <a:ext uri="{FF2B5EF4-FFF2-40B4-BE49-F238E27FC236}">
                <a16:creationId xmlns:a16="http://schemas.microsoft.com/office/drawing/2014/main" id="{B52A3EB6-128B-48AB-ABBA-7013C4035093}"/>
              </a:ext>
            </a:extLst>
          </p:cNvPr>
          <p:cNvGrpSpPr/>
          <p:nvPr/>
        </p:nvGrpSpPr>
        <p:grpSpPr>
          <a:xfrm>
            <a:off x="493357" y="351736"/>
            <a:ext cx="3268208" cy="968463"/>
            <a:chOff x="7548076" y="4811713"/>
            <a:chExt cx="3162354" cy="1069667"/>
          </a:xfrm>
        </p:grpSpPr>
        <p:sp>
          <p:nvSpPr>
            <p:cNvPr id="4" name="Speech Bubble: Rectangle with Corners Rounded 3">
              <a:extLst>
                <a:ext uri="{FF2B5EF4-FFF2-40B4-BE49-F238E27FC236}">
                  <a16:creationId xmlns:a16="http://schemas.microsoft.com/office/drawing/2014/main" id="{AFB937D0-9284-486C-96C2-9ED1D8A852B9}"/>
                </a:ext>
              </a:extLst>
            </p:cNvPr>
            <p:cNvSpPr/>
            <p:nvPr/>
          </p:nvSpPr>
          <p:spPr>
            <a:xfrm>
              <a:off x="7548076" y="4811713"/>
              <a:ext cx="3162354" cy="1069667"/>
            </a:xfrm>
            <a:prstGeom prst="wedgeRoundRectCallout">
              <a:avLst>
                <a:gd name="adj1" fmla="val -17527"/>
                <a:gd name="adj2" fmla="val 276089"/>
                <a:gd name="adj3" fmla="val 16667"/>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AD910B92-E0C9-43B2-A893-5664995DCE15}"/>
                </a:ext>
              </a:extLst>
            </p:cNvPr>
            <p:cNvSpPr txBox="1"/>
            <p:nvPr/>
          </p:nvSpPr>
          <p:spPr>
            <a:xfrm>
              <a:off x="7574257" y="4865042"/>
              <a:ext cx="3012600" cy="749891"/>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the activities we have this week.</a:t>
              </a:r>
              <a:endParaRPr lang="en-GB" sz="2000" b="1" dirty="0">
                <a:solidFill>
                  <a:srgbClr val="FF0000"/>
                </a:solidFill>
                <a:latin typeface="Comic Sans MS" panose="030F0702030302020204" pitchFamily="66" charset="0"/>
              </a:endParaRPr>
            </a:p>
          </p:txBody>
        </p:sp>
      </p:grpSp>
      <p:sp>
        <p:nvSpPr>
          <p:cNvPr id="8" name="Rectangle: Rounded Corners 7">
            <a:extLst>
              <a:ext uri="{FF2B5EF4-FFF2-40B4-BE49-F238E27FC236}">
                <a16:creationId xmlns:a16="http://schemas.microsoft.com/office/drawing/2014/main" id="{982F0E5C-5544-4EE7-9B6E-80608741AE87}"/>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600CCA1-3138-4EE6-A405-03CC9536EB98}"/>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C18A45E-C1C4-45FE-AFA6-0BBDC21B1B77}"/>
              </a:ext>
            </a:extLst>
          </p:cNvPr>
          <p:cNvSpPr txBox="1"/>
          <p:nvPr/>
        </p:nvSpPr>
        <p:spPr>
          <a:xfrm>
            <a:off x="8643898" y="5279105"/>
            <a:ext cx="2778325" cy="523220"/>
          </a:xfrm>
          <a:prstGeom prst="rect">
            <a:avLst/>
          </a:prstGeom>
          <a:noFill/>
        </p:spPr>
        <p:txBody>
          <a:bodyPr wrap="none" rtlCol="0">
            <a:spAutoFit/>
          </a:bodyPr>
          <a:lstStyle/>
          <a:p>
            <a:r>
              <a:rPr lang="en-US" sz="2800" dirty="0">
                <a:latin typeface="Comic Sans MS" panose="030F0702030302020204" pitchFamily="66" charset="0"/>
              </a:rPr>
              <a:t>Jigsaw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19B220D9-8077-4005-9BFA-81C1685AF883}"/>
              </a:ext>
            </a:extLst>
          </p:cNvPr>
          <p:cNvSpPr txBox="1"/>
          <p:nvPr/>
        </p:nvSpPr>
        <p:spPr>
          <a:xfrm>
            <a:off x="4182283" y="5324244"/>
            <a:ext cx="3903633" cy="954107"/>
          </a:xfrm>
          <a:prstGeom prst="rect">
            <a:avLst/>
          </a:prstGeom>
          <a:noFill/>
        </p:spPr>
        <p:txBody>
          <a:bodyPr wrap="none" rtlCol="0">
            <a:spAutoFit/>
          </a:bodyPr>
          <a:lstStyle/>
          <a:p>
            <a:pPr algn="ctr"/>
            <a:r>
              <a:rPr lang="en-US" sz="2800" dirty="0">
                <a:latin typeface="Comic Sans MS" panose="030F0702030302020204" pitchFamily="66" charset="0"/>
              </a:rPr>
              <a:t>Where’s Jesus? game </a:t>
            </a:r>
          </a:p>
          <a:p>
            <a:pPr algn="ctr"/>
            <a:r>
              <a:rPr lang="en-US" sz="2800" dirty="0">
                <a:latin typeface="Comic Sans MS" panose="030F0702030302020204" pitchFamily="66" charset="0"/>
              </a:rPr>
              <a:t>Activity</a:t>
            </a:r>
            <a:endParaRPr lang="en-GB" sz="2800" dirty="0">
              <a:latin typeface="Comic Sans MS" panose="030F0702030302020204" pitchFamily="66" charset="0"/>
            </a:endParaRPr>
          </a:p>
        </p:txBody>
      </p:sp>
      <p:pic>
        <p:nvPicPr>
          <p:cNvPr id="10" name="Picture 9" descr="Diagram&#10;&#10;Description automatically generated">
            <a:extLst>
              <a:ext uri="{FF2B5EF4-FFF2-40B4-BE49-F238E27FC236}">
                <a16:creationId xmlns:a16="http://schemas.microsoft.com/office/drawing/2014/main" id="{FBD0AC08-78FA-419E-A663-9367B0F0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119" y="666453"/>
            <a:ext cx="3415962" cy="1826940"/>
          </a:xfrm>
          <a:prstGeom prst="rect">
            <a:avLst/>
          </a:prstGeom>
        </p:spPr>
      </p:pic>
      <p:pic>
        <p:nvPicPr>
          <p:cNvPr id="19" name="Picture 18" descr="Diagram&#10;&#10;Description automatically generated">
            <a:extLst>
              <a:ext uri="{FF2B5EF4-FFF2-40B4-BE49-F238E27FC236}">
                <a16:creationId xmlns:a16="http://schemas.microsoft.com/office/drawing/2014/main" id="{AA4615A9-2627-406C-B49F-26A563DD3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119" y="2489401"/>
            <a:ext cx="3415962" cy="1826941"/>
          </a:xfrm>
          <a:prstGeom prst="rect">
            <a:avLst/>
          </a:prstGeom>
        </p:spPr>
      </p:pic>
      <p:sp>
        <p:nvSpPr>
          <p:cNvPr id="20" name="TextBox 19">
            <a:extLst>
              <a:ext uri="{FF2B5EF4-FFF2-40B4-BE49-F238E27FC236}">
                <a16:creationId xmlns:a16="http://schemas.microsoft.com/office/drawing/2014/main" id="{D6FF1D67-7A2F-4CF7-989B-49F20F7C2A1C}"/>
              </a:ext>
            </a:extLst>
          </p:cNvPr>
          <p:cNvSpPr txBox="1"/>
          <p:nvPr/>
        </p:nvSpPr>
        <p:spPr>
          <a:xfrm>
            <a:off x="9224135" y="3270326"/>
            <a:ext cx="1454244" cy="338554"/>
          </a:xfrm>
          <a:prstGeom prst="rect">
            <a:avLst/>
          </a:prstGeom>
          <a:noFill/>
        </p:spPr>
        <p:txBody>
          <a:bodyPr wrap="none" rtlCol="0">
            <a:spAutoFit/>
          </a:bodyPr>
          <a:lstStyle/>
          <a:p>
            <a:r>
              <a:rPr lang="en-US" sz="1600" dirty="0">
                <a:latin typeface="Comic Sans MS" panose="030F0702030302020204" pitchFamily="66" charset="0"/>
              </a:rPr>
              <a:t>Easier puzzle</a:t>
            </a:r>
            <a:endParaRPr lang="en-GB" sz="1600" dirty="0">
              <a:latin typeface="Comic Sans MS" panose="030F0702030302020204" pitchFamily="66" charset="0"/>
            </a:endParaRPr>
          </a:p>
        </p:txBody>
      </p:sp>
      <p:sp>
        <p:nvSpPr>
          <p:cNvPr id="21" name="TextBox 20">
            <a:extLst>
              <a:ext uri="{FF2B5EF4-FFF2-40B4-BE49-F238E27FC236}">
                <a16:creationId xmlns:a16="http://schemas.microsoft.com/office/drawing/2014/main" id="{0AA4E450-269E-4452-9E47-D8628EA42758}"/>
              </a:ext>
            </a:extLst>
          </p:cNvPr>
          <p:cNvSpPr txBox="1"/>
          <p:nvPr/>
        </p:nvSpPr>
        <p:spPr>
          <a:xfrm>
            <a:off x="9178449" y="4120287"/>
            <a:ext cx="1545616" cy="338554"/>
          </a:xfrm>
          <a:prstGeom prst="rect">
            <a:avLst/>
          </a:prstGeom>
          <a:noFill/>
        </p:spPr>
        <p:txBody>
          <a:bodyPr wrap="none" rtlCol="0">
            <a:spAutoFit/>
          </a:bodyPr>
          <a:lstStyle/>
          <a:p>
            <a:r>
              <a:rPr lang="en-US" sz="1600" dirty="0">
                <a:latin typeface="Comic Sans MS" panose="030F0702030302020204" pitchFamily="66" charset="0"/>
              </a:rPr>
              <a:t>Harder puzzle</a:t>
            </a:r>
            <a:endParaRPr lang="en-GB" sz="1600" dirty="0">
              <a:latin typeface="Comic Sans MS" panose="030F0702030302020204" pitchFamily="66" charset="0"/>
            </a:endParaRPr>
          </a:p>
        </p:txBody>
      </p:sp>
      <p:pic>
        <p:nvPicPr>
          <p:cNvPr id="24" name="Picture 23" descr="A picture containing text&#10;&#10;Description automatically generated">
            <a:extLst>
              <a:ext uri="{FF2B5EF4-FFF2-40B4-BE49-F238E27FC236}">
                <a16:creationId xmlns:a16="http://schemas.microsoft.com/office/drawing/2014/main" id="{B5D0AFCF-4F61-4FBA-B6A1-4F792C8AD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207" y="821674"/>
            <a:ext cx="3301788" cy="2339981"/>
          </a:xfrm>
          <a:prstGeom prst="rect">
            <a:avLst/>
          </a:prstGeom>
        </p:spPr>
      </p:pic>
      <p:sp>
        <p:nvSpPr>
          <p:cNvPr id="14" name="Rectangle 13">
            <a:hlinkClick r:id="rId6" action="ppaction://hlinksldjump"/>
            <a:extLst>
              <a:ext uri="{FF2B5EF4-FFF2-40B4-BE49-F238E27FC236}">
                <a16:creationId xmlns:a16="http://schemas.microsoft.com/office/drawing/2014/main" id="{F7A648DD-8EC1-49CB-9A17-36A9B7EC50EE}"/>
              </a:ext>
            </a:extLst>
          </p:cNvPr>
          <p:cNvSpPr/>
          <p:nvPr/>
        </p:nvSpPr>
        <p:spPr>
          <a:xfrm>
            <a:off x="-486229" y="-257632"/>
            <a:ext cx="13164457" cy="7321006"/>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8207F912-82DE-4A22-9F65-504829F00874}"/>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E6E1355A-FD50-4E9B-9B98-2949202025A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4FF02BB-9BDD-496C-A669-42F09B856F80}"/>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
        <p:nvSpPr>
          <p:cNvPr id="22" name="TextBox 21">
            <a:extLst>
              <a:ext uri="{FF2B5EF4-FFF2-40B4-BE49-F238E27FC236}">
                <a16:creationId xmlns:a16="http://schemas.microsoft.com/office/drawing/2014/main" id="{48807699-7C77-4725-99B8-DC6C4A363230}"/>
              </a:ext>
            </a:extLst>
          </p:cNvPr>
          <p:cNvSpPr txBox="1"/>
          <p:nvPr/>
        </p:nvSpPr>
        <p:spPr>
          <a:xfrm>
            <a:off x="8877589" y="3643233"/>
            <a:ext cx="2423161" cy="369332"/>
          </a:xfrm>
          <a:prstGeom prst="rect">
            <a:avLst/>
          </a:prstGeom>
          <a:noFill/>
        </p:spPr>
        <p:txBody>
          <a:bodyPr wrap="square">
            <a:spAutoFit/>
          </a:bodyPr>
          <a:lstStyle/>
          <a:p>
            <a:r>
              <a:rPr lang="en-GB" dirty="0">
                <a:hlinkClick r:id="rId7"/>
              </a:rPr>
              <a:t>https://jigex.com/26cB</a:t>
            </a:r>
            <a:endParaRPr lang="en-GB" dirty="0"/>
          </a:p>
        </p:txBody>
      </p:sp>
      <p:sp>
        <p:nvSpPr>
          <p:cNvPr id="23" name="TextBox 22">
            <a:extLst>
              <a:ext uri="{FF2B5EF4-FFF2-40B4-BE49-F238E27FC236}">
                <a16:creationId xmlns:a16="http://schemas.microsoft.com/office/drawing/2014/main" id="{C7620903-C212-46A4-A5F0-F0313118EFE9}"/>
              </a:ext>
            </a:extLst>
          </p:cNvPr>
          <p:cNvSpPr txBox="1"/>
          <p:nvPr/>
        </p:nvSpPr>
        <p:spPr>
          <a:xfrm>
            <a:off x="8877589" y="4486505"/>
            <a:ext cx="2423161" cy="369332"/>
          </a:xfrm>
          <a:prstGeom prst="rect">
            <a:avLst/>
          </a:prstGeom>
          <a:noFill/>
        </p:spPr>
        <p:txBody>
          <a:bodyPr wrap="square">
            <a:spAutoFit/>
          </a:bodyPr>
          <a:lstStyle/>
          <a:p>
            <a:r>
              <a:rPr lang="en-GB" dirty="0">
                <a:hlinkClick r:id="rId8"/>
              </a:rPr>
              <a:t>https://jigex.com/hv6b</a:t>
            </a:r>
            <a:endParaRPr lang="en-GB" dirty="0"/>
          </a:p>
        </p:txBody>
      </p:sp>
    </p:spTree>
    <p:extLst>
      <p:ext uri="{BB962C8B-B14F-4D97-AF65-F5344CB8AC3E}">
        <p14:creationId xmlns:p14="http://schemas.microsoft.com/office/powerpoint/2010/main" val="39619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750"/>
                                        <p:tgtEl>
                                          <p:spTgt spid="3"/>
                                        </p:tgtEl>
                                      </p:cBhvr>
                                    </p:animEffec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ctr"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BFD01849-8865-405F-973A-FD49E04A1E2B}"/>
              </a:ext>
            </a:extLst>
          </p:cNvPr>
          <p:cNvSpPr txBox="1"/>
          <p:nvPr/>
        </p:nvSpPr>
        <p:spPr>
          <a:xfrm>
            <a:off x="4427398" y="5336197"/>
            <a:ext cx="3587842" cy="954107"/>
          </a:xfrm>
          <a:prstGeom prst="rect">
            <a:avLst/>
          </a:prstGeom>
          <a:noFill/>
        </p:spPr>
        <p:txBody>
          <a:bodyPr wrap="none" rtlCol="0">
            <a:spAutoFit/>
          </a:bodyPr>
          <a:lstStyle/>
          <a:p>
            <a:r>
              <a:rPr lang="en-US" sz="2800" dirty="0">
                <a:latin typeface="Comic Sans MS" panose="030F0702030302020204" pitchFamily="66" charset="0"/>
              </a:rPr>
              <a:t>Spot the difference</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6E6321D3-B75B-419B-BE24-AA6A711E209E}"/>
              </a:ext>
            </a:extLst>
          </p:cNvPr>
          <p:cNvSpPr txBox="1"/>
          <p:nvPr/>
        </p:nvSpPr>
        <p:spPr>
          <a:xfrm>
            <a:off x="425994" y="5347083"/>
            <a:ext cx="3818674" cy="523220"/>
          </a:xfrm>
          <a:prstGeom prst="rect">
            <a:avLst/>
          </a:prstGeom>
          <a:noFill/>
        </p:spPr>
        <p:txBody>
          <a:bodyPr wrap="none" rtlCol="0">
            <a:spAutoFit/>
          </a:bodyPr>
          <a:lstStyle/>
          <a:p>
            <a:r>
              <a:rPr lang="en-US" sz="2800" dirty="0">
                <a:latin typeface="Comic Sans MS" panose="030F0702030302020204" pitchFamily="66" charset="0"/>
              </a:rPr>
              <a:t>Word search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76883B3E-38FD-4CFB-B550-E09B54318A42}"/>
              </a:ext>
            </a:extLst>
          </p:cNvPr>
          <p:cNvSpPr txBox="1"/>
          <p:nvPr/>
        </p:nvSpPr>
        <p:spPr>
          <a:xfrm>
            <a:off x="8307633" y="5336197"/>
            <a:ext cx="3174267" cy="523220"/>
          </a:xfrm>
          <a:prstGeom prst="rect">
            <a:avLst/>
          </a:prstGeom>
          <a:noFill/>
        </p:spPr>
        <p:txBody>
          <a:bodyPr wrap="none" rtlCol="0">
            <a:spAutoFit/>
          </a:bodyPr>
          <a:lstStyle/>
          <a:p>
            <a:r>
              <a:rPr lang="en-US" sz="2800" dirty="0">
                <a:latin typeface="Comic Sans MS" panose="030F0702030302020204" pitchFamily="66" charset="0"/>
              </a:rPr>
              <a:t>Colouring Activity</a:t>
            </a:r>
            <a:endParaRPr lang="en-GB" sz="2800" dirty="0">
              <a:latin typeface="Comic Sans MS" panose="030F0702030302020204" pitchFamily="66" charset="0"/>
            </a:endParaRPr>
          </a:p>
        </p:txBody>
      </p:sp>
      <p:pic>
        <p:nvPicPr>
          <p:cNvPr id="19" name="Picture 18">
            <a:extLst>
              <a:ext uri="{FF2B5EF4-FFF2-40B4-BE49-F238E27FC236}">
                <a16:creationId xmlns:a16="http://schemas.microsoft.com/office/drawing/2014/main" id="{C622C99B-A6B6-4E82-A0C5-8866990B1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96" y="457725"/>
            <a:ext cx="3212632" cy="4404518"/>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A013E50-BBA3-4749-82B1-D69237899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633" y="530371"/>
            <a:ext cx="3198971" cy="4331872"/>
          </a:xfrm>
          <a:prstGeom prst="rect">
            <a:avLst/>
          </a:prstGeom>
        </p:spPr>
      </p:pic>
      <p:pic>
        <p:nvPicPr>
          <p:cNvPr id="9" name="Picture 8">
            <a:extLst>
              <a:ext uri="{FF2B5EF4-FFF2-40B4-BE49-F238E27FC236}">
                <a16:creationId xmlns:a16="http://schemas.microsoft.com/office/drawing/2014/main" id="{4492D553-0501-48EF-930C-B041752D5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315" y="488312"/>
            <a:ext cx="3377570" cy="4514543"/>
          </a:xfrm>
          <a:prstGeom prst="rect">
            <a:avLst/>
          </a:prstGeom>
        </p:spPr>
      </p:pic>
      <p:sp>
        <p:nvSpPr>
          <p:cNvPr id="14" name="TextBox 13">
            <a:hlinkClick r:id="rId5"/>
            <a:extLst>
              <a:ext uri="{FF2B5EF4-FFF2-40B4-BE49-F238E27FC236}">
                <a16:creationId xmlns:a16="http://schemas.microsoft.com/office/drawing/2014/main" id="{E3443345-13C7-4B65-8EAF-876E1ABA6BAA}"/>
              </a:ext>
            </a:extLst>
          </p:cNvPr>
          <p:cNvSpPr txBox="1"/>
          <p:nvPr/>
        </p:nvSpPr>
        <p:spPr>
          <a:xfrm>
            <a:off x="964328" y="5828639"/>
            <a:ext cx="2933700" cy="369332"/>
          </a:xfrm>
          <a:prstGeom prst="rect">
            <a:avLst/>
          </a:prstGeom>
          <a:noFill/>
        </p:spPr>
        <p:txBody>
          <a:bodyPr wrap="square">
            <a:spAutoFit/>
          </a:bodyPr>
          <a:lstStyle/>
          <a:p>
            <a:pPr algn="ctr"/>
            <a:r>
              <a:rPr lang="en-US" sz="1800" dirty="0">
                <a:latin typeface="Comic Sans MS" panose="030F0702030302020204" pitchFamily="66" charset="0"/>
              </a:rPr>
              <a:t>Click to play online</a:t>
            </a:r>
          </a:p>
        </p:txBody>
      </p:sp>
      <p:sp>
        <p:nvSpPr>
          <p:cNvPr id="15" name="Rectangle 14">
            <a:hlinkClick r:id="rId6" action="ppaction://hlinksldjump"/>
            <a:extLst>
              <a:ext uri="{FF2B5EF4-FFF2-40B4-BE49-F238E27FC236}">
                <a16:creationId xmlns:a16="http://schemas.microsoft.com/office/drawing/2014/main" id="{7E617C31-4795-43E9-9B4C-1E0445EE3DE6}"/>
              </a:ext>
            </a:extLst>
          </p:cNvPr>
          <p:cNvSpPr/>
          <p:nvPr/>
        </p:nvSpPr>
        <p:spPr>
          <a:xfrm>
            <a:off x="-467180" y="-102913"/>
            <a:ext cx="13164457" cy="7063825"/>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8161F792-DD56-48C5-98BC-7743EBE3B288}"/>
              </a:ext>
            </a:extLst>
          </p:cNvPr>
          <p:cNvGrpSpPr/>
          <p:nvPr/>
        </p:nvGrpSpPr>
        <p:grpSpPr>
          <a:xfrm>
            <a:off x="10619930" y="5775660"/>
            <a:ext cx="1341627" cy="954107"/>
            <a:chOff x="11481081" y="5833235"/>
            <a:chExt cx="1341627" cy="954107"/>
          </a:xfrm>
        </p:grpSpPr>
        <p:sp>
          <p:nvSpPr>
            <p:cNvPr id="17" name="Arrow: Pentagon 16">
              <a:extLst>
                <a:ext uri="{FF2B5EF4-FFF2-40B4-BE49-F238E27FC236}">
                  <a16:creationId xmlns:a16="http://schemas.microsoft.com/office/drawing/2014/main" id="{015FCB36-B602-4F38-936E-EB1B4846396A}"/>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D95251E-A932-4205-BE85-05D7678109D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
        <p:nvSpPr>
          <p:cNvPr id="21" name="TextBox 20">
            <a:extLst>
              <a:ext uri="{FF2B5EF4-FFF2-40B4-BE49-F238E27FC236}">
                <a16:creationId xmlns:a16="http://schemas.microsoft.com/office/drawing/2014/main" id="{9FBA5B72-3A72-4762-AB33-6082A2502BD2}"/>
              </a:ext>
            </a:extLst>
          </p:cNvPr>
          <p:cNvSpPr txBox="1"/>
          <p:nvPr/>
        </p:nvSpPr>
        <p:spPr>
          <a:xfrm>
            <a:off x="831721" y="6096421"/>
            <a:ext cx="3198913" cy="646331"/>
          </a:xfrm>
          <a:prstGeom prst="rect">
            <a:avLst/>
          </a:prstGeom>
          <a:noFill/>
        </p:spPr>
        <p:txBody>
          <a:bodyPr wrap="square">
            <a:spAutoFit/>
          </a:bodyPr>
          <a:lstStyle/>
          <a:p>
            <a:pPr algn="ctr"/>
            <a:r>
              <a:rPr lang="en-US" sz="1800" u="sng" dirty="0">
                <a:solidFill>
                  <a:srgbClr val="0000CC"/>
                </a:solidFill>
                <a:latin typeface="Comic Sans MS" panose="030F0702030302020204" pitchFamily="66" charset="0"/>
                <a:hlinkClick r:id="rId7"/>
              </a:rPr>
              <a:t>https://thewordsearch.com/puzzle/1807791/</a:t>
            </a:r>
            <a:endParaRPr lang="en-US" sz="1800" u="sng" dirty="0">
              <a:solidFill>
                <a:srgbClr val="0000CC"/>
              </a:solidFill>
              <a:latin typeface="Comic Sans MS" panose="030F0702030302020204" pitchFamily="66" charset="0"/>
            </a:endParaRPr>
          </a:p>
        </p:txBody>
      </p:sp>
    </p:spTree>
    <p:extLst>
      <p:ext uri="{BB962C8B-B14F-4D97-AF65-F5344CB8AC3E}">
        <p14:creationId xmlns:p14="http://schemas.microsoft.com/office/powerpoint/2010/main" val="17913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Diagram&#10;&#10;Description automatically generated">
            <a:extLst>
              <a:ext uri="{FF2B5EF4-FFF2-40B4-BE49-F238E27FC236}">
                <a16:creationId xmlns:a16="http://schemas.microsoft.com/office/drawing/2014/main" id="{061E92E0-08EC-4307-AE47-3AB69CCFC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97" y="451684"/>
            <a:ext cx="3320690" cy="4517244"/>
          </a:xfrm>
          <a:prstGeom prst="rect">
            <a:avLst/>
          </a:prstGeom>
        </p:spPr>
      </p:pic>
      <p:pic>
        <p:nvPicPr>
          <p:cNvPr id="18" name="Picture 17" descr="Diagram&#10;&#10;Description automatically generated">
            <a:extLst>
              <a:ext uri="{FF2B5EF4-FFF2-40B4-BE49-F238E27FC236}">
                <a16:creationId xmlns:a16="http://schemas.microsoft.com/office/drawing/2014/main" id="{0B747F1B-300F-4CFF-8D19-28F7A99DF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034" y="1390685"/>
            <a:ext cx="3505931" cy="2639242"/>
          </a:xfrm>
          <a:prstGeom prst="rect">
            <a:avLst/>
          </a:prstGeom>
        </p:spPr>
      </p:pic>
      <p:pic>
        <p:nvPicPr>
          <p:cNvPr id="19" name="Picture 18" descr="A picture containing qr code&#10;&#10;Description automatically generated">
            <a:extLst>
              <a:ext uri="{FF2B5EF4-FFF2-40B4-BE49-F238E27FC236}">
                <a16:creationId xmlns:a16="http://schemas.microsoft.com/office/drawing/2014/main" id="{61A4FCA4-A620-46FF-9D6F-4A1060D90F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382" y="524383"/>
            <a:ext cx="3310302" cy="4321104"/>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5620EF-8CCA-4039-99C3-FFF6F1D9AF34}"/>
              </a:ext>
            </a:extLst>
          </p:cNvPr>
          <p:cNvSpPr txBox="1"/>
          <p:nvPr/>
        </p:nvSpPr>
        <p:spPr>
          <a:xfrm>
            <a:off x="8702103" y="5274966"/>
            <a:ext cx="2536272" cy="523220"/>
          </a:xfrm>
          <a:prstGeom prst="rect">
            <a:avLst/>
          </a:prstGeom>
          <a:noFill/>
        </p:spPr>
        <p:txBody>
          <a:bodyPr wrap="none" rtlCol="0">
            <a:spAutoFit/>
          </a:bodyPr>
          <a:lstStyle/>
          <a:p>
            <a:r>
              <a:rPr lang="en-US" sz="2800" dirty="0">
                <a:latin typeface="Comic Sans MS" panose="030F0702030302020204" pitchFamily="66" charset="0"/>
              </a:rPr>
              <a:t>Maze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34031C3A-296E-44A7-9CE4-54E8E1FB6E1A}"/>
              </a:ext>
            </a:extLst>
          </p:cNvPr>
          <p:cNvSpPr txBox="1"/>
          <p:nvPr/>
        </p:nvSpPr>
        <p:spPr>
          <a:xfrm>
            <a:off x="478055" y="5323128"/>
            <a:ext cx="3773790" cy="523220"/>
          </a:xfrm>
          <a:prstGeom prst="rect">
            <a:avLst/>
          </a:prstGeom>
          <a:noFill/>
        </p:spPr>
        <p:txBody>
          <a:bodyPr wrap="none" rtlCol="0">
            <a:spAutoFit/>
          </a:bodyPr>
          <a:lstStyle/>
          <a:p>
            <a:r>
              <a:rPr lang="en-US" sz="2800" dirty="0">
                <a:latin typeface="Comic Sans MS" panose="030F0702030302020204" pitchFamily="66" charset="0"/>
              </a:rPr>
              <a:t>Word ladder 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F403C48-E0C3-40D5-9327-75802559A9BB}"/>
              </a:ext>
            </a:extLst>
          </p:cNvPr>
          <p:cNvSpPr txBox="1"/>
          <p:nvPr/>
        </p:nvSpPr>
        <p:spPr>
          <a:xfrm>
            <a:off x="4538456" y="5321132"/>
            <a:ext cx="3262432" cy="954107"/>
          </a:xfrm>
          <a:prstGeom prst="rect">
            <a:avLst/>
          </a:prstGeom>
          <a:noFill/>
        </p:spPr>
        <p:txBody>
          <a:bodyPr wrap="none" rtlCol="0">
            <a:spAutoFit/>
          </a:bodyPr>
          <a:lstStyle/>
          <a:p>
            <a:pPr algn="ctr"/>
            <a:r>
              <a:rPr lang="en-US" sz="2800" dirty="0" err="1">
                <a:latin typeface="Comic Sans MS" panose="030F0702030302020204" pitchFamily="66" charset="0"/>
              </a:rPr>
              <a:t>Colour</a:t>
            </a:r>
            <a:r>
              <a:rPr lang="en-US" sz="2800" dirty="0">
                <a:latin typeface="Comic Sans MS" panose="030F0702030302020204" pitchFamily="66" charset="0"/>
              </a:rPr>
              <a:t> by numbers</a:t>
            </a:r>
          </a:p>
          <a:p>
            <a:pPr algn="ctr"/>
            <a:r>
              <a:rPr lang="en-US" sz="2800" dirty="0">
                <a:latin typeface="Comic Sans MS" panose="030F0702030302020204" pitchFamily="66" charset="0"/>
              </a:rPr>
              <a:t> Activity</a:t>
            </a:r>
            <a:endParaRPr lang="en-GB" sz="2800" dirty="0">
              <a:latin typeface="Comic Sans MS" panose="030F0702030302020204" pitchFamily="66" charset="0"/>
            </a:endParaRPr>
          </a:p>
        </p:txBody>
      </p:sp>
      <p:sp>
        <p:nvSpPr>
          <p:cNvPr id="12" name="Rectangle 11">
            <a:hlinkClick r:id="rId5" action="ppaction://hlinksldjump"/>
            <a:extLst>
              <a:ext uri="{FF2B5EF4-FFF2-40B4-BE49-F238E27FC236}">
                <a16:creationId xmlns:a16="http://schemas.microsoft.com/office/drawing/2014/main" id="{2DE4E9C9-3ADC-476F-BC8B-E616BF953639}"/>
              </a:ext>
            </a:extLst>
          </p:cNvPr>
          <p:cNvSpPr/>
          <p:nvPr/>
        </p:nvSpPr>
        <p:spPr>
          <a:xfrm>
            <a:off x="-295949" y="-540179"/>
            <a:ext cx="13664723" cy="7673136"/>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74B47391-622B-4DE0-8064-EFFA55249672}"/>
              </a:ext>
            </a:extLst>
          </p:cNvPr>
          <p:cNvGrpSpPr/>
          <p:nvPr/>
        </p:nvGrpSpPr>
        <p:grpSpPr>
          <a:xfrm>
            <a:off x="10619930" y="5775660"/>
            <a:ext cx="1341627" cy="954107"/>
            <a:chOff x="11481081" y="5833235"/>
            <a:chExt cx="1341627" cy="954107"/>
          </a:xfrm>
        </p:grpSpPr>
        <p:sp>
          <p:nvSpPr>
            <p:cNvPr id="16" name="Arrow: Pentagon 15">
              <a:extLst>
                <a:ext uri="{FF2B5EF4-FFF2-40B4-BE49-F238E27FC236}">
                  <a16:creationId xmlns:a16="http://schemas.microsoft.com/office/drawing/2014/main" id="{30514116-CAAE-4EED-BB66-CE1ABB94612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D449B5C-7F96-489D-B2BE-5C1FE48EEA8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04031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4EE19AD-199E-4A0F-B9C6-0F3258930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397" y="553958"/>
            <a:ext cx="3225301" cy="4237456"/>
          </a:xfrm>
          <a:prstGeom prst="rect">
            <a:avLst/>
          </a:prstGeom>
        </p:spPr>
      </p:pic>
      <p:pic>
        <p:nvPicPr>
          <p:cNvPr id="24" name="Picture 23">
            <a:extLst>
              <a:ext uri="{FF2B5EF4-FFF2-40B4-BE49-F238E27FC236}">
                <a16:creationId xmlns:a16="http://schemas.microsoft.com/office/drawing/2014/main" id="{B0C37AE1-1502-4CD0-BD50-72FA077E9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517" y="451760"/>
            <a:ext cx="3402499" cy="4463058"/>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75620EF-8CCA-4039-99C3-FFF6F1D9AF34}"/>
              </a:ext>
            </a:extLst>
          </p:cNvPr>
          <p:cNvSpPr txBox="1"/>
          <p:nvPr/>
        </p:nvSpPr>
        <p:spPr>
          <a:xfrm>
            <a:off x="4793070" y="5437296"/>
            <a:ext cx="2569934" cy="523220"/>
          </a:xfrm>
          <a:prstGeom prst="rect">
            <a:avLst/>
          </a:prstGeom>
          <a:noFill/>
        </p:spPr>
        <p:txBody>
          <a:bodyPr wrap="none" rtlCol="0">
            <a:spAutoFit/>
          </a:bodyPr>
          <a:lstStyle/>
          <a:p>
            <a:r>
              <a:rPr lang="en-US" sz="2800" dirty="0">
                <a:latin typeface="Comic Sans MS" panose="030F0702030302020204" pitchFamily="66" charset="0"/>
              </a:rPr>
              <a:t>Craft Activity</a:t>
            </a:r>
            <a:endParaRPr lang="en-GB" sz="2800" dirty="0">
              <a:latin typeface="Comic Sans MS" panose="030F0702030302020204" pitchFamily="66" charset="0"/>
            </a:endParaRPr>
          </a:p>
        </p:txBody>
      </p:sp>
      <p:sp>
        <p:nvSpPr>
          <p:cNvPr id="10" name="TextBox 9">
            <a:extLst>
              <a:ext uri="{FF2B5EF4-FFF2-40B4-BE49-F238E27FC236}">
                <a16:creationId xmlns:a16="http://schemas.microsoft.com/office/drawing/2014/main" id="{34031C3A-296E-44A7-9CE4-54E8E1FB6E1A}"/>
              </a:ext>
            </a:extLst>
          </p:cNvPr>
          <p:cNvSpPr txBox="1"/>
          <p:nvPr/>
        </p:nvSpPr>
        <p:spPr>
          <a:xfrm>
            <a:off x="646120" y="5437296"/>
            <a:ext cx="3310523" cy="954107"/>
          </a:xfrm>
          <a:prstGeom prst="rect">
            <a:avLst/>
          </a:prstGeom>
          <a:noFill/>
        </p:spPr>
        <p:txBody>
          <a:bodyPr wrap="none" rtlCol="0">
            <a:spAutoFit/>
          </a:bodyPr>
          <a:lstStyle/>
          <a:p>
            <a:pPr algn="ctr"/>
            <a:r>
              <a:rPr lang="en-US" sz="2800" dirty="0">
                <a:latin typeface="Comic Sans MS" panose="030F0702030302020204" pitchFamily="66" charset="0"/>
              </a:rPr>
              <a:t>Where was Jesus?</a:t>
            </a:r>
          </a:p>
          <a:p>
            <a:pPr algn="ctr"/>
            <a:r>
              <a:rPr lang="en-US" sz="2800" dirty="0">
                <a:latin typeface="Comic Sans MS" panose="030F0702030302020204" pitchFamily="66" charset="0"/>
              </a:rPr>
              <a:t>Activity</a:t>
            </a:r>
            <a:endParaRPr lang="en-GB" sz="2800" dirty="0">
              <a:latin typeface="Comic Sans MS" panose="030F0702030302020204" pitchFamily="66" charset="0"/>
            </a:endParaRPr>
          </a:p>
        </p:txBody>
      </p:sp>
      <p:sp>
        <p:nvSpPr>
          <p:cNvPr id="11" name="TextBox 10">
            <a:extLst>
              <a:ext uri="{FF2B5EF4-FFF2-40B4-BE49-F238E27FC236}">
                <a16:creationId xmlns:a16="http://schemas.microsoft.com/office/drawing/2014/main" id="{7F403C48-E0C3-40D5-9327-75802559A9BB}"/>
              </a:ext>
            </a:extLst>
          </p:cNvPr>
          <p:cNvSpPr txBox="1"/>
          <p:nvPr/>
        </p:nvSpPr>
        <p:spPr>
          <a:xfrm>
            <a:off x="8199431" y="5412365"/>
            <a:ext cx="3376245" cy="523220"/>
          </a:xfrm>
          <a:prstGeom prst="rect">
            <a:avLst/>
          </a:prstGeom>
          <a:noFill/>
        </p:spPr>
        <p:txBody>
          <a:bodyPr wrap="none" rtlCol="0">
            <a:spAutoFit/>
          </a:bodyPr>
          <a:lstStyle/>
          <a:p>
            <a:r>
              <a:rPr lang="en-US" sz="2800" dirty="0">
                <a:latin typeface="Comic Sans MS" panose="030F0702030302020204" pitchFamily="66" charset="0"/>
              </a:rPr>
              <a:t>Reflection Activity</a:t>
            </a:r>
            <a:endParaRPr lang="en-GB" sz="2800" dirty="0">
              <a:latin typeface="Comic Sans MS" panose="030F0702030302020204" pitchFamily="66" charset="0"/>
            </a:endParaRPr>
          </a:p>
        </p:txBody>
      </p:sp>
      <p:sp>
        <p:nvSpPr>
          <p:cNvPr id="15" name="Rectangle 14">
            <a:hlinkClick r:id="rId4" action="ppaction://hlinksldjump"/>
            <a:extLst>
              <a:ext uri="{FF2B5EF4-FFF2-40B4-BE49-F238E27FC236}">
                <a16:creationId xmlns:a16="http://schemas.microsoft.com/office/drawing/2014/main" id="{01E3FAE7-F11A-4973-92A3-956CCF8DD474}"/>
              </a:ext>
            </a:extLst>
          </p:cNvPr>
          <p:cNvSpPr/>
          <p:nvPr/>
        </p:nvSpPr>
        <p:spPr>
          <a:xfrm>
            <a:off x="-242893" y="-211668"/>
            <a:ext cx="13164457" cy="7281335"/>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62F9A150-1A1F-47C0-9FE3-29478C327E71}"/>
              </a:ext>
            </a:extLst>
          </p:cNvPr>
          <p:cNvGrpSpPr/>
          <p:nvPr/>
        </p:nvGrpSpPr>
        <p:grpSpPr>
          <a:xfrm>
            <a:off x="10619930" y="5775660"/>
            <a:ext cx="1341627" cy="954107"/>
            <a:chOff x="11481081" y="5833235"/>
            <a:chExt cx="1341627" cy="954107"/>
          </a:xfrm>
        </p:grpSpPr>
        <p:sp>
          <p:nvSpPr>
            <p:cNvPr id="21" name="Arrow: Pentagon 20">
              <a:extLst>
                <a:ext uri="{FF2B5EF4-FFF2-40B4-BE49-F238E27FC236}">
                  <a16:creationId xmlns:a16="http://schemas.microsoft.com/office/drawing/2014/main" id="{3DA2DCC6-3E46-4436-97C3-A018454846CC}"/>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23DEDBD-1539-4196-A999-F7FF856D8F39}"/>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pic>
        <p:nvPicPr>
          <p:cNvPr id="13" name="Picture 12" descr="Text, timeline&#10;&#10;Description automatically generated">
            <a:extLst>
              <a:ext uri="{FF2B5EF4-FFF2-40B4-BE49-F238E27FC236}">
                <a16:creationId xmlns:a16="http://schemas.microsoft.com/office/drawing/2014/main" id="{77E7A38F-9542-4350-B078-A22F450380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12" y="423415"/>
            <a:ext cx="3151437" cy="4519749"/>
          </a:xfrm>
          <a:prstGeom prst="rect">
            <a:avLst/>
          </a:prstGeom>
        </p:spPr>
      </p:pic>
    </p:spTree>
    <p:extLst>
      <p:ext uri="{BB962C8B-B14F-4D97-AF65-F5344CB8AC3E}">
        <p14:creationId xmlns:p14="http://schemas.microsoft.com/office/powerpoint/2010/main" val="18887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30B62044-EB8C-45D2-8D06-2AB8752E6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75F66BBE-A951-4EC1-A60B-EE9FB1F81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68CB0D4C-A4DF-4B62-A07B-B4EA8D9CA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55DB3B7E-6066-42F3-A129-7F318C367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F16901ED-DEF7-45EA-8558-0B7DABA5AB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2D830184-7F1F-4DA7-B734-5D7441230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4DCEAD89-A5D9-423E-8779-650AC7F632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9" name="Picture 8">
            <a:extLst>
              <a:ext uri="{FF2B5EF4-FFF2-40B4-BE49-F238E27FC236}">
                <a16:creationId xmlns:a16="http://schemas.microsoft.com/office/drawing/2014/main" id="{6C2514D8-0AE1-4AF8-A7E9-5627A44AF7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D10209D-AD82-4D9D-97C5-699F1E0E83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1" name="Picture 10">
            <a:extLst>
              <a:ext uri="{FF2B5EF4-FFF2-40B4-BE49-F238E27FC236}">
                <a16:creationId xmlns:a16="http://schemas.microsoft.com/office/drawing/2014/main" id="{CF3CFF22-3F45-4172-B368-998B9E92BE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9613E534-65D7-4FE3-B374-3E974D7F82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62CAE14-82A3-4FD9-875B-D80E93CB87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14" name="Picture 13" descr="A picture containing toy, lamp, phone, table&#10;&#10;Description automatically generated">
            <a:extLst>
              <a:ext uri="{FF2B5EF4-FFF2-40B4-BE49-F238E27FC236}">
                <a16:creationId xmlns:a16="http://schemas.microsoft.com/office/drawing/2014/main" id="{3E3C599C-AAD8-4FA1-9E99-7F8EF9F46F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E355293-CE0F-4A20-90BD-D8E23710E4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6" name="TextBox 15">
            <a:extLst>
              <a:ext uri="{FF2B5EF4-FFF2-40B4-BE49-F238E27FC236}">
                <a16:creationId xmlns:a16="http://schemas.microsoft.com/office/drawing/2014/main" id="{1B6DF2CB-6547-4876-BA53-EB56FB3E463A}"/>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17" name="Rectangle 16">
            <a:hlinkClick r:id="" action="ppaction://hlinkshowjump?jump=endshow"/>
            <a:extLst>
              <a:ext uri="{FF2B5EF4-FFF2-40B4-BE49-F238E27FC236}">
                <a16:creationId xmlns:a16="http://schemas.microsoft.com/office/drawing/2014/main" id="{8301AC02-DFCC-47EB-B681-4E68BC002003}"/>
              </a:ext>
            </a:extLst>
          </p:cNvPr>
          <p:cNvSpPr/>
          <p:nvPr/>
        </p:nvSpPr>
        <p:spPr>
          <a:xfrm>
            <a:off x="-486229" y="-116114"/>
            <a:ext cx="13164457" cy="6974114"/>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2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B4BE2497-C8B8-4E71-823E-35147F859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154" y="2814894"/>
            <a:ext cx="1942538" cy="3551656"/>
          </a:xfrm>
          <a:prstGeom prst="rect">
            <a:avLst/>
          </a:prstGeom>
        </p:spPr>
      </p:pic>
      <p:pic>
        <p:nvPicPr>
          <p:cNvPr id="2" name="Picture 1">
            <a:extLst>
              <a:ext uri="{FF2B5EF4-FFF2-40B4-BE49-F238E27FC236}">
                <a16:creationId xmlns:a16="http://schemas.microsoft.com/office/drawing/2014/main" id="{1CB1BBBA-034C-4BCB-B62C-EDD86391C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712" y="2842763"/>
            <a:ext cx="1921428" cy="3532176"/>
          </a:xfrm>
          <a:prstGeom prst="rect">
            <a:avLst/>
          </a:prstGeom>
        </p:spPr>
      </p:pic>
      <p:grpSp>
        <p:nvGrpSpPr>
          <p:cNvPr id="4" name="Group 3">
            <a:extLst>
              <a:ext uri="{FF2B5EF4-FFF2-40B4-BE49-F238E27FC236}">
                <a16:creationId xmlns:a16="http://schemas.microsoft.com/office/drawing/2014/main" id="{F866076A-A88E-48D6-8E25-A88C7B2B0E30}"/>
              </a:ext>
            </a:extLst>
          </p:cNvPr>
          <p:cNvGrpSpPr/>
          <p:nvPr/>
        </p:nvGrpSpPr>
        <p:grpSpPr>
          <a:xfrm>
            <a:off x="50652" y="144448"/>
            <a:ext cx="11271456" cy="1419859"/>
            <a:chOff x="1136170" y="270933"/>
            <a:chExt cx="9625401" cy="1274322"/>
          </a:xfrm>
          <a:solidFill>
            <a:schemeClr val="bg1">
              <a:alpha val="36000"/>
            </a:schemeClr>
          </a:solidFill>
        </p:grpSpPr>
        <p:sp>
          <p:nvSpPr>
            <p:cNvPr id="5" name="Speech Bubble: Rectangle with Corners Rounded 4">
              <a:extLst>
                <a:ext uri="{FF2B5EF4-FFF2-40B4-BE49-F238E27FC236}">
                  <a16:creationId xmlns:a16="http://schemas.microsoft.com/office/drawing/2014/main" id="{A7A304A7-9B93-48B8-94BE-06E177D7FB2E}"/>
                </a:ext>
              </a:extLst>
            </p:cNvPr>
            <p:cNvSpPr/>
            <p:nvPr/>
          </p:nvSpPr>
          <p:spPr>
            <a:xfrm>
              <a:off x="1136170" y="270933"/>
              <a:ext cx="9625401" cy="1274322"/>
            </a:xfrm>
            <a:prstGeom prst="wedgeRoundRectCallout">
              <a:avLst>
                <a:gd name="adj1" fmla="val -14190"/>
                <a:gd name="adj2" fmla="val 194944"/>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03A19FC-84B6-4EEA-B166-282404D2E903}"/>
                </a:ext>
              </a:extLst>
            </p:cNvPr>
            <p:cNvSpPr txBox="1"/>
            <p:nvPr/>
          </p:nvSpPr>
          <p:spPr>
            <a:xfrm>
              <a:off x="1136170" y="417585"/>
              <a:ext cx="9625401" cy="98101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Our story this week takes place in the temple about 12 years after Mary and Joseph first took Jesus there.</a:t>
              </a:r>
            </a:p>
          </p:txBody>
        </p:sp>
      </p:grpSp>
      <p:sp>
        <p:nvSpPr>
          <p:cNvPr id="11" name="Rectangle 10">
            <a:hlinkClick r:id="rId4" action="ppaction://hlinksldjump"/>
            <a:extLst>
              <a:ext uri="{FF2B5EF4-FFF2-40B4-BE49-F238E27FC236}">
                <a16:creationId xmlns:a16="http://schemas.microsoft.com/office/drawing/2014/main" id="{EA233278-8283-4138-B280-E7200E606330}"/>
              </a:ext>
            </a:extLst>
          </p:cNvPr>
          <p:cNvSpPr/>
          <p:nvPr/>
        </p:nvSpPr>
        <p:spPr>
          <a:xfrm>
            <a:off x="-228600" y="-238125"/>
            <a:ext cx="13164457" cy="7334250"/>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2CCDC4DF-12FD-4AB2-AD31-7CE9E752DCB4}"/>
              </a:ext>
            </a:extLst>
          </p:cNvPr>
          <p:cNvGrpSpPr/>
          <p:nvPr/>
        </p:nvGrpSpPr>
        <p:grpSpPr>
          <a:xfrm>
            <a:off x="10619930" y="5775660"/>
            <a:ext cx="1341627" cy="954107"/>
            <a:chOff x="11481081" y="5833235"/>
            <a:chExt cx="1341627" cy="954107"/>
          </a:xfrm>
        </p:grpSpPr>
        <p:sp>
          <p:nvSpPr>
            <p:cNvPr id="9" name="Arrow: Pentagon 8">
              <a:extLst>
                <a:ext uri="{FF2B5EF4-FFF2-40B4-BE49-F238E27FC236}">
                  <a16:creationId xmlns:a16="http://schemas.microsoft.com/office/drawing/2014/main" id="{9199714A-424F-41A5-8E1F-B19F9BAE8638}"/>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4B33A5F-D998-4ADE-81F4-3ADA15822C6F}"/>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9823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1.04167E-6 -2.96296E-6 L -0.97513 -0.02268 " pathEditMode="relative" rAng="0" ptsTypes="AA">
                                      <p:cBhvr>
                                        <p:cTn id="6" dur="4000" fill="hold"/>
                                        <p:tgtEl>
                                          <p:spTgt spid="3"/>
                                        </p:tgtEl>
                                        <p:attrNameLst>
                                          <p:attrName>ppt_x</p:attrName>
                                          <p:attrName>ppt_y</p:attrName>
                                        </p:attrNameLst>
                                      </p:cBhvr>
                                      <p:rCtr x="-48763" y="-1134"/>
                                    </p:animMotion>
                                  </p:childTnLst>
                                </p:cTn>
                              </p:par>
                            </p:childTnLst>
                          </p:cTn>
                        </p:par>
                        <p:par>
                          <p:cTn id="7" fill="hold">
                            <p:stCondLst>
                              <p:cond delay="4500"/>
                            </p:stCondLst>
                            <p:childTnLst>
                              <p:par>
                                <p:cTn id="8" presetID="22" presetClass="entr" presetSubtype="4"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750"/>
                                        <p:tgtEl>
                                          <p:spTgt spid="4"/>
                                        </p:tgtEl>
                                      </p:cBhvr>
                                    </p:animEffect>
                                  </p:childTnLst>
                                </p:cTn>
                              </p:par>
                            </p:childTnLst>
                          </p:cTn>
                        </p:par>
                        <p:par>
                          <p:cTn id="11" fill="hold">
                            <p:stCondLst>
                              <p:cond delay="6250"/>
                            </p:stCondLst>
                            <p:childTnLst>
                              <p:par>
                                <p:cTn id="12" presetID="1" presetClass="entr" presetSubtype="0"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A417E-2F3A-4933-A3D1-62EB45F63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12" y="2842763"/>
            <a:ext cx="1921428" cy="3532176"/>
          </a:xfrm>
          <a:prstGeom prst="rect">
            <a:avLst/>
          </a:prstGeom>
        </p:spPr>
      </p:pic>
      <p:grpSp>
        <p:nvGrpSpPr>
          <p:cNvPr id="6" name="Group 5">
            <a:extLst>
              <a:ext uri="{FF2B5EF4-FFF2-40B4-BE49-F238E27FC236}">
                <a16:creationId xmlns:a16="http://schemas.microsoft.com/office/drawing/2014/main" id="{0CCAE8AC-B5CF-42AD-82EE-AB11FD863416}"/>
              </a:ext>
            </a:extLst>
          </p:cNvPr>
          <p:cNvGrpSpPr/>
          <p:nvPr/>
        </p:nvGrpSpPr>
        <p:grpSpPr>
          <a:xfrm>
            <a:off x="362856" y="230979"/>
            <a:ext cx="11351089" cy="2265478"/>
            <a:chOff x="1136171" y="270933"/>
            <a:chExt cx="9347200"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C63D5BA9-F82A-46CC-AB19-16E2343A54BE}"/>
                </a:ext>
              </a:extLst>
            </p:cNvPr>
            <p:cNvSpPr/>
            <p:nvPr/>
          </p:nvSpPr>
          <p:spPr>
            <a:xfrm>
              <a:off x="1136171" y="270933"/>
              <a:ext cx="9347200" cy="1274322"/>
            </a:xfrm>
            <a:prstGeom prst="wedgeRoundRectCallout">
              <a:avLst>
                <a:gd name="adj1" fmla="val -17019"/>
                <a:gd name="adj2" fmla="val 10173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96A7480D-3DE1-4595-BD59-4368107F60F3}"/>
                </a:ext>
              </a:extLst>
            </p:cNvPr>
            <p:cNvSpPr txBox="1"/>
            <p:nvPr/>
          </p:nvSpPr>
          <p:spPr>
            <a:xfrm>
              <a:off x="1136173" y="312569"/>
              <a:ext cx="9347198" cy="52063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Let’s start our morning with prayer.</a:t>
              </a:r>
            </a:p>
          </p:txBody>
        </p:sp>
      </p:grpSp>
      <p:sp>
        <p:nvSpPr>
          <p:cNvPr id="9" name="TextBox 8">
            <a:extLst>
              <a:ext uri="{FF2B5EF4-FFF2-40B4-BE49-F238E27FC236}">
                <a16:creationId xmlns:a16="http://schemas.microsoft.com/office/drawing/2014/main" id="{079397CE-D7D5-4F7E-A77C-249A608CA29C}"/>
              </a:ext>
            </a:extLst>
          </p:cNvPr>
          <p:cNvSpPr txBox="1"/>
          <p:nvPr/>
        </p:nvSpPr>
        <p:spPr>
          <a:xfrm>
            <a:off x="464021" y="830113"/>
            <a:ext cx="11148757"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Dear God, thank you that we can meet together to praise you. </a:t>
            </a:r>
          </a:p>
        </p:txBody>
      </p:sp>
      <p:sp>
        <p:nvSpPr>
          <p:cNvPr id="10" name="TextBox 9">
            <a:extLst>
              <a:ext uri="{FF2B5EF4-FFF2-40B4-BE49-F238E27FC236}">
                <a16:creationId xmlns:a16="http://schemas.microsoft.com/office/drawing/2014/main" id="{AB3AFAB5-436F-4C5F-B3D4-F381208BC649}"/>
              </a:ext>
            </a:extLst>
          </p:cNvPr>
          <p:cNvSpPr txBox="1"/>
          <p:nvPr/>
        </p:nvSpPr>
        <p:spPr>
          <a:xfrm>
            <a:off x="472410" y="1287073"/>
            <a:ext cx="11148757" cy="580095"/>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Help us to learn something new about Jesus’ life today.</a:t>
            </a:r>
          </a:p>
        </p:txBody>
      </p:sp>
      <p:sp>
        <p:nvSpPr>
          <p:cNvPr id="11" name="TextBox 10">
            <a:extLst>
              <a:ext uri="{FF2B5EF4-FFF2-40B4-BE49-F238E27FC236}">
                <a16:creationId xmlns:a16="http://schemas.microsoft.com/office/drawing/2014/main" id="{1F55F6D7-8AA9-4B52-B3C6-356C95B797DF}"/>
              </a:ext>
            </a:extLst>
          </p:cNvPr>
          <p:cNvSpPr txBox="1"/>
          <p:nvPr/>
        </p:nvSpPr>
        <p:spPr>
          <a:xfrm>
            <a:off x="314277" y="1785453"/>
            <a:ext cx="9578715"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Help us to use what we learn in our lives this week. </a:t>
            </a:r>
          </a:p>
        </p:txBody>
      </p:sp>
      <p:sp>
        <p:nvSpPr>
          <p:cNvPr id="12" name="TextBox 11">
            <a:extLst>
              <a:ext uri="{FF2B5EF4-FFF2-40B4-BE49-F238E27FC236}">
                <a16:creationId xmlns:a16="http://schemas.microsoft.com/office/drawing/2014/main" id="{6DB3F7B1-CFE2-47CD-A52F-CB17666D3761}"/>
              </a:ext>
            </a:extLst>
          </p:cNvPr>
          <p:cNvSpPr txBox="1"/>
          <p:nvPr/>
        </p:nvSpPr>
        <p:spPr>
          <a:xfrm>
            <a:off x="9971009" y="1823073"/>
            <a:ext cx="1499726"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Amen</a:t>
            </a:r>
          </a:p>
        </p:txBody>
      </p:sp>
      <p:sp>
        <p:nvSpPr>
          <p:cNvPr id="13" name="Rectangle 12">
            <a:hlinkClick r:id="rId3" action="ppaction://hlinksldjump"/>
            <a:extLst>
              <a:ext uri="{FF2B5EF4-FFF2-40B4-BE49-F238E27FC236}">
                <a16:creationId xmlns:a16="http://schemas.microsoft.com/office/drawing/2014/main" id="{6E951AA1-987F-404C-AFBE-503CA3DC459B}"/>
              </a:ext>
            </a:extLst>
          </p:cNvPr>
          <p:cNvSpPr/>
          <p:nvPr/>
        </p:nvSpPr>
        <p:spPr>
          <a:xfrm>
            <a:off x="0" y="-361608"/>
            <a:ext cx="13164457" cy="7448208"/>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92EE9D3-B5D4-411A-96A8-0C0EE24F6B34}"/>
              </a:ext>
            </a:extLst>
          </p:cNvPr>
          <p:cNvGrpSpPr/>
          <p:nvPr/>
        </p:nvGrpSpPr>
        <p:grpSpPr>
          <a:xfrm>
            <a:off x="10619930" y="5775660"/>
            <a:ext cx="1341627" cy="954107"/>
            <a:chOff x="11481081" y="5833235"/>
            <a:chExt cx="1341627" cy="954107"/>
          </a:xfrm>
        </p:grpSpPr>
        <p:sp>
          <p:nvSpPr>
            <p:cNvPr id="15" name="Arrow: Pentagon 14">
              <a:extLst>
                <a:ext uri="{FF2B5EF4-FFF2-40B4-BE49-F238E27FC236}">
                  <a16:creationId xmlns:a16="http://schemas.microsoft.com/office/drawing/2014/main" id="{E965BBFD-BF9C-447E-A7CD-E82C240AF4A5}"/>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ED18976-B713-43B6-88D1-E72182403CF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29722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750"/>
                                        <p:tgtEl>
                                          <p:spTgt spid="9"/>
                                        </p:tgtEl>
                                      </p:cBhvr>
                                    </p:animEffect>
                                  </p:childTnLst>
                                </p:cTn>
                              </p:par>
                            </p:childTnLst>
                          </p:cTn>
                        </p:par>
                        <p:par>
                          <p:cTn id="12" fill="hold">
                            <p:stCondLst>
                              <p:cond delay="6000"/>
                            </p:stCondLst>
                            <p:childTnLst>
                              <p:par>
                                <p:cTn id="13" presetID="22" presetClass="entr" presetSubtype="8" fill="hold" grpId="0"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750"/>
                                        <p:tgtEl>
                                          <p:spTgt spid="10"/>
                                        </p:tgtEl>
                                      </p:cBhvr>
                                    </p:animEffect>
                                  </p:childTnLst>
                                </p:cTn>
                              </p:par>
                            </p:childTnLst>
                          </p:cTn>
                        </p:par>
                        <p:par>
                          <p:cTn id="16" fill="hold">
                            <p:stCondLst>
                              <p:cond delay="9750"/>
                            </p:stCondLst>
                            <p:childTnLst>
                              <p:par>
                                <p:cTn id="17" presetID="22" presetClass="entr" presetSubtype="8" fill="hold" grpId="0"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750"/>
                                        <p:tgtEl>
                                          <p:spTgt spid="11"/>
                                        </p:tgtEl>
                                      </p:cBhvr>
                                    </p:animEffect>
                                  </p:childTnLst>
                                </p:cTn>
                              </p:par>
                            </p:childTnLst>
                          </p:cTn>
                        </p:par>
                        <p:par>
                          <p:cTn id="20" fill="hold">
                            <p:stCondLst>
                              <p:cond delay="13500"/>
                            </p:stCondLst>
                            <p:childTnLst>
                              <p:par>
                                <p:cTn id="21" presetID="10" presetClass="entr" presetSubtype="0" fill="hold" grpId="0" nodeType="after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6000"/>
                            </p:stCondLst>
                            <p:childTnLst>
                              <p:par>
                                <p:cTn id="25" presetID="1"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A417E-2F3A-4933-A3D1-62EB45F63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712" y="2842763"/>
            <a:ext cx="1921428" cy="3532176"/>
          </a:xfrm>
          <a:prstGeom prst="rect">
            <a:avLst/>
          </a:prstGeom>
        </p:spPr>
      </p:pic>
      <p:grpSp>
        <p:nvGrpSpPr>
          <p:cNvPr id="6" name="Group 5">
            <a:extLst>
              <a:ext uri="{FF2B5EF4-FFF2-40B4-BE49-F238E27FC236}">
                <a16:creationId xmlns:a16="http://schemas.microsoft.com/office/drawing/2014/main" id="{0CCAE8AC-B5CF-42AD-82EE-AB11FD863416}"/>
              </a:ext>
            </a:extLst>
          </p:cNvPr>
          <p:cNvGrpSpPr/>
          <p:nvPr/>
        </p:nvGrpSpPr>
        <p:grpSpPr>
          <a:xfrm>
            <a:off x="362856" y="230979"/>
            <a:ext cx="11351089" cy="2265478"/>
            <a:chOff x="1136171" y="270933"/>
            <a:chExt cx="9347200" cy="1274322"/>
          </a:xfrm>
          <a:solidFill>
            <a:schemeClr val="bg1">
              <a:alpha val="36000"/>
            </a:schemeClr>
          </a:solidFill>
        </p:grpSpPr>
        <p:sp>
          <p:nvSpPr>
            <p:cNvPr id="7" name="Speech Bubble: Rectangle with Corners Rounded 6">
              <a:extLst>
                <a:ext uri="{FF2B5EF4-FFF2-40B4-BE49-F238E27FC236}">
                  <a16:creationId xmlns:a16="http://schemas.microsoft.com/office/drawing/2014/main" id="{C63D5BA9-F82A-46CC-AB19-16E2343A54BE}"/>
                </a:ext>
              </a:extLst>
            </p:cNvPr>
            <p:cNvSpPr/>
            <p:nvPr/>
          </p:nvSpPr>
          <p:spPr>
            <a:xfrm>
              <a:off x="1136171" y="270933"/>
              <a:ext cx="9347200" cy="1274322"/>
            </a:xfrm>
            <a:prstGeom prst="wedgeRoundRectCallout">
              <a:avLst>
                <a:gd name="adj1" fmla="val -17019"/>
                <a:gd name="adj2" fmla="val 10173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96A7480D-3DE1-4595-BD59-4368107F60F3}"/>
                </a:ext>
              </a:extLst>
            </p:cNvPr>
            <p:cNvSpPr txBox="1"/>
            <p:nvPr/>
          </p:nvSpPr>
          <p:spPr>
            <a:xfrm>
              <a:off x="1136173" y="312569"/>
              <a:ext cx="9347198" cy="326301"/>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So today we are back at the temple in Jerusalem.</a:t>
              </a:r>
            </a:p>
          </p:txBody>
        </p:sp>
      </p:grpSp>
      <p:grpSp>
        <p:nvGrpSpPr>
          <p:cNvPr id="17" name="Group 16">
            <a:extLst>
              <a:ext uri="{FF2B5EF4-FFF2-40B4-BE49-F238E27FC236}">
                <a16:creationId xmlns:a16="http://schemas.microsoft.com/office/drawing/2014/main" id="{4AEF7AF5-978C-41E8-8683-67791689730F}"/>
              </a:ext>
            </a:extLst>
          </p:cNvPr>
          <p:cNvGrpSpPr/>
          <p:nvPr/>
        </p:nvGrpSpPr>
        <p:grpSpPr>
          <a:xfrm>
            <a:off x="5524500" y="4232711"/>
            <a:ext cx="6349193" cy="1700525"/>
            <a:chOff x="1136171" y="270933"/>
            <a:chExt cx="9347200" cy="1274322"/>
          </a:xfrm>
          <a:solidFill>
            <a:schemeClr val="bg1">
              <a:alpha val="36000"/>
            </a:schemeClr>
          </a:solidFill>
        </p:grpSpPr>
        <p:sp>
          <p:nvSpPr>
            <p:cNvPr id="18" name="Speech Bubble: Rectangle with Corners Rounded 17">
              <a:extLst>
                <a:ext uri="{FF2B5EF4-FFF2-40B4-BE49-F238E27FC236}">
                  <a16:creationId xmlns:a16="http://schemas.microsoft.com/office/drawing/2014/main" id="{BBD5C451-5533-467C-813C-6C8DFCFDA45E}"/>
                </a:ext>
              </a:extLst>
            </p:cNvPr>
            <p:cNvSpPr/>
            <p:nvPr/>
          </p:nvSpPr>
          <p:spPr>
            <a:xfrm>
              <a:off x="1136171" y="270933"/>
              <a:ext cx="9347200" cy="1274322"/>
            </a:xfrm>
            <a:prstGeom prst="wedgeRoundRectCallout">
              <a:avLst>
                <a:gd name="adj1" fmla="val -70885"/>
                <a:gd name="adj2" fmla="val -8315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291064FB-2FD8-4E91-82D8-C59EC8A815AA}"/>
                </a:ext>
              </a:extLst>
            </p:cNvPr>
            <p:cNvSpPr txBox="1"/>
            <p:nvPr/>
          </p:nvSpPr>
          <p:spPr>
            <a:xfrm>
              <a:off x="1444666" y="312569"/>
              <a:ext cx="9038703" cy="1203500"/>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Before we read the story, </a:t>
              </a:r>
            </a:p>
            <a:p>
              <a:pPr algn="ctr">
                <a:lnSpc>
                  <a:spcPts val="4000"/>
                </a:lnSpc>
              </a:pPr>
              <a:r>
                <a:rPr lang="en-US" sz="3200" dirty="0">
                  <a:latin typeface="Comic Sans MS" panose="030F0702030302020204" pitchFamily="66" charset="0"/>
                </a:rPr>
                <a:t>let’s see if the Music man has some songs for us.</a:t>
              </a:r>
            </a:p>
          </p:txBody>
        </p:sp>
      </p:grpSp>
      <p:sp>
        <p:nvSpPr>
          <p:cNvPr id="9" name="TextBox 8">
            <a:extLst>
              <a:ext uri="{FF2B5EF4-FFF2-40B4-BE49-F238E27FC236}">
                <a16:creationId xmlns:a16="http://schemas.microsoft.com/office/drawing/2014/main" id="{079397CE-D7D5-4F7E-A77C-249A608CA29C}"/>
              </a:ext>
            </a:extLst>
          </p:cNvPr>
          <p:cNvSpPr txBox="1"/>
          <p:nvPr/>
        </p:nvSpPr>
        <p:spPr>
          <a:xfrm>
            <a:off x="464021" y="830113"/>
            <a:ext cx="11148757" cy="1086580"/>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Every year Mary and Joseph would travel to Jerusalem to celebrate the Passover Feast with their relatives.</a:t>
            </a:r>
          </a:p>
        </p:txBody>
      </p:sp>
      <p:sp>
        <p:nvSpPr>
          <p:cNvPr id="11" name="TextBox 10">
            <a:extLst>
              <a:ext uri="{FF2B5EF4-FFF2-40B4-BE49-F238E27FC236}">
                <a16:creationId xmlns:a16="http://schemas.microsoft.com/office/drawing/2014/main" id="{1F55F6D7-8AA9-4B52-B3C6-356C95B797DF}"/>
              </a:ext>
            </a:extLst>
          </p:cNvPr>
          <p:cNvSpPr txBox="1"/>
          <p:nvPr/>
        </p:nvSpPr>
        <p:spPr>
          <a:xfrm>
            <a:off x="885777" y="1868188"/>
            <a:ext cx="9578715" cy="573619"/>
          </a:xfrm>
          <a:prstGeom prst="rect">
            <a:avLst/>
          </a:prstGeom>
          <a:noFill/>
        </p:spPr>
        <p:txBody>
          <a:bodyPr wrap="square">
            <a:spAutoFit/>
          </a:bodyPr>
          <a:lstStyle/>
          <a:p>
            <a:pPr algn="ctr">
              <a:lnSpc>
                <a:spcPts val="4000"/>
              </a:lnSpc>
            </a:pPr>
            <a:r>
              <a:rPr lang="en-US" sz="3000" dirty="0">
                <a:latin typeface="Comic Sans MS" panose="030F0702030302020204" pitchFamily="66" charset="0"/>
              </a:rPr>
              <a:t>Jesus would travel with them.</a:t>
            </a:r>
          </a:p>
        </p:txBody>
      </p:sp>
      <p:sp>
        <p:nvSpPr>
          <p:cNvPr id="13" name="Rectangle 12">
            <a:hlinkClick r:id="rId3" action="ppaction://hlinksldjump"/>
            <a:extLst>
              <a:ext uri="{FF2B5EF4-FFF2-40B4-BE49-F238E27FC236}">
                <a16:creationId xmlns:a16="http://schemas.microsoft.com/office/drawing/2014/main" id="{6E951AA1-987F-404C-AFBE-503CA3DC459B}"/>
              </a:ext>
            </a:extLst>
          </p:cNvPr>
          <p:cNvSpPr/>
          <p:nvPr/>
        </p:nvSpPr>
        <p:spPr>
          <a:xfrm>
            <a:off x="-266700" y="-658663"/>
            <a:ext cx="13164457" cy="7776252"/>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92EE9D3-B5D4-411A-96A8-0C0EE24F6B34}"/>
              </a:ext>
            </a:extLst>
          </p:cNvPr>
          <p:cNvGrpSpPr/>
          <p:nvPr/>
        </p:nvGrpSpPr>
        <p:grpSpPr>
          <a:xfrm>
            <a:off x="10619930" y="5775660"/>
            <a:ext cx="1341627" cy="954107"/>
            <a:chOff x="11481081" y="5833235"/>
            <a:chExt cx="1341627" cy="954107"/>
          </a:xfrm>
        </p:grpSpPr>
        <p:sp>
          <p:nvSpPr>
            <p:cNvPr id="15" name="Arrow: Pentagon 14">
              <a:extLst>
                <a:ext uri="{FF2B5EF4-FFF2-40B4-BE49-F238E27FC236}">
                  <a16:creationId xmlns:a16="http://schemas.microsoft.com/office/drawing/2014/main" id="{E965BBFD-BF9C-447E-A7CD-E82C240AF4A5}"/>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ED18976-B713-43B6-88D1-E72182403CF1}"/>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42567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750"/>
                                        <p:tgtEl>
                                          <p:spTgt spid="9"/>
                                        </p:tgtEl>
                                      </p:cBhvr>
                                    </p:animEffect>
                                  </p:childTnLst>
                                </p:cTn>
                              </p:par>
                            </p:childTnLst>
                          </p:cTn>
                        </p:par>
                        <p:par>
                          <p:cTn id="12" fill="hold">
                            <p:stCondLst>
                              <p:cond delay="6000"/>
                            </p:stCondLst>
                            <p:childTnLst>
                              <p:par>
                                <p:cTn id="13" presetID="22" presetClass="entr" presetSubtype="8" fill="hold" grpId="0"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750"/>
                                        <p:tgtEl>
                                          <p:spTgt spid="11"/>
                                        </p:tgtEl>
                                      </p:cBhvr>
                                    </p:animEffect>
                                  </p:childTnLst>
                                </p:cTn>
                              </p:par>
                            </p:childTnLst>
                          </p:cTn>
                        </p:par>
                        <p:par>
                          <p:cTn id="16" fill="hold">
                            <p:stCondLst>
                              <p:cond delay="9750"/>
                            </p:stCondLst>
                            <p:childTnLst>
                              <p:par>
                                <p:cTn id="17" presetID="22" presetClass="entr" presetSubtype="8"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750"/>
                                        <p:tgtEl>
                                          <p:spTgt spid="17"/>
                                        </p:tgtEl>
                                      </p:cBhvr>
                                    </p:animEffect>
                                  </p:childTnLst>
                                </p:cTn>
                              </p:par>
                            </p:childTnLst>
                          </p:cTn>
                        </p:par>
                        <p:par>
                          <p:cTn id="20" fill="hold">
                            <p:stCondLst>
                              <p:cond delay="13500"/>
                            </p:stCondLst>
                            <p:childTnLst>
                              <p:par>
                                <p:cTn id="21" presetID="1" presetClass="entr" presetSubtype="0" fill="hold" nodeType="afterEffect">
                                  <p:stCondLst>
                                    <p:cond delay="100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gn, clock&#10;&#10;Description automatically generated">
            <a:extLst>
              <a:ext uri="{FF2B5EF4-FFF2-40B4-BE49-F238E27FC236}">
                <a16:creationId xmlns:a16="http://schemas.microsoft.com/office/drawing/2014/main" id="{BE9D08CD-11E8-4259-815D-8CDF9E64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F6179295-5B6C-4590-947A-9A26E0A6F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920" y="2355366"/>
            <a:ext cx="1921429" cy="3207234"/>
          </a:xfrm>
          <a:prstGeom prst="rect">
            <a:avLst/>
          </a:prstGeom>
        </p:spPr>
      </p:pic>
      <p:grpSp>
        <p:nvGrpSpPr>
          <p:cNvPr id="8" name="Group 7">
            <a:extLst>
              <a:ext uri="{FF2B5EF4-FFF2-40B4-BE49-F238E27FC236}">
                <a16:creationId xmlns:a16="http://schemas.microsoft.com/office/drawing/2014/main" id="{0B80A3FB-36E2-4F8C-88C8-6C2ACD638420}"/>
              </a:ext>
            </a:extLst>
          </p:cNvPr>
          <p:cNvGrpSpPr/>
          <p:nvPr/>
        </p:nvGrpSpPr>
        <p:grpSpPr>
          <a:xfrm>
            <a:off x="1702912" y="521816"/>
            <a:ext cx="8055410" cy="1355878"/>
            <a:chOff x="1136171" y="270933"/>
            <a:chExt cx="9347200" cy="1274322"/>
          </a:xfrm>
        </p:grpSpPr>
        <p:sp>
          <p:nvSpPr>
            <p:cNvPr id="9" name="Speech Bubble: Rectangle with Corners Rounded 8">
              <a:extLst>
                <a:ext uri="{FF2B5EF4-FFF2-40B4-BE49-F238E27FC236}">
                  <a16:creationId xmlns:a16="http://schemas.microsoft.com/office/drawing/2014/main" id="{C33F7708-E527-4272-B33A-C0FFB8844F78}"/>
                </a:ext>
              </a:extLst>
            </p:cNvPr>
            <p:cNvSpPr/>
            <p:nvPr/>
          </p:nvSpPr>
          <p:spPr>
            <a:xfrm>
              <a:off x="1136171" y="270933"/>
              <a:ext cx="9347200" cy="1274322"/>
            </a:xfrm>
            <a:prstGeom prst="wedgeRoundRectCallout">
              <a:avLst>
                <a:gd name="adj1" fmla="val 42434"/>
                <a:gd name="adj2" fmla="val 13588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458861A-C92D-4C89-A22B-033CDD1B228A}"/>
                </a:ext>
              </a:extLst>
            </p:cNvPr>
            <p:cNvSpPr txBox="1"/>
            <p:nvPr/>
          </p:nvSpPr>
          <p:spPr>
            <a:xfrm>
              <a:off x="2315167" y="358493"/>
              <a:ext cx="7477617" cy="549601"/>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Good Morning! </a:t>
              </a:r>
            </a:p>
          </p:txBody>
        </p:sp>
      </p:grpSp>
      <p:sp>
        <p:nvSpPr>
          <p:cNvPr id="11" name="TextBox 10">
            <a:extLst>
              <a:ext uri="{FF2B5EF4-FFF2-40B4-BE49-F238E27FC236}">
                <a16:creationId xmlns:a16="http://schemas.microsoft.com/office/drawing/2014/main" id="{25EDEA37-1FE5-40DD-9F83-A5A115F31AC8}"/>
              </a:ext>
            </a:extLst>
          </p:cNvPr>
          <p:cNvSpPr txBox="1"/>
          <p:nvPr/>
        </p:nvSpPr>
        <p:spPr>
          <a:xfrm>
            <a:off x="1702912" y="1143017"/>
            <a:ext cx="8158003"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I hope you are ready to sing this morning.</a:t>
            </a:r>
            <a:endParaRPr lang="en-GB" sz="3200" dirty="0">
              <a:solidFill>
                <a:srgbClr val="0000CC"/>
              </a:solidFill>
              <a:latin typeface="Comic Sans MS" panose="030F0702030302020204" pitchFamily="66" charset="0"/>
            </a:endParaRPr>
          </a:p>
        </p:txBody>
      </p:sp>
      <p:grpSp>
        <p:nvGrpSpPr>
          <p:cNvPr id="12" name="Group 11">
            <a:extLst>
              <a:ext uri="{FF2B5EF4-FFF2-40B4-BE49-F238E27FC236}">
                <a16:creationId xmlns:a16="http://schemas.microsoft.com/office/drawing/2014/main" id="{3783DACD-BD69-4C67-9DA5-28B1B23A5095}"/>
              </a:ext>
            </a:extLst>
          </p:cNvPr>
          <p:cNvGrpSpPr/>
          <p:nvPr/>
        </p:nvGrpSpPr>
        <p:grpSpPr>
          <a:xfrm>
            <a:off x="1103086" y="2498895"/>
            <a:ext cx="6015844" cy="1355878"/>
            <a:chOff x="1136171" y="270933"/>
            <a:chExt cx="9347200" cy="1274322"/>
          </a:xfrm>
        </p:grpSpPr>
        <p:sp>
          <p:nvSpPr>
            <p:cNvPr id="13" name="Speech Bubble: Rectangle with Corners Rounded 12">
              <a:extLst>
                <a:ext uri="{FF2B5EF4-FFF2-40B4-BE49-F238E27FC236}">
                  <a16:creationId xmlns:a16="http://schemas.microsoft.com/office/drawing/2014/main" id="{B5EF09D7-28D3-4243-AAFB-B765840828A7}"/>
                </a:ext>
              </a:extLst>
            </p:cNvPr>
            <p:cNvSpPr/>
            <p:nvPr/>
          </p:nvSpPr>
          <p:spPr>
            <a:xfrm>
              <a:off x="1136171" y="270933"/>
              <a:ext cx="9347200" cy="1274322"/>
            </a:xfrm>
            <a:prstGeom prst="wedgeRoundRectCallout">
              <a:avLst>
                <a:gd name="adj1" fmla="val 79514"/>
                <a:gd name="adj2" fmla="val -10773"/>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2455764-B037-44E5-BEF7-27CDB3D7F53D}"/>
                </a:ext>
              </a:extLst>
            </p:cNvPr>
            <p:cNvSpPr txBox="1"/>
            <p:nvPr/>
          </p:nvSpPr>
          <p:spPr>
            <a:xfrm>
              <a:off x="1610718" y="318098"/>
              <a:ext cx="7803178"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17" name="TextBox 16">
            <a:extLst>
              <a:ext uri="{FF2B5EF4-FFF2-40B4-BE49-F238E27FC236}">
                <a16:creationId xmlns:a16="http://schemas.microsoft.com/office/drawing/2014/main" id="{E533B820-0FED-42E3-B6CF-F743AD559241}"/>
              </a:ext>
            </a:extLst>
          </p:cNvPr>
          <p:cNvSpPr txBox="1"/>
          <p:nvPr/>
        </p:nvSpPr>
        <p:spPr>
          <a:xfrm>
            <a:off x="2077216" y="3179701"/>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18" name="Rectangle 17">
            <a:hlinkClick r:id="rId4" action="ppaction://hlinksldjump"/>
            <a:extLst>
              <a:ext uri="{FF2B5EF4-FFF2-40B4-BE49-F238E27FC236}">
                <a16:creationId xmlns:a16="http://schemas.microsoft.com/office/drawing/2014/main" id="{FBCBF38C-3B26-4F44-8215-C8B3B798B877}"/>
              </a:ext>
            </a:extLst>
          </p:cNvPr>
          <p:cNvSpPr/>
          <p:nvPr/>
        </p:nvSpPr>
        <p:spPr>
          <a:xfrm>
            <a:off x="-151611" y="-187942"/>
            <a:ext cx="13164457" cy="7233883"/>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5"/>
            <a:extLst>
              <a:ext uri="{FF2B5EF4-FFF2-40B4-BE49-F238E27FC236}">
                <a16:creationId xmlns:a16="http://schemas.microsoft.com/office/drawing/2014/main" id="{7EF8687C-67C3-4945-93C5-7A8055C75847}"/>
              </a:ext>
            </a:extLst>
          </p:cNvPr>
          <p:cNvSpPr txBox="1"/>
          <p:nvPr/>
        </p:nvSpPr>
        <p:spPr>
          <a:xfrm>
            <a:off x="863600" y="4122031"/>
            <a:ext cx="6494816" cy="707886"/>
          </a:xfrm>
          <a:prstGeom prst="rect">
            <a:avLst/>
          </a:prstGeom>
          <a:noFill/>
        </p:spPr>
        <p:txBody>
          <a:bodyPr wrap="square" rtlCol="0">
            <a:spAutoFit/>
          </a:bodyPr>
          <a:lstStyle/>
          <a:p>
            <a:pPr algn="ctr"/>
            <a:r>
              <a:rPr lang="en-GB" sz="4000" b="1" dirty="0">
                <a:solidFill>
                  <a:srgbClr val="0000CC"/>
                </a:solidFill>
              </a:rPr>
              <a:t>I have decided to follow Jesus</a:t>
            </a:r>
          </a:p>
        </p:txBody>
      </p:sp>
      <p:sp>
        <p:nvSpPr>
          <p:cNvPr id="16" name="TextBox 15">
            <a:hlinkClick r:id="rId6"/>
            <a:extLst>
              <a:ext uri="{FF2B5EF4-FFF2-40B4-BE49-F238E27FC236}">
                <a16:creationId xmlns:a16="http://schemas.microsoft.com/office/drawing/2014/main" id="{15F94F4D-FC54-4535-85A4-D1737729CEEF}"/>
              </a:ext>
            </a:extLst>
          </p:cNvPr>
          <p:cNvSpPr txBox="1"/>
          <p:nvPr/>
        </p:nvSpPr>
        <p:spPr>
          <a:xfrm>
            <a:off x="1881927" y="5242532"/>
            <a:ext cx="4855261" cy="707886"/>
          </a:xfrm>
          <a:prstGeom prst="rect">
            <a:avLst/>
          </a:prstGeom>
          <a:noFill/>
        </p:spPr>
        <p:txBody>
          <a:bodyPr wrap="square" rtlCol="0">
            <a:spAutoFit/>
          </a:bodyPr>
          <a:lstStyle/>
          <a:p>
            <a:pPr algn="ctr"/>
            <a:r>
              <a:rPr lang="en-GB" sz="4000" b="1" dirty="0">
                <a:solidFill>
                  <a:srgbClr val="0000CC"/>
                </a:solidFill>
              </a:rPr>
              <a:t>This is amazing grace</a:t>
            </a:r>
          </a:p>
        </p:txBody>
      </p:sp>
      <p:grpSp>
        <p:nvGrpSpPr>
          <p:cNvPr id="19" name="Group 18">
            <a:extLst>
              <a:ext uri="{FF2B5EF4-FFF2-40B4-BE49-F238E27FC236}">
                <a16:creationId xmlns:a16="http://schemas.microsoft.com/office/drawing/2014/main" id="{15EE15D3-D44E-46B3-9DB7-722E667D7D54}"/>
              </a:ext>
            </a:extLst>
          </p:cNvPr>
          <p:cNvGrpSpPr/>
          <p:nvPr/>
        </p:nvGrpSpPr>
        <p:grpSpPr>
          <a:xfrm>
            <a:off x="10619930" y="5775660"/>
            <a:ext cx="1341627" cy="954107"/>
            <a:chOff x="11481081" y="5833235"/>
            <a:chExt cx="1341627" cy="954107"/>
          </a:xfrm>
        </p:grpSpPr>
        <p:sp>
          <p:nvSpPr>
            <p:cNvPr id="20" name="Arrow: Pentagon 19">
              <a:extLst>
                <a:ext uri="{FF2B5EF4-FFF2-40B4-BE49-F238E27FC236}">
                  <a16:creationId xmlns:a16="http://schemas.microsoft.com/office/drawing/2014/main" id="{9B45D980-6E62-4CAA-8669-2FA47E1FA03B}"/>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DD8ED5C-76EF-476D-B7A6-A21487EF4F78}"/>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01182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08333E-6 -4.81481E-6 L -0.33646 0.00047 " pathEditMode="relative" rAng="0" ptsTypes="AA">
                                      <p:cBhvr>
                                        <p:cTn id="6" dur="2000" fill="hold"/>
                                        <p:tgtEl>
                                          <p:spTgt spid="7"/>
                                        </p:tgtEl>
                                        <p:attrNameLst>
                                          <p:attrName>ppt_x</p:attrName>
                                          <p:attrName>ppt_y</p:attrName>
                                        </p:attrNameLst>
                                      </p:cBhvr>
                                      <p:rCtr x="-16823" y="23"/>
                                    </p:animMotion>
                                  </p:childTnLst>
                                </p:cTn>
                              </p:par>
                            </p:childTnLst>
                          </p:cTn>
                        </p:par>
                        <p:par>
                          <p:cTn id="7" fill="hold">
                            <p:stCondLst>
                              <p:cond delay="2250"/>
                            </p:stCondLst>
                            <p:childTnLst>
                              <p:par>
                                <p:cTn id="8" presetID="22" presetClass="entr" presetSubtype="4"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750"/>
                                        <p:tgtEl>
                                          <p:spTgt spid="8"/>
                                        </p:tgtEl>
                                      </p:cBhvr>
                                    </p:animEffect>
                                  </p:childTnLst>
                                </p:cTn>
                              </p:par>
                            </p:childTnLst>
                          </p:cTn>
                        </p:par>
                        <p:par>
                          <p:cTn id="11" fill="hold">
                            <p:stCondLst>
                              <p:cond delay="4250"/>
                            </p:stCondLst>
                            <p:childTnLst>
                              <p:par>
                                <p:cTn id="12" presetID="14" presetClass="entr" presetSubtype="10" fill="hold" grpId="0" nodeType="afterEffect">
                                  <p:stCondLst>
                                    <p:cond delay="7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1750"/>
                                        <p:tgtEl>
                                          <p:spTgt spid="11"/>
                                        </p:tgtEl>
                                      </p:cBhvr>
                                    </p:animEffect>
                                  </p:childTnLst>
                                </p:cTn>
                              </p:par>
                            </p:childTnLst>
                          </p:cTn>
                        </p:par>
                        <p:par>
                          <p:cTn id="15" fill="hold">
                            <p:stCondLst>
                              <p:cond delay="6750"/>
                            </p:stCondLst>
                            <p:childTnLst>
                              <p:par>
                                <p:cTn id="16" presetID="1" presetClass="entr" presetSubtype="0" fill="hold" nodeType="afterEffect">
                                  <p:stCondLst>
                                    <p:cond delay="100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7750"/>
                            </p:stCondLst>
                            <p:childTnLst>
                              <p:par>
                                <p:cTn id="19" presetID="1" presetClass="exit" presetSubtype="0" fill="hold" nodeType="after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775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750"/>
                                        <p:tgtEl>
                                          <p:spTgt spid="12"/>
                                        </p:tgtEl>
                                      </p:cBhvr>
                                    </p:animEffect>
                                  </p:childTnLst>
                                </p:cTn>
                              </p:par>
                            </p:childTnLst>
                          </p:cTn>
                        </p:par>
                        <p:par>
                          <p:cTn id="25" fill="hold">
                            <p:stCondLst>
                              <p:cond delay="9500"/>
                            </p:stCondLst>
                            <p:childTnLst>
                              <p:par>
                                <p:cTn id="26" presetID="6" presetClass="entr" presetSubtype="16"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par>
                          <p:cTn id="29" fill="hold">
                            <p:stCondLst>
                              <p:cond delay="11750"/>
                            </p:stCondLst>
                            <p:childTnLst>
                              <p:par>
                                <p:cTn id="30" presetID="6" presetClass="entr" presetSubtype="16"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par>
                          <p:cTn id="33" fill="hold">
                            <p:stCondLst>
                              <p:cond delay="13750"/>
                            </p:stCondLst>
                            <p:childTnLst>
                              <p:par>
                                <p:cTn id="34" presetID="14"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1750"/>
                                        <p:tgtEl>
                                          <p:spTgt spid="17"/>
                                        </p:tgtEl>
                                      </p:cBhvr>
                                    </p:animEffect>
                                  </p:childTnLst>
                                </p:cTn>
                              </p:par>
                            </p:childTnLst>
                          </p:cTn>
                        </p:par>
                        <p:par>
                          <p:cTn id="37" fill="hold">
                            <p:stCondLst>
                              <p:cond delay="15500"/>
                            </p:stCondLst>
                            <p:childTnLst>
                              <p:par>
                                <p:cTn id="38" presetID="1" presetClass="entr" presetSubtype="0" fill="hold" nodeType="afterEffect">
                                  <p:stCondLst>
                                    <p:cond delay="100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435AC560-22A5-496E-B1F5-E01A854AC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759" y="2856466"/>
            <a:ext cx="1995734" cy="3670985"/>
          </a:xfrm>
          <a:prstGeom prst="rect">
            <a:avLst/>
          </a:prstGeom>
        </p:spPr>
      </p:pic>
      <p:pic>
        <p:nvPicPr>
          <p:cNvPr id="6" name="Picture 5">
            <a:extLst>
              <a:ext uri="{FF2B5EF4-FFF2-40B4-BE49-F238E27FC236}">
                <a16:creationId xmlns:a16="http://schemas.microsoft.com/office/drawing/2014/main" id="{A57384DC-5D77-4429-BE77-2BF79DE11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7" name="Group 6">
            <a:extLst>
              <a:ext uri="{FF2B5EF4-FFF2-40B4-BE49-F238E27FC236}">
                <a16:creationId xmlns:a16="http://schemas.microsoft.com/office/drawing/2014/main" id="{352537B4-D0FF-4F60-8F19-D2DCF323080C}"/>
              </a:ext>
            </a:extLst>
          </p:cNvPr>
          <p:cNvGrpSpPr/>
          <p:nvPr/>
        </p:nvGrpSpPr>
        <p:grpSpPr>
          <a:xfrm>
            <a:off x="802358" y="26633"/>
            <a:ext cx="10468759" cy="2385279"/>
            <a:chOff x="476028" y="270933"/>
            <a:chExt cx="10809834" cy="1274322"/>
          </a:xfrm>
          <a:solidFill>
            <a:schemeClr val="bg1">
              <a:alpha val="36000"/>
            </a:schemeClr>
          </a:solidFill>
        </p:grpSpPr>
        <p:sp>
          <p:nvSpPr>
            <p:cNvPr id="8" name="Speech Bubble: Rectangle with Corners Rounded 7">
              <a:extLst>
                <a:ext uri="{FF2B5EF4-FFF2-40B4-BE49-F238E27FC236}">
                  <a16:creationId xmlns:a16="http://schemas.microsoft.com/office/drawing/2014/main" id="{E9D9CA67-6ACA-456A-A821-29F94C45F46C}"/>
                </a:ext>
              </a:extLst>
            </p:cNvPr>
            <p:cNvSpPr/>
            <p:nvPr/>
          </p:nvSpPr>
          <p:spPr>
            <a:xfrm>
              <a:off x="476028" y="270933"/>
              <a:ext cx="10809834" cy="1274322"/>
            </a:xfrm>
            <a:prstGeom prst="wedgeRoundRectCallout">
              <a:avLst>
                <a:gd name="adj1" fmla="val 35269"/>
                <a:gd name="adj2" fmla="val 97176"/>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4E06455-539C-40B3-8B04-FF5281D7AE3D}"/>
                </a:ext>
              </a:extLst>
            </p:cNvPr>
            <p:cNvSpPr txBox="1"/>
            <p:nvPr/>
          </p:nvSpPr>
          <p:spPr>
            <a:xfrm>
              <a:off x="680531" y="331861"/>
              <a:ext cx="10067171" cy="309913"/>
            </a:xfrm>
            <a:prstGeom prst="rect">
              <a:avLst/>
            </a:prstGeom>
            <a:grpFill/>
            <a:ln>
              <a:noFill/>
            </a:ln>
          </p:spPr>
          <p:txBody>
            <a:bodyPr wrap="square" rtlCol="0">
              <a:spAutoFit/>
            </a:bodyPr>
            <a:lstStyle/>
            <a:p>
              <a:pPr algn="ctr">
                <a:lnSpc>
                  <a:spcPts val="4000"/>
                </a:lnSpc>
              </a:pPr>
              <a:r>
                <a:rPr lang="en-US" sz="3200" dirty="0">
                  <a:solidFill>
                    <a:srgbClr val="FF0000"/>
                  </a:solidFill>
                  <a:latin typeface="Comic Sans MS" panose="030F0702030302020204" pitchFamily="66" charset="0"/>
                </a:rPr>
                <a:t>Good morning. </a:t>
              </a:r>
            </a:p>
          </p:txBody>
        </p:sp>
      </p:grpSp>
      <p:sp>
        <p:nvSpPr>
          <p:cNvPr id="10" name="TextBox 9">
            <a:extLst>
              <a:ext uri="{FF2B5EF4-FFF2-40B4-BE49-F238E27FC236}">
                <a16:creationId xmlns:a16="http://schemas.microsoft.com/office/drawing/2014/main" id="{5E5614D2-8C91-4C26-BB20-787192053287}"/>
              </a:ext>
            </a:extLst>
          </p:cNvPr>
          <p:cNvSpPr txBox="1"/>
          <p:nvPr/>
        </p:nvSpPr>
        <p:spPr>
          <a:xfrm>
            <a:off x="1606031" y="650477"/>
            <a:ext cx="8538285"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You said that Mary and Joseph went to Jerusalem to celebrate the Passover Feast. </a:t>
            </a:r>
            <a:endParaRPr lang="en-GB" sz="3200" dirty="0">
              <a:solidFill>
                <a:srgbClr val="FF0000"/>
              </a:solidFill>
            </a:endParaRPr>
          </a:p>
        </p:txBody>
      </p:sp>
      <p:grpSp>
        <p:nvGrpSpPr>
          <p:cNvPr id="11" name="Group 10">
            <a:extLst>
              <a:ext uri="{FF2B5EF4-FFF2-40B4-BE49-F238E27FC236}">
                <a16:creationId xmlns:a16="http://schemas.microsoft.com/office/drawing/2014/main" id="{E7D8A98A-4CF0-447C-B696-6A5BFBAFF7AF}"/>
              </a:ext>
            </a:extLst>
          </p:cNvPr>
          <p:cNvGrpSpPr/>
          <p:nvPr/>
        </p:nvGrpSpPr>
        <p:grpSpPr>
          <a:xfrm>
            <a:off x="3262967" y="2548135"/>
            <a:ext cx="6173805" cy="4181632"/>
            <a:chOff x="476028" y="270933"/>
            <a:chExt cx="10809834" cy="1274322"/>
          </a:xfrm>
          <a:solidFill>
            <a:schemeClr val="bg1">
              <a:alpha val="36000"/>
            </a:schemeClr>
          </a:solidFill>
        </p:grpSpPr>
        <p:sp>
          <p:nvSpPr>
            <p:cNvPr id="12" name="Speech Bubble: Rectangle with Corners Rounded 11">
              <a:extLst>
                <a:ext uri="{FF2B5EF4-FFF2-40B4-BE49-F238E27FC236}">
                  <a16:creationId xmlns:a16="http://schemas.microsoft.com/office/drawing/2014/main" id="{BECBD5B1-F604-4C3D-A383-F2C8B678A63A}"/>
                </a:ext>
              </a:extLst>
            </p:cNvPr>
            <p:cNvSpPr/>
            <p:nvPr/>
          </p:nvSpPr>
          <p:spPr>
            <a:xfrm>
              <a:off x="476028" y="270933"/>
              <a:ext cx="10809834" cy="1274322"/>
            </a:xfrm>
            <a:prstGeom prst="wedgeRoundRectCallout">
              <a:avLst>
                <a:gd name="adj1" fmla="val -62554"/>
                <a:gd name="adj2" fmla="val -23824"/>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A388FEB7-B893-41A1-BC83-70D261534868}"/>
                </a:ext>
              </a:extLst>
            </p:cNvPr>
            <p:cNvSpPr txBox="1"/>
            <p:nvPr/>
          </p:nvSpPr>
          <p:spPr>
            <a:xfrm>
              <a:off x="476028" y="289231"/>
              <a:ext cx="10271673" cy="211865"/>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That’s right.</a:t>
              </a:r>
            </a:p>
          </p:txBody>
        </p:sp>
      </p:grpSp>
      <p:pic>
        <p:nvPicPr>
          <p:cNvPr id="14" name="Picture 13" descr="A picture containing clipart, vector graphics&#10;&#10;Description automatically generated">
            <a:extLst>
              <a:ext uri="{FF2B5EF4-FFF2-40B4-BE49-F238E27FC236}">
                <a16:creationId xmlns:a16="http://schemas.microsoft.com/office/drawing/2014/main" id="{0073E4AC-68A2-498B-852B-0A8E1CEDA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8192" y="2856466"/>
            <a:ext cx="1995734" cy="3670985"/>
          </a:xfrm>
          <a:prstGeom prst="rect">
            <a:avLst/>
          </a:prstGeom>
        </p:spPr>
      </p:pic>
      <p:sp>
        <p:nvSpPr>
          <p:cNvPr id="15" name="TextBox 14">
            <a:extLst>
              <a:ext uri="{FF2B5EF4-FFF2-40B4-BE49-F238E27FC236}">
                <a16:creationId xmlns:a16="http://schemas.microsoft.com/office/drawing/2014/main" id="{2C096401-37DF-4E7A-A81F-BC79F7607009}"/>
              </a:ext>
            </a:extLst>
          </p:cNvPr>
          <p:cNvSpPr txBox="1"/>
          <p:nvPr/>
        </p:nvSpPr>
        <p:spPr>
          <a:xfrm>
            <a:off x="3157528" y="3053950"/>
            <a:ext cx="5971885" cy="2118978"/>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The people celebrated the Passover Feast to remind them how God had rescued them from Egypt. </a:t>
            </a:r>
          </a:p>
        </p:txBody>
      </p:sp>
      <p:sp>
        <p:nvSpPr>
          <p:cNvPr id="20" name="TextBox 19">
            <a:extLst>
              <a:ext uri="{FF2B5EF4-FFF2-40B4-BE49-F238E27FC236}">
                <a16:creationId xmlns:a16="http://schemas.microsoft.com/office/drawing/2014/main" id="{81698B07-4F5D-4627-81F3-CAFB2A0629AB}"/>
              </a:ext>
            </a:extLst>
          </p:cNvPr>
          <p:cNvSpPr txBox="1"/>
          <p:nvPr/>
        </p:nvSpPr>
        <p:spPr>
          <a:xfrm>
            <a:off x="1406830" y="1750845"/>
            <a:ext cx="9259814" cy="584775"/>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Is that the Passover Feast in the Moses story? </a:t>
            </a:r>
            <a:endParaRPr lang="en-GB" sz="3200" dirty="0">
              <a:solidFill>
                <a:srgbClr val="FF0000"/>
              </a:solidFill>
            </a:endParaRPr>
          </a:p>
        </p:txBody>
      </p:sp>
      <p:sp>
        <p:nvSpPr>
          <p:cNvPr id="21" name="TextBox 20">
            <a:extLst>
              <a:ext uri="{FF2B5EF4-FFF2-40B4-BE49-F238E27FC236}">
                <a16:creationId xmlns:a16="http://schemas.microsoft.com/office/drawing/2014/main" id="{80FBF408-E4F9-4397-ABD8-D13FE55F5E87}"/>
              </a:ext>
            </a:extLst>
          </p:cNvPr>
          <p:cNvSpPr txBox="1"/>
          <p:nvPr/>
        </p:nvSpPr>
        <p:spPr>
          <a:xfrm>
            <a:off x="3262967" y="5090956"/>
            <a:ext cx="6078279" cy="1606017"/>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We celebrate the Communion meal to remind us how Jesus rescued us on the cross. </a:t>
            </a:r>
          </a:p>
        </p:txBody>
      </p:sp>
      <p:sp>
        <p:nvSpPr>
          <p:cNvPr id="16" name="Rectangle 15">
            <a:hlinkClick r:id="rId4" action="ppaction://hlinksldjump"/>
            <a:extLst>
              <a:ext uri="{FF2B5EF4-FFF2-40B4-BE49-F238E27FC236}">
                <a16:creationId xmlns:a16="http://schemas.microsoft.com/office/drawing/2014/main" id="{C760195A-18A2-41B8-9B7D-B23F8E3DE4C0}"/>
              </a:ext>
            </a:extLst>
          </p:cNvPr>
          <p:cNvSpPr/>
          <p:nvPr/>
        </p:nvSpPr>
        <p:spPr>
          <a:xfrm>
            <a:off x="-232864" y="-549524"/>
            <a:ext cx="13470552" cy="7705858"/>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41831667-9AC8-4430-9102-9711957009DB}"/>
              </a:ext>
            </a:extLst>
          </p:cNvPr>
          <p:cNvGrpSpPr/>
          <p:nvPr/>
        </p:nvGrpSpPr>
        <p:grpSpPr>
          <a:xfrm>
            <a:off x="10619930" y="5775660"/>
            <a:ext cx="1341627" cy="954107"/>
            <a:chOff x="11481081" y="5833235"/>
            <a:chExt cx="1341627" cy="954107"/>
          </a:xfrm>
        </p:grpSpPr>
        <p:sp>
          <p:nvSpPr>
            <p:cNvPr id="18" name="Arrow: Pentagon 17">
              <a:extLst>
                <a:ext uri="{FF2B5EF4-FFF2-40B4-BE49-F238E27FC236}">
                  <a16:creationId xmlns:a16="http://schemas.microsoft.com/office/drawing/2014/main" id="{02B5D1EF-384C-4B39-B8C8-FE1DAC085B8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18B5AC-F263-4D8D-AB1E-C881D1125AB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8685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1.875E-6 2.22222E-6 L -0.3582 0.00046 " pathEditMode="relative" rAng="0" ptsTypes="AA">
                                      <p:cBhvr>
                                        <p:cTn id="6" dur="2000" fill="hold"/>
                                        <p:tgtEl>
                                          <p:spTgt spid="14"/>
                                        </p:tgtEl>
                                        <p:attrNameLst>
                                          <p:attrName>ppt_x</p:attrName>
                                          <p:attrName>ppt_y</p:attrName>
                                        </p:attrNameLst>
                                      </p:cBhvr>
                                      <p:rCtr x="-17917" y="23"/>
                                    </p:animMotion>
                                  </p:childTnLst>
                                </p:cTn>
                              </p:par>
                            </p:childTnLst>
                          </p:cTn>
                        </p:par>
                        <p:par>
                          <p:cTn id="7" fill="hold">
                            <p:stCondLst>
                              <p:cond delay="225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2250"/>
                            </p:stCondLst>
                            <p:childTnLst>
                              <p:par>
                                <p:cTn id="11" presetID="1" presetClass="exit" presetSubtype="0" fill="hold" nodeType="after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par>
                          <p:cTn id="13" fill="hold">
                            <p:stCondLst>
                              <p:cond delay="2250"/>
                            </p:stCondLst>
                            <p:childTnLst>
                              <p:par>
                                <p:cTn id="14" presetID="22" presetClass="entr" presetSubtype="2" fill="hold" nodeType="afterEffect">
                                  <p:stCondLst>
                                    <p:cond delay="75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750"/>
                                        <p:tgtEl>
                                          <p:spTgt spid="7"/>
                                        </p:tgtEl>
                                      </p:cBhvr>
                                    </p:animEffect>
                                  </p:childTnLst>
                                </p:cTn>
                              </p:par>
                            </p:childTnLst>
                          </p:cTn>
                        </p:par>
                        <p:par>
                          <p:cTn id="17" fill="hold">
                            <p:stCondLst>
                              <p:cond delay="4750"/>
                            </p:stCondLst>
                            <p:childTnLst>
                              <p:par>
                                <p:cTn id="18" presetID="22" presetClass="entr" presetSubtype="2" fill="hold" grpId="0" nodeType="afterEffect">
                                  <p:stCondLst>
                                    <p:cond delay="1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1750"/>
                                        <p:tgtEl>
                                          <p:spTgt spid="10"/>
                                        </p:tgtEl>
                                      </p:cBhvr>
                                    </p:animEffect>
                                  </p:childTnLst>
                                </p:cTn>
                              </p:par>
                            </p:childTnLst>
                          </p:cTn>
                        </p:par>
                        <p:par>
                          <p:cTn id="21" fill="hold">
                            <p:stCondLst>
                              <p:cond delay="8000"/>
                            </p:stCondLst>
                            <p:childTnLst>
                              <p:par>
                                <p:cTn id="22" presetID="22" presetClass="entr" presetSubtype="2" fill="hold" grpId="0" nodeType="afterEffect">
                                  <p:stCondLst>
                                    <p:cond delay="175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1750"/>
                                        <p:tgtEl>
                                          <p:spTgt spid="20"/>
                                        </p:tgtEl>
                                      </p:cBhvr>
                                    </p:animEffect>
                                  </p:childTnLst>
                                </p:cTn>
                              </p:par>
                            </p:childTnLst>
                          </p:cTn>
                        </p:par>
                        <p:par>
                          <p:cTn id="25" fill="hold">
                            <p:stCondLst>
                              <p:cond delay="11500"/>
                            </p:stCondLst>
                            <p:childTnLst>
                              <p:par>
                                <p:cTn id="26" presetID="22" presetClass="entr" presetSubtype="8" fill="hold" nodeType="after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750"/>
                                        <p:tgtEl>
                                          <p:spTgt spid="11"/>
                                        </p:tgtEl>
                                      </p:cBhvr>
                                    </p:animEffect>
                                  </p:childTnLst>
                                </p:cTn>
                              </p:par>
                            </p:childTnLst>
                          </p:cTn>
                        </p:par>
                        <p:par>
                          <p:cTn id="29" fill="hold">
                            <p:stCondLst>
                              <p:cond delay="15250"/>
                            </p:stCondLst>
                            <p:childTnLst>
                              <p:par>
                                <p:cTn id="30" presetID="22" presetClass="entr" presetSubtype="8" fill="hold" grpId="0" nodeType="afterEffect">
                                  <p:stCondLst>
                                    <p:cond delay="175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750"/>
                                        <p:tgtEl>
                                          <p:spTgt spid="15"/>
                                        </p:tgtEl>
                                      </p:cBhvr>
                                    </p:animEffect>
                                  </p:childTnLst>
                                </p:cTn>
                              </p:par>
                            </p:childTnLst>
                          </p:cTn>
                        </p:par>
                        <p:par>
                          <p:cTn id="33" fill="hold">
                            <p:stCondLst>
                              <p:cond delay="18750"/>
                            </p:stCondLst>
                            <p:childTnLst>
                              <p:par>
                                <p:cTn id="34" presetID="22" presetClass="entr" presetSubtype="8" fill="hold" grpId="0" nodeType="afterEffect">
                                  <p:stCondLst>
                                    <p:cond delay="200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1750"/>
                                        <p:tgtEl>
                                          <p:spTgt spid="21"/>
                                        </p:tgtEl>
                                      </p:cBhvr>
                                    </p:animEffect>
                                  </p:childTnLst>
                                </p:cTn>
                              </p:par>
                            </p:childTnLst>
                          </p:cTn>
                        </p:par>
                        <p:par>
                          <p:cTn id="37" fill="hold">
                            <p:stCondLst>
                              <p:cond delay="22500"/>
                            </p:stCondLst>
                            <p:childTnLst>
                              <p:par>
                                <p:cTn id="38" presetID="1" presetClass="entr" presetSubtype="0" fill="hold" nodeType="afterEffect">
                                  <p:stCondLst>
                                    <p:cond delay="100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435AC560-22A5-496E-B1F5-E01A854AC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759" y="2856466"/>
            <a:ext cx="1995734" cy="3670985"/>
          </a:xfrm>
          <a:prstGeom prst="rect">
            <a:avLst/>
          </a:prstGeom>
        </p:spPr>
      </p:pic>
      <p:pic>
        <p:nvPicPr>
          <p:cNvPr id="6" name="Picture 5">
            <a:extLst>
              <a:ext uri="{FF2B5EF4-FFF2-40B4-BE49-F238E27FC236}">
                <a16:creationId xmlns:a16="http://schemas.microsoft.com/office/drawing/2014/main" id="{A57384DC-5D77-4429-BE77-2BF79DE11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1" y="2856466"/>
            <a:ext cx="1921428" cy="3532176"/>
          </a:xfrm>
          <a:prstGeom prst="rect">
            <a:avLst/>
          </a:prstGeom>
        </p:spPr>
      </p:pic>
      <p:grpSp>
        <p:nvGrpSpPr>
          <p:cNvPr id="22" name="Group 21">
            <a:extLst>
              <a:ext uri="{FF2B5EF4-FFF2-40B4-BE49-F238E27FC236}">
                <a16:creationId xmlns:a16="http://schemas.microsoft.com/office/drawing/2014/main" id="{7AE16E95-47FB-46BF-B0BE-27FE1F3DE16C}"/>
              </a:ext>
            </a:extLst>
          </p:cNvPr>
          <p:cNvGrpSpPr/>
          <p:nvPr/>
        </p:nvGrpSpPr>
        <p:grpSpPr>
          <a:xfrm>
            <a:off x="2966909" y="0"/>
            <a:ext cx="6462841" cy="2230223"/>
            <a:chOff x="476028" y="270933"/>
            <a:chExt cx="10809834" cy="1274322"/>
          </a:xfrm>
          <a:solidFill>
            <a:schemeClr val="bg1">
              <a:alpha val="36000"/>
            </a:schemeClr>
          </a:solidFill>
        </p:grpSpPr>
        <p:sp>
          <p:nvSpPr>
            <p:cNvPr id="23" name="Speech Bubble: Rectangle with Corners Rounded 22">
              <a:extLst>
                <a:ext uri="{FF2B5EF4-FFF2-40B4-BE49-F238E27FC236}">
                  <a16:creationId xmlns:a16="http://schemas.microsoft.com/office/drawing/2014/main" id="{A4504940-448F-4C83-A9E7-5E361CB9BA2F}"/>
                </a:ext>
              </a:extLst>
            </p:cNvPr>
            <p:cNvSpPr/>
            <p:nvPr/>
          </p:nvSpPr>
          <p:spPr>
            <a:xfrm>
              <a:off x="476028" y="270933"/>
              <a:ext cx="10809834" cy="1274322"/>
            </a:xfrm>
            <a:prstGeom prst="wedgeRoundRectCallout">
              <a:avLst>
                <a:gd name="adj1" fmla="val -56550"/>
                <a:gd name="adj2" fmla="val 112720"/>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FAF97AFC-2662-4D4D-9E0D-31628A00A174}"/>
                </a:ext>
              </a:extLst>
            </p:cNvPr>
            <p:cNvSpPr txBox="1"/>
            <p:nvPr/>
          </p:nvSpPr>
          <p:spPr>
            <a:xfrm>
              <a:off x="682539" y="322426"/>
              <a:ext cx="10376030" cy="870616"/>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Let’s read today’s story.</a:t>
              </a:r>
            </a:p>
          </p:txBody>
        </p:sp>
      </p:grpSp>
      <p:sp>
        <p:nvSpPr>
          <p:cNvPr id="16" name="Rectangle 15">
            <a:hlinkClick r:id="rId4" action="ppaction://hlinksldjump"/>
            <a:extLst>
              <a:ext uri="{FF2B5EF4-FFF2-40B4-BE49-F238E27FC236}">
                <a16:creationId xmlns:a16="http://schemas.microsoft.com/office/drawing/2014/main" id="{C760195A-18A2-41B8-9B7D-B23F8E3DE4C0}"/>
              </a:ext>
            </a:extLst>
          </p:cNvPr>
          <p:cNvSpPr/>
          <p:nvPr/>
        </p:nvSpPr>
        <p:spPr>
          <a:xfrm>
            <a:off x="-214441" y="-671579"/>
            <a:ext cx="13470552" cy="7705858"/>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3BE6543C-7991-4295-B1BC-B31549D9B8CC}"/>
              </a:ext>
            </a:extLst>
          </p:cNvPr>
          <p:cNvSpPr txBox="1"/>
          <p:nvPr/>
        </p:nvSpPr>
        <p:spPr>
          <a:xfrm>
            <a:off x="3451694" y="624206"/>
            <a:ext cx="5480845" cy="1606017"/>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Some of our friends have made a video of the reading which is with the activities.</a:t>
            </a:r>
          </a:p>
        </p:txBody>
      </p:sp>
      <p:grpSp>
        <p:nvGrpSpPr>
          <p:cNvPr id="17" name="Group 16">
            <a:extLst>
              <a:ext uri="{FF2B5EF4-FFF2-40B4-BE49-F238E27FC236}">
                <a16:creationId xmlns:a16="http://schemas.microsoft.com/office/drawing/2014/main" id="{41831667-9AC8-4430-9102-9711957009DB}"/>
              </a:ext>
            </a:extLst>
          </p:cNvPr>
          <p:cNvGrpSpPr/>
          <p:nvPr/>
        </p:nvGrpSpPr>
        <p:grpSpPr>
          <a:xfrm>
            <a:off x="10619930" y="5775660"/>
            <a:ext cx="1341627" cy="954107"/>
            <a:chOff x="11481081" y="5833235"/>
            <a:chExt cx="1341627" cy="954107"/>
          </a:xfrm>
        </p:grpSpPr>
        <p:sp>
          <p:nvSpPr>
            <p:cNvPr id="18" name="Arrow: Pentagon 17">
              <a:extLst>
                <a:ext uri="{FF2B5EF4-FFF2-40B4-BE49-F238E27FC236}">
                  <a16:creationId xmlns:a16="http://schemas.microsoft.com/office/drawing/2014/main" id="{02B5D1EF-384C-4B39-B8C8-FE1DAC085B8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A18B5AC-F263-4D8D-AB1E-C881D1125AB3}"/>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33837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750"/>
                                        <p:tgtEl>
                                          <p:spTgt spid="22"/>
                                        </p:tgtEl>
                                      </p:cBhvr>
                                    </p:animEffect>
                                  </p:childTnLst>
                                </p:cTn>
                              </p:par>
                            </p:childTnLst>
                          </p:cTn>
                        </p:par>
                        <p:par>
                          <p:cTn id="8" fill="hold">
                            <p:stCondLst>
                              <p:cond delay="2250"/>
                            </p:stCondLst>
                            <p:childTnLst>
                              <p:par>
                                <p:cTn id="9" presetID="22" presetClass="entr" presetSubtype="8" fill="hold" nodeType="afterEffect">
                                  <p:stCondLst>
                                    <p:cond delay="100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wipe(left)">
                                      <p:cBhvr>
                                        <p:cTn id="11" dur="1750"/>
                                        <p:tgtEl>
                                          <p:spTgt spid="25">
                                            <p:txEl>
                                              <p:pRg st="0" end="0"/>
                                            </p:txEl>
                                          </p:spTgt>
                                        </p:tgtEl>
                                      </p:cBhvr>
                                    </p:animEffect>
                                  </p:childTnLst>
                                </p:cTn>
                              </p:par>
                            </p:childTnLst>
                          </p:cTn>
                        </p:par>
                        <p:par>
                          <p:cTn id="12" fill="hold">
                            <p:stCondLst>
                              <p:cond delay="50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23BA86CD-A2E3-4F8E-986D-F6FDB5709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5" y="903514"/>
            <a:ext cx="11473541" cy="6602898"/>
          </a:xfrm>
          <a:prstGeom prst="rect">
            <a:avLst/>
          </a:prstGeom>
          <a:noFill/>
        </p:spPr>
        <p:txBody>
          <a:bodyPr wrap="square">
            <a:spAutoFit/>
          </a:bodyPr>
          <a:lstStyle/>
          <a:p>
            <a:pPr>
              <a:lnSpc>
                <a:spcPts val="4000"/>
              </a:lnSpc>
            </a:pPr>
            <a:r>
              <a:rPr lang="en-GB" sz="2800" dirty="0">
                <a:latin typeface="Comic Sans MS" panose="030F0702030302020204" pitchFamily="66" charset="0"/>
              </a:rPr>
              <a:t>Every year Jesus’ parents went to Jerusalem for the Passover Feast. When Jesus was 12 years old, they went to the feast as they always did. When the feast days were over, they went </a:t>
            </a:r>
          </a:p>
          <a:p>
            <a:pPr>
              <a:lnSpc>
                <a:spcPts val="4000"/>
              </a:lnSpc>
            </a:pPr>
            <a:r>
              <a:rPr lang="en-GB" sz="2800" dirty="0">
                <a:latin typeface="Comic Sans MS" panose="030F0702030302020204" pitchFamily="66" charset="0"/>
              </a:rPr>
              <a:t>home. The boy Jesus stayed behind in Jerusalem, </a:t>
            </a:r>
          </a:p>
          <a:p>
            <a:pPr>
              <a:lnSpc>
                <a:spcPts val="4000"/>
              </a:lnSpc>
            </a:pPr>
            <a:r>
              <a:rPr lang="en-GB" sz="2800" dirty="0">
                <a:latin typeface="Comic Sans MS" panose="030F0702030302020204" pitchFamily="66" charset="0"/>
              </a:rPr>
              <a:t>but his parents did not know it. </a:t>
            </a:r>
          </a:p>
          <a:p>
            <a:pPr>
              <a:lnSpc>
                <a:spcPts val="4000"/>
              </a:lnSpc>
            </a:pPr>
            <a:r>
              <a:rPr lang="en-GB" sz="2800" dirty="0">
                <a:latin typeface="Comic Sans MS" panose="030F0702030302020204" pitchFamily="66" charset="0"/>
              </a:rPr>
              <a:t>Joseph and Mary travelled for a whole day. They </a:t>
            </a:r>
          </a:p>
          <a:p>
            <a:pPr>
              <a:lnSpc>
                <a:spcPts val="4000"/>
              </a:lnSpc>
            </a:pPr>
            <a:r>
              <a:rPr lang="en-GB" sz="2800" dirty="0">
                <a:latin typeface="Comic Sans MS" panose="030F0702030302020204" pitchFamily="66" charset="0"/>
              </a:rPr>
              <a:t>thought that Jesus was with them in the group. Then </a:t>
            </a:r>
          </a:p>
          <a:p>
            <a:pPr>
              <a:lnSpc>
                <a:spcPts val="4000"/>
              </a:lnSpc>
            </a:pPr>
            <a:r>
              <a:rPr lang="en-GB" sz="2800" dirty="0">
                <a:latin typeface="Comic Sans MS" panose="030F0702030302020204" pitchFamily="66" charset="0"/>
              </a:rPr>
              <a:t>they began to look for him among their family and friends, </a:t>
            </a:r>
          </a:p>
          <a:p>
            <a:pPr>
              <a:lnSpc>
                <a:spcPts val="4000"/>
              </a:lnSpc>
            </a:pPr>
            <a:r>
              <a:rPr lang="en-GB" sz="2800" dirty="0">
                <a:latin typeface="Comic Sans MS" panose="030F0702030302020204" pitchFamily="66" charset="0"/>
              </a:rPr>
              <a:t>but they did not find him. So they went back to </a:t>
            </a:r>
          </a:p>
          <a:p>
            <a:pPr>
              <a:lnSpc>
                <a:spcPts val="4000"/>
              </a:lnSpc>
            </a:pPr>
            <a:r>
              <a:rPr lang="en-GB" sz="2800" dirty="0">
                <a:latin typeface="Comic Sans MS" panose="030F0702030302020204" pitchFamily="66" charset="0"/>
              </a:rPr>
              <a:t>Jerusalem to look for him there.</a:t>
            </a:r>
          </a:p>
          <a:p>
            <a:pPr>
              <a:lnSpc>
                <a:spcPts val="4000"/>
              </a:lnSpc>
            </a:pPr>
            <a:r>
              <a:rPr lang="en-GB" sz="2800" dirty="0">
                <a:latin typeface="Comic Sans MS" panose="030F0702030302020204" pitchFamily="66" charset="0"/>
              </a:rPr>
              <a:t>After three days they found him.  </a:t>
            </a: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a:p>
            <a:pPr>
              <a:lnSpc>
                <a:spcPts val="3600"/>
              </a:lnSpc>
            </a:pPr>
            <a:endParaRPr lang="en-US" sz="2800" b="1" baseline="30000" dirty="0">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a:t>
            </a:r>
            <a:r>
              <a:rPr lang="en-GB" sz="3200" b="1" i="0" dirty="0">
                <a:solidFill>
                  <a:srgbClr val="FF0000"/>
                </a:solidFill>
                <a:effectLst/>
                <a:latin typeface="Comic Sans MS" panose="030F0702030302020204" pitchFamily="66" charset="0"/>
              </a:rPr>
              <a:t>2 </a:t>
            </a:r>
            <a:r>
              <a:rPr lang="en-GB" sz="3200" b="1" dirty="0">
                <a:solidFill>
                  <a:srgbClr val="FF0000"/>
                </a:solidFill>
                <a:latin typeface="Comic Sans MS" panose="030F0702030302020204" pitchFamily="66" charset="0"/>
              </a:rPr>
              <a:t>verses 41 - 45</a:t>
            </a:r>
          </a:p>
        </p:txBody>
      </p:sp>
      <p:sp>
        <p:nvSpPr>
          <p:cNvPr id="6" name="Rectangle 5">
            <a:hlinkClick r:id="rId3" action="ppaction://hlinksldjump"/>
            <a:extLst>
              <a:ext uri="{FF2B5EF4-FFF2-40B4-BE49-F238E27FC236}">
                <a16:creationId xmlns:a16="http://schemas.microsoft.com/office/drawing/2014/main" id="{3AF73C7E-BDCB-4082-8A1B-5BDE28A882B5}"/>
              </a:ext>
            </a:extLst>
          </p:cNvPr>
          <p:cNvSpPr/>
          <p:nvPr/>
        </p:nvSpPr>
        <p:spPr>
          <a:xfrm>
            <a:off x="-486229" y="-318740"/>
            <a:ext cx="13164457" cy="7545449"/>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A756A3B-6C07-4009-A0D2-2199580D972F}"/>
              </a:ext>
            </a:extLst>
          </p:cNvPr>
          <p:cNvGrpSpPr/>
          <p:nvPr/>
        </p:nvGrpSpPr>
        <p:grpSpPr>
          <a:xfrm>
            <a:off x="10619930" y="5775660"/>
            <a:ext cx="1341627" cy="954107"/>
            <a:chOff x="11481081" y="5833235"/>
            <a:chExt cx="1341627" cy="954107"/>
          </a:xfrm>
        </p:grpSpPr>
        <p:sp>
          <p:nvSpPr>
            <p:cNvPr id="8" name="Arrow: Pentagon 7">
              <a:extLst>
                <a:ext uri="{FF2B5EF4-FFF2-40B4-BE49-F238E27FC236}">
                  <a16:creationId xmlns:a16="http://schemas.microsoft.com/office/drawing/2014/main" id="{064119D5-3149-4380-9F24-AB10461C3E40}"/>
                </a:ext>
              </a:extLst>
            </p:cNvPr>
            <p:cNvSpPr/>
            <p:nvPr/>
          </p:nvSpPr>
          <p:spPr>
            <a:xfrm>
              <a:off x="11489470" y="5878286"/>
              <a:ext cx="1333238" cy="84908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E29356-E3F8-4AF1-9A91-001B49AB7618}"/>
                </a:ext>
              </a:extLst>
            </p:cNvPr>
            <p:cNvSpPr txBox="1"/>
            <p:nvPr/>
          </p:nvSpPr>
          <p:spPr>
            <a:xfrm>
              <a:off x="11481081" y="5833235"/>
              <a:ext cx="1094015" cy="954107"/>
            </a:xfrm>
            <a:prstGeom prst="rect">
              <a:avLst/>
            </a:prstGeom>
            <a:noFill/>
          </p:spPr>
          <p:txBody>
            <a:bodyPr wrap="square" rtlCol="0">
              <a:spAutoFit/>
            </a:bodyPr>
            <a:lstStyle/>
            <a:p>
              <a:pPr algn="ctr"/>
              <a:r>
                <a:rPr lang="en-GB" sz="2800" dirty="0">
                  <a:latin typeface="Comic Sans MS" panose="030F0702030302020204" pitchFamily="66" charset="0"/>
                </a:rPr>
                <a:t>Next slide</a:t>
              </a:r>
            </a:p>
          </p:txBody>
        </p:sp>
      </p:grpSp>
    </p:spTree>
    <p:extLst>
      <p:ext uri="{BB962C8B-B14F-4D97-AF65-F5344CB8AC3E}">
        <p14:creationId xmlns:p14="http://schemas.microsoft.com/office/powerpoint/2010/main" val="17047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22045E-16 1.48148E-6 L -0.29687 -0.00463 " pathEditMode="relative" rAng="0" ptsTypes="AA">
                                      <p:cBhvr>
                                        <p:cTn id="6" dur="2000" fill="hold"/>
                                        <p:tgtEl>
                                          <p:spTgt spid="12"/>
                                        </p:tgtEl>
                                        <p:attrNameLst>
                                          <p:attrName>ppt_x</p:attrName>
                                          <p:attrName>ppt_y</p:attrName>
                                        </p:attrNameLst>
                                      </p:cBhvr>
                                      <p:rCtr x="-14844" y="-231"/>
                                    </p:animMotion>
                                  </p:childTnLst>
                                </p:cTn>
                              </p:par>
                            </p:childTnLst>
                          </p:cTn>
                        </p:par>
                        <p:par>
                          <p:cTn id="7" fill="hold">
                            <p:stCondLst>
                              <p:cond delay="2000"/>
                            </p:stCondLst>
                            <p:childTnLst>
                              <p:par>
                                <p:cTn id="8" presetID="22" presetClass="entr" presetSubtype="1"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500"/>
                                        <p:tgtEl>
                                          <p:spTgt spid="10"/>
                                        </p:tgtEl>
                                      </p:cBhvr>
                                    </p:animEffect>
                                  </p:childTnLst>
                                </p:cTn>
                              </p:par>
                            </p:childTnLst>
                          </p:cTn>
                        </p:par>
                        <p:par>
                          <p:cTn id="11" fill="hold">
                            <p:stCondLst>
                              <p:cond delay="3750"/>
                            </p:stCondLst>
                            <p:childTnLst>
                              <p:par>
                                <p:cTn id="12" presetID="1" presetClass="entr" presetSubtype="0"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3412</TotalTime>
  <Words>1181</Words>
  <Application>Microsoft Office PowerPoint</Application>
  <PresentationFormat>Widescreen</PresentationFormat>
  <Paragraphs>148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130</cp:revision>
  <dcterms:created xsi:type="dcterms:W3CDTF">2020-12-17T20:46:52Z</dcterms:created>
  <dcterms:modified xsi:type="dcterms:W3CDTF">2021-01-05T23:33:27Z</dcterms:modified>
</cp:coreProperties>
</file>