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sldIdLst>
    <p:sldId id="701" r:id="rId3"/>
    <p:sldId id="702" r:id="rId4"/>
    <p:sldId id="704" r:id="rId5"/>
    <p:sldId id="715" r:id="rId6"/>
    <p:sldId id="713" r:id="rId7"/>
    <p:sldId id="703" r:id="rId8"/>
    <p:sldId id="705" r:id="rId9"/>
    <p:sldId id="706" r:id="rId10"/>
    <p:sldId id="716" r:id="rId11"/>
    <p:sldId id="717" r:id="rId12"/>
    <p:sldId id="707" r:id="rId13"/>
    <p:sldId id="708" r:id="rId14"/>
    <p:sldId id="710" r:id="rId15"/>
    <p:sldId id="712" r:id="rId16"/>
    <p:sldId id="7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6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S::bhancock@wstanns.co.uk::f2573701-88e4-42de-a22f-8d3c7c1539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0099"/>
    <a:srgbClr val="00FF00"/>
    <a:srgbClr val="FF0000"/>
    <a:srgbClr val="E2E9F6"/>
    <a:srgbClr val="EFC39F"/>
    <a:srgbClr val="F1CCAD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9" autoAdjust="0"/>
    <p:restoredTop sz="93878" autoAdjust="0"/>
  </p:normalViewPr>
  <p:slideViewPr>
    <p:cSldViewPr snapToGrid="0" showGuides="1">
      <p:cViewPr varScale="1">
        <p:scale>
          <a:sx n="53" d="100"/>
          <a:sy n="53" d="100"/>
        </p:scale>
        <p:origin x="-12" y="882"/>
      </p:cViewPr>
      <p:guideLst>
        <p:guide orient="horz" pos="2808"/>
        <p:guide pos="6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2088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2CC5-AE97-4455-85C1-E45326FF10A2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329E-E699-4A6F-823D-0D360937B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7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9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329E-E699-4A6F-823D-0D360937B8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6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166255" y="-77316"/>
            <a:ext cx="13283681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EFC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4" cy="3003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137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D749E9-5FCA-4980-A774-AD5B2EFC3E6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00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652C-8E1D-4B6B-A1EF-95C535B84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6B188-E1DC-49A4-B183-A2F2EAA47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25178-F091-4599-9ABB-CBEF6F85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6809-9658-460E-B171-B00ED815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8D0E2-74FB-4388-88EE-54C13E90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560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731F-A8EE-4E79-A1F6-7960E9C4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464A3-0F02-4BC0-9F2C-7514D3D71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4DED-6E42-411B-9322-C51F62D7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E7F6F-DB96-43B7-B8AC-8B98EAF9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33B5-DF24-4D02-B596-18E8774E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79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4D93-6E06-42CF-8FE9-8BD48B08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EE388-3AAF-47BC-B734-E7F3E5A0C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EAFDC-980C-4443-9542-630734188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83E69-F60B-4331-94FD-BBE6486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47E4C-F61E-4C6E-922F-FD3FC784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44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112E-6ECE-4B3C-81D7-4D13DB08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82FB-A27E-472C-8566-E17255837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87E48-CCC8-46C7-B184-0CDF973A6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3B5A4-31C0-498E-8A46-D46D0301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0D74A-6D71-4707-B246-1ADC782C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BCAB3-BBC1-4DC1-927F-EAC46856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96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DDBFA-AA52-41F2-A738-FF5C2654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1DF54-68BF-4324-AB1F-4A4D53129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85A11-C9B9-41D0-B698-00EE44D16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F0ECA-3872-49D0-81F5-1447CEEAE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5A4E6-0F6C-4BFB-9940-EC9705B94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C846AD-2570-46F5-894D-5EF34AC5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AB4E5-170C-441D-B6FD-D9ECAACE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39105-4881-4CBC-8B62-615751FD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19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55A2-2EA4-4C4E-8D0E-DC2C3414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8B9C-3FAC-4A44-B3FD-426D4892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D5F80-B118-4608-87BC-283752AC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40C79-E3A0-4CFD-B8F7-E9CD80F5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88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2B203-813F-4B45-956E-E0666508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46345-1DD9-40F4-8926-23554BAE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1809B-DE07-4190-9270-C51CDB97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75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A877-18A1-4076-973E-E4941D2A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4174F-0AA7-40EE-AA64-F6D5D48E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6452A-11A0-4703-AA60-536D7EA1A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EA947-C1A0-45C8-9237-2A9D6346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8BF6C-322E-40D7-8234-3BC23064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931DF-EF98-4B5A-A349-5BEAF385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74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66F6-34CD-4875-B15F-3A9F90AF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ED3C2-A29C-40F8-937F-8A3AAA816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9C2F-C85F-4A82-9819-226CD071E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2784E-2BFA-4197-A37C-38B65BF4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C2295-EA15-41C6-84F3-B65B87D9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AAFFF-7B2B-4B8D-8E11-B5586FD0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7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5323"/>
            <a:ext cx="12302836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DC4D84-49C2-4BC7-B36E-2D5183E17725}"/>
              </a:ext>
            </a:extLst>
          </p:cNvPr>
          <p:cNvGrpSpPr/>
          <p:nvPr userDrawn="1"/>
        </p:nvGrpSpPr>
        <p:grpSpPr>
          <a:xfrm>
            <a:off x="0" y="2126013"/>
            <a:ext cx="12302838" cy="1734058"/>
            <a:chOff x="-276708" y="1989654"/>
            <a:chExt cx="12745416" cy="2016551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BB8AAD0E-9E68-4252-AD80-384B979B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102" y="2203311"/>
              <a:ext cx="1547669" cy="1207938"/>
            </a:xfrm>
            <a:prstGeom prst="rect">
              <a:avLst/>
            </a:prstGeom>
          </p:spPr>
        </p:pic>
        <p:pic>
          <p:nvPicPr>
            <p:cNvPr id="10" name="Picture 9" descr="A picture containing text, plant&#10;&#10;Description automatically generated">
              <a:extLst>
                <a:ext uri="{FF2B5EF4-FFF2-40B4-BE49-F238E27FC236}">
                  <a16:creationId xmlns:a16="http://schemas.microsoft.com/office/drawing/2014/main" id="{4258985F-0D94-48B2-BA0D-A73800700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365" y="2381412"/>
              <a:ext cx="2383864" cy="1202261"/>
            </a:xfrm>
            <a:prstGeom prst="rect">
              <a:avLst/>
            </a:prstGeom>
          </p:spPr>
        </p:pic>
        <p:pic>
          <p:nvPicPr>
            <p:cNvPr id="11" name="Picture 1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B55E1D2-440E-4698-8823-5758452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71" y="2030886"/>
              <a:ext cx="1770074" cy="157235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C8A0F-5356-4200-BF0C-689DB2FD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096107" y="2203312"/>
              <a:ext cx="3361151" cy="1635309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1A01E9-8700-424E-8364-8E79771F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20123" y="2379019"/>
              <a:ext cx="1261636" cy="1057834"/>
            </a:xfrm>
            <a:prstGeom prst="rect">
              <a:avLst/>
            </a:prstGeom>
          </p:spPr>
        </p:pic>
        <p:pic>
          <p:nvPicPr>
            <p:cNvPr id="14" name="Picture 1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56286A16-6C8F-4A8C-9E1E-8A0581FA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496" y="2330205"/>
              <a:ext cx="1770075" cy="138152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DD24C-8C81-4346-BE3C-59ACAD36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76708" y="1989654"/>
              <a:ext cx="2207170" cy="15801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EA1FEF-C5E1-46F5-9CE4-C100F87D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38696" y="2883268"/>
              <a:ext cx="872836" cy="13730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AC287C-D275-45AB-A016-2B9F51EA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4557" y="2383586"/>
              <a:ext cx="1014151" cy="138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5230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B038-81BB-4B3D-BAEF-71C78410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C1A9B-6E66-4EDB-8F4C-0144B7233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20E6A-696B-4580-A483-FA223117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F59F3-97A1-448D-9964-CFDD0D35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C096D-AB47-4865-955B-E776821D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71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3617C-C732-448A-857B-C3DC6D0D8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8B646-9638-4714-9317-3034A46AD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D927D-32F6-494E-9695-D32C1C57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E4AB-8B8A-4B3E-8A46-500388FB631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91685-BA5B-4AA6-A311-97F33E6C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06FF8-B7F8-4046-9478-066DBF1F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4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5323"/>
            <a:ext cx="12302836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C064AF-48E3-44BB-B8C6-4FE4104E63AF}"/>
              </a:ext>
            </a:extLst>
          </p:cNvPr>
          <p:cNvGrpSpPr/>
          <p:nvPr userDrawn="1"/>
        </p:nvGrpSpPr>
        <p:grpSpPr>
          <a:xfrm>
            <a:off x="-47776" y="1797131"/>
            <a:ext cx="12398387" cy="1629207"/>
            <a:chOff x="35753" y="1930144"/>
            <a:chExt cx="12398387" cy="1629207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BB8AAD0E-9E68-4252-AD80-384B979B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482" y="2086828"/>
              <a:ext cx="1493927" cy="1038721"/>
            </a:xfrm>
            <a:prstGeom prst="rect">
              <a:avLst/>
            </a:prstGeom>
          </p:spPr>
        </p:pic>
        <p:pic>
          <p:nvPicPr>
            <p:cNvPr id="11" name="Picture 1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B55E1D2-440E-4698-8823-5758452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006" y="1930144"/>
              <a:ext cx="1708609" cy="13520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C8A0F-5356-4200-BF0C-689DB2FD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557" y="1955694"/>
              <a:ext cx="3244437" cy="1406223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1A01E9-8700-424E-8364-8E79771F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16967" y="2160113"/>
              <a:ext cx="1217826" cy="909645"/>
            </a:xfrm>
            <a:prstGeom prst="rect">
              <a:avLst/>
            </a:prstGeom>
          </p:spPr>
        </p:pic>
        <p:pic>
          <p:nvPicPr>
            <p:cNvPr id="14" name="Picture 1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56286A16-6C8F-4A8C-9E1E-8A0581FA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024" y="2118137"/>
              <a:ext cx="1708610" cy="11879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DD24C-8C81-4346-BE3C-59ACAD36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2763" y="2049042"/>
              <a:ext cx="2130527" cy="1358777"/>
            </a:xfrm>
            <a:prstGeom prst="rect">
              <a:avLst/>
            </a:prstGeom>
          </p:spPr>
        </p:pic>
        <p:pic>
          <p:nvPicPr>
            <p:cNvPr id="18" name="Picture 17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3309BA94-2771-4A54-B56B-D112C1701C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25531" y="2036087"/>
              <a:ext cx="1708609" cy="135208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EA1FEF-C5E1-46F5-9CE4-C100F87D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460043" y="2521390"/>
              <a:ext cx="750563" cy="13253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AC287C-D275-45AB-A016-2B9F51EA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536" y="2164040"/>
              <a:ext cx="978935" cy="1187988"/>
            </a:xfrm>
            <a:prstGeom prst="rect">
              <a:avLst/>
            </a:prstGeom>
          </p:spPr>
        </p:pic>
        <p:pic>
          <p:nvPicPr>
            <p:cNvPr id="19" name="Picture 18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9804305B-1E0E-4873-A583-329884D6DF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753" y="2156989"/>
              <a:ext cx="1708610" cy="1187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3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5323"/>
            <a:ext cx="12302836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BC6699A-78A4-48DB-B73B-9A40792ED836}"/>
              </a:ext>
            </a:extLst>
          </p:cNvPr>
          <p:cNvGrpSpPr/>
          <p:nvPr userDrawn="1"/>
        </p:nvGrpSpPr>
        <p:grpSpPr>
          <a:xfrm>
            <a:off x="-47776" y="1797131"/>
            <a:ext cx="12398387" cy="1629207"/>
            <a:chOff x="-47776" y="1797131"/>
            <a:chExt cx="12398387" cy="1629207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BB8AAD0E-9E68-4252-AD80-384B979B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953" y="1953815"/>
              <a:ext cx="1493927" cy="103872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0F9F2B-B7CC-48EC-AAB9-84B223D106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57222" y="1985124"/>
              <a:ext cx="671140" cy="439843"/>
            </a:xfrm>
            <a:prstGeom prst="rect">
              <a:avLst/>
            </a:prstGeom>
          </p:spPr>
        </p:pic>
        <p:pic>
          <p:nvPicPr>
            <p:cNvPr id="11" name="Picture 1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B55E1D2-440E-4698-8823-5758452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477" y="1797131"/>
              <a:ext cx="1708609" cy="13520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C8A0F-5356-4200-BF0C-689DB2FD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028" y="1822681"/>
              <a:ext cx="3244437" cy="1406223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1A01E9-8700-424E-8364-8E79771F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33438" y="2027100"/>
              <a:ext cx="1217826" cy="909645"/>
            </a:xfrm>
            <a:prstGeom prst="rect">
              <a:avLst/>
            </a:prstGeom>
          </p:spPr>
        </p:pic>
        <p:pic>
          <p:nvPicPr>
            <p:cNvPr id="14" name="Picture 1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56286A16-6C8F-4A8C-9E1E-8A0581FA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495" y="1985124"/>
              <a:ext cx="1708610" cy="11879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DD24C-8C81-4346-BE3C-59ACAD36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09234" y="1916029"/>
              <a:ext cx="2130527" cy="1358777"/>
            </a:xfrm>
            <a:prstGeom prst="rect">
              <a:avLst/>
            </a:prstGeom>
          </p:spPr>
        </p:pic>
        <p:pic>
          <p:nvPicPr>
            <p:cNvPr id="18" name="Picture 17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3309BA94-2771-4A54-B56B-D112C1701C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42002" y="1903074"/>
              <a:ext cx="1708609" cy="135208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EA1FEF-C5E1-46F5-9CE4-C100F87D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76514" y="2388377"/>
              <a:ext cx="750563" cy="13253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AC287C-D275-45AB-A016-2B9F51EA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007" y="2031027"/>
              <a:ext cx="978935" cy="1187988"/>
            </a:xfrm>
            <a:prstGeom prst="rect">
              <a:avLst/>
            </a:prstGeom>
          </p:spPr>
        </p:pic>
        <p:pic>
          <p:nvPicPr>
            <p:cNvPr id="19" name="Picture 18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9804305B-1E0E-4873-A583-329884D6DF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47776" y="2023976"/>
              <a:ext cx="1708610" cy="1187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889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29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A121C00-ABE1-4C81-84CE-C8E833306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3" y="2188989"/>
            <a:ext cx="4576427" cy="14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0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96982" y="-77316"/>
            <a:ext cx="12399818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23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13/07/2021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70" r:id="rId3"/>
    <p:sldLayoutId id="2147483684" r:id="rId4"/>
    <p:sldLayoutId id="2147483685" r:id="rId5"/>
    <p:sldLayoutId id="2147483669" r:id="rId6"/>
    <p:sldLayoutId id="2147483671" r:id="rId7"/>
    <p:sldLayoutId id="2147483649" r:id="rId8"/>
    <p:sldLayoutId id="2147483663" r:id="rId9"/>
    <p:sldLayoutId id="2147483662" r:id="rId10"/>
    <p:sldLayoutId id="2147483661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EE3A63-5005-4145-B495-FA146B81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A5A5B-BA93-4449-858A-BFC1C2ECF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28674-64BC-4F4B-B5D1-749A71C37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E4AB-8B8A-4B3E-8A46-500388FB631E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1F928-769D-4647-B058-0967BD9C8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73E0-15B3-464C-94E8-93C5B9405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51593-9B66-4A87-B136-CAB61726E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9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3.x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legateway.com/passage/?search=Matthew+14%3A+13-21&amp;version=ICB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biblegateway.com/passage/?search=Mark+6%3A30-44&amp;version=IC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iblegateway.com/passage/?search=Luke+9%3A10-17&amp;version=ICB" TargetMode="External"/><Relationship Id="rId5" Type="http://schemas.openxmlformats.org/officeDocument/2006/relationships/slide" Target="slide6.xml"/><Relationship Id="rId4" Type="http://schemas.openxmlformats.org/officeDocument/2006/relationships/image" Target="../media/image11.png"/><Relationship Id="rId9" Type="http://schemas.openxmlformats.org/officeDocument/2006/relationships/hyperlink" Target="https://www.biblegateway.com/passage/?search=John+6%3A+1-14&amp;version=ICB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Btbzli8sR1o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youtu.be/32onYUCR5U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8LAQuEfnqDs" TargetMode="External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hyperlink" Target="https://youtu.be/S6rj9cAJrWE?list=PL5aPdmniG3y_n7hXEKTV4qQnIeCe-p6Ws" TargetMode="Externa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34386E-112C-490C-96B2-6B909E7B2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35157-9131-45AB-A308-2D58F9977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2079" y="273049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576B5CB-698B-4D7F-A57E-B783B1FB88F0}"/>
              </a:ext>
            </a:extLst>
          </p:cNvPr>
          <p:cNvGrpSpPr/>
          <p:nvPr/>
        </p:nvGrpSpPr>
        <p:grpSpPr>
          <a:xfrm>
            <a:off x="609148" y="444653"/>
            <a:ext cx="9360076" cy="1418875"/>
            <a:chOff x="247422" y="112484"/>
            <a:chExt cx="12392965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D69AB2F-0711-47F2-9B2B-478A802068C8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39079"/>
                <a:gd name="adj2" fmla="val 167546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2880EE-32F4-4A1C-9112-35A1A035A0C5}"/>
                </a:ext>
              </a:extLst>
            </p:cNvPr>
            <p:cNvSpPr txBox="1"/>
            <p:nvPr/>
          </p:nvSpPr>
          <p:spPr>
            <a:xfrm>
              <a:off x="331342" y="170435"/>
              <a:ext cx="12309045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A7893A-2286-4FF2-861C-C786D53B2D3E}"/>
              </a:ext>
            </a:extLst>
          </p:cNvPr>
          <p:cNvSpPr txBox="1"/>
          <p:nvPr/>
        </p:nvSpPr>
        <p:spPr>
          <a:xfrm>
            <a:off x="747871" y="1144806"/>
            <a:ext cx="922592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Welcome to Hillcliffe Junior Church Online.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CCDB67-17EF-4CE9-B9C0-C4F6C682EC75}"/>
              </a:ext>
            </a:extLst>
          </p:cNvPr>
          <p:cNvGrpSpPr/>
          <p:nvPr/>
        </p:nvGrpSpPr>
        <p:grpSpPr>
          <a:xfrm>
            <a:off x="140004" y="6026505"/>
            <a:ext cx="9808093" cy="709930"/>
            <a:chOff x="24930" y="112484"/>
            <a:chExt cx="10296196" cy="141985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1CF7EA6C-01A6-4D3F-A49E-5602BC898C88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36134"/>
                <a:gd name="adj2" fmla="val -40028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26C00E-0A17-40D5-8AC6-DC4EE6250B35}"/>
                </a:ext>
              </a:extLst>
            </p:cNvPr>
            <p:cNvSpPr txBox="1"/>
            <p:nvPr/>
          </p:nvSpPr>
          <p:spPr>
            <a:xfrm>
              <a:off x="24930" y="245588"/>
              <a:ext cx="10296196" cy="11536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start our meeting this morning  with prayer.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1FD584-A5BC-49C6-A6E7-6E0606C4A34D}"/>
              </a:ext>
            </a:extLst>
          </p:cNvPr>
          <p:cNvGrpSpPr/>
          <p:nvPr/>
        </p:nvGrpSpPr>
        <p:grpSpPr>
          <a:xfrm>
            <a:off x="2640573" y="3364025"/>
            <a:ext cx="9203059" cy="2193549"/>
            <a:chOff x="247422" y="112484"/>
            <a:chExt cx="9825883" cy="141985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92148C67-994E-476D-B099-2F9E7E1BCC5C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60954"/>
                <a:gd name="adj2" fmla="val -44897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E355B4-4D6D-4949-B4CE-8D94CD1A03B6}"/>
                </a:ext>
              </a:extLst>
            </p:cNvPr>
            <p:cNvSpPr txBox="1"/>
            <p:nvPr/>
          </p:nvSpPr>
          <p:spPr>
            <a:xfrm>
              <a:off x="274843" y="154284"/>
              <a:ext cx="9771039" cy="3733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Last week in Luke Street we saw how Jesus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317B21-77E1-4649-99F5-C87EDD7C1FF7}"/>
              </a:ext>
            </a:extLst>
          </p:cNvPr>
          <p:cNvSpPr txBox="1"/>
          <p:nvPr/>
        </p:nvSpPr>
        <p:spPr>
          <a:xfrm>
            <a:off x="2947676" y="3931520"/>
            <a:ext cx="8752341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sent his disciples out to tell others about Him.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C49C4-E4F4-4C20-BE99-0F506B007E9D}"/>
              </a:ext>
            </a:extLst>
          </p:cNvPr>
          <p:cNvSpPr txBox="1"/>
          <p:nvPr/>
        </p:nvSpPr>
        <p:spPr>
          <a:xfrm>
            <a:off x="2691788" y="4474358"/>
            <a:ext cx="9100625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learnt that God has a job for each of 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6A1DF-6EF3-42DF-B4F2-59EF7E39F976}"/>
              </a:ext>
            </a:extLst>
          </p:cNvPr>
          <p:cNvSpPr txBox="1"/>
          <p:nvPr/>
        </p:nvSpPr>
        <p:spPr>
          <a:xfrm>
            <a:off x="2947676" y="4989170"/>
            <a:ext cx="8378908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we have to trust and obey Him.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04A62015-10E8-40CE-8D53-56B43C654326}"/>
              </a:ext>
            </a:extLst>
          </p:cNvPr>
          <p:cNvSpPr/>
          <p:nvPr/>
        </p:nvSpPr>
        <p:spPr>
          <a:xfrm>
            <a:off x="-556376" y="-562373"/>
            <a:ext cx="13304752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D0322-2E67-4389-BE98-37D9EA30A72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C95FA9A8-1B66-43F5-9ADC-745FFD04920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C831C4-422F-4F8C-8BCB-16911859F49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3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44444E-6 L 0.27981 4.44444E-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48EF449-4903-49B6-942E-9A8944717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64" y="5546742"/>
            <a:ext cx="671140" cy="4398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6CF3F7-A901-42C9-8CC6-CF19B6DF1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282C949-1C9F-4F2A-A5FF-FC76A318616E}"/>
              </a:ext>
            </a:extLst>
          </p:cNvPr>
          <p:cNvGrpSpPr/>
          <p:nvPr/>
        </p:nvGrpSpPr>
        <p:grpSpPr>
          <a:xfrm>
            <a:off x="351743" y="91744"/>
            <a:ext cx="9154207" cy="2198166"/>
            <a:chOff x="130527" y="202020"/>
            <a:chExt cx="9870474" cy="154366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0D2B9889-6692-49E1-A2A1-D2FFAFFF9A73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35800"/>
                <a:gd name="adj2" fmla="val 10652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6F6743-D094-4303-84AB-F2B017C468F8}"/>
                </a:ext>
              </a:extLst>
            </p:cNvPr>
            <p:cNvSpPr txBox="1"/>
            <p:nvPr/>
          </p:nvSpPr>
          <p:spPr>
            <a:xfrm>
              <a:off x="504020" y="307405"/>
              <a:ext cx="9326256" cy="4073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This story appears in all the Gospels.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1C854F7-E2E7-4CD4-9993-D6AED0CBA638}"/>
              </a:ext>
            </a:extLst>
          </p:cNvPr>
          <p:cNvSpPr txBox="1"/>
          <p:nvPr/>
        </p:nvSpPr>
        <p:spPr>
          <a:xfrm>
            <a:off x="891181" y="819041"/>
            <a:ext cx="823377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John’s gospel says that it was a small boy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A30CB-60F6-467A-9127-B2FFBC94953F}"/>
              </a:ext>
            </a:extLst>
          </p:cNvPr>
          <p:cNvSpPr txBox="1"/>
          <p:nvPr/>
        </p:nvSpPr>
        <p:spPr>
          <a:xfrm>
            <a:off x="891181" y="1399136"/>
            <a:ext cx="837708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who had the fish and bread.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1EC982-A248-452A-8651-C8C9164A4513}"/>
              </a:ext>
            </a:extLst>
          </p:cNvPr>
          <p:cNvGrpSpPr/>
          <p:nvPr/>
        </p:nvGrpSpPr>
        <p:grpSpPr>
          <a:xfrm>
            <a:off x="2219634" y="3191541"/>
            <a:ext cx="8377081" cy="2847418"/>
            <a:chOff x="130527" y="202020"/>
            <a:chExt cx="9870474" cy="1543666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CA58B1D0-8F5A-4A7C-9D34-3C8B57330661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56944"/>
                <a:gd name="adj2" fmla="val -3790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33C3BB-DC86-437A-91C3-66F99D879D04}"/>
                </a:ext>
              </a:extLst>
            </p:cNvPr>
            <p:cNvSpPr txBox="1"/>
            <p:nvPr/>
          </p:nvSpPr>
          <p:spPr>
            <a:xfrm>
              <a:off x="371624" y="265014"/>
              <a:ext cx="9326256" cy="4073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Mark and Matthew also tell us that on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F6612F3-E1A4-4BC9-B705-494991A5BFA8}"/>
              </a:ext>
            </a:extLst>
          </p:cNvPr>
          <p:cNvSpPr txBox="1"/>
          <p:nvPr/>
        </p:nvSpPr>
        <p:spPr>
          <a:xfrm>
            <a:off x="2555204" y="3835789"/>
            <a:ext cx="7988870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another occasion Jesus fed 4000 people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CE6F5D-82E6-4F70-9B63-7759BED42CD9}"/>
              </a:ext>
            </a:extLst>
          </p:cNvPr>
          <p:cNvSpPr txBox="1"/>
          <p:nvPr/>
        </p:nvSpPr>
        <p:spPr>
          <a:xfrm>
            <a:off x="2741092" y="4368456"/>
            <a:ext cx="738077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with 7 loaves and a few fish.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E7FE45-CC39-4E6E-A0D7-A7298329E245}"/>
              </a:ext>
            </a:extLst>
          </p:cNvPr>
          <p:cNvSpPr txBox="1"/>
          <p:nvPr/>
        </p:nvSpPr>
        <p:spPr>
          <a:xfrm>
            <a:off x="2486991" y="4848026"/>
            <a:ext cx="810972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Jesus can use whatever we give Him even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52E2A0-5A40-47E7-8C96-E6C49EE7498F}"/>
              </a:ext>
            </a:extLst>
          </p:cNvPr>
          <p:cNvSpPr txBox="1"/>
          <p:nvPr/>
        </p:nvSpPr>
        <p:spPr>
          <a:xfrm>
            <a:off x="2492582" y="5362760"/>
            <a:ext cx="778972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though it might seem very small to us. 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B22D74F4-F1DB-4B2C-817A-42F492B1B4D6}"/>
              </a:ext>
            </a:extLst>
          </p:cNvPr>
          <p:cNvSpPr/>
          <p:nvPr/>
        </p:nvSpPr>
        <p:spPr>
          <a:xfrm>
            <a:off x="-665847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0DC476-5305-4545-ACBF-4E12A4F3251B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51BA11DE-5D1C-42B4-9716-7717AFF2573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ADD2DC-5E49-4113-991C-84FFC5AFDAC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4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AC57BF41-9ABE-41A6-A588-1888C914A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4954" y="2661794"/>
            <a:ext cx="2055221" cy="3651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72713-A6AE-42E4-8DC5-E58B6FAD29C4}"/>
              </a:ext>
            </a:extLst>
          </p:cNvPr>
          <p:cNvSpPr txBox="1"/>
          <p:nvPr/>
        </p:nvSpPr>
        <p:spPr>
          <a:xfrm>
            <a:off x="6491058" y="522348"/>
            <a:ext cx="4868526" cy="444269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Match the fish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Craft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Maze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Colouring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Word search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Coded message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250276-9209-4C01-B302-84F436EAC576}"/>
              </a:ext>
            </a:extLst>
          </p:cNvPr>
          <p:cNvGrpSpPr/>
          <p:nvPr/>
        </p:nvGrpSpPr>
        <p:grpSpPr>
          <a:xfrm>
            <a:off x="801340" y="149176"/>
            <a:ext cx="5194219" cy="1889173"/>
            <a:chOff x="8139036" y="3605994"/>
            <a:chExt cx="4483707" cy="169439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649ACC37-4152-42A9-BF30-58BF1CCA9CDE}"/>
                </a:ext>
              </a:extLst>
            </p:cNvPr>
            <p:cNvSpPr/>
            <p:nvPr/>
          </p:nvSpPr>
          <p:spPr>
            <a:xfrm>
              <a:off x="8139036" y="3605994"/>
              <a:ext cx="4483707" cy="1694399"/>
            </a:xfrm>
            <a:prstGeom prst="wedgeRoundRectCallout">
              <a:avLst>
                <a:gd name="adj1" fmla="val -22606"/>
                <a:gd name="adj2" fmla="val 12809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E282C-7F09-49A6-BA1B-419FDE90A477}"/>
                </a:ext>
              </a:extLst>
            </p:cNvPr>
            <p:cNvSpPr txBox="1"/>
            <p:nvPr/>
          </p:nvSpPr>
          <p:spPr>
            <a:xfrm>
              <a:off x="8139036" y="3668371"/>
              <a:ext cx="4483707" cy="472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These are the activities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751238A-746B-4002-B4DA-19892A9557FB}"/>
              </a:ext>
            </a:extLst>
          </p:cNvPr>
          <p:cNvSpPr txBox="1"/>
          <p:nvPr/>
        </p:nvSpPr>
        <p:spPr>
          <a:xfrm>
            <a:off x="1296839" y="744515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find 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97D983-A2BF-4944-9358-423C493A84F9}"/>
              </a:ext>
            </a:extLst>
          </p:cNvPr>
          <p:cNvSpPr txBox="1"/>
          <p:nvPr/>
        </p:nvSpPr>
        <p:spPr>
          <a:xfrm>
            <a:off x="1296839" y="1271331"/>
            <a:ext cx="440180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church website.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F17343-541B-48E1-B0EA-92616BADF63C}"/>
              </a:ext>
            </a:extLst>
          </p:cNvPr>
          <p:cNvGrpSpPr/>
          <p:nvPr/>
        </p:nvGrpSpPr>
        <p:grpSpPr>
          <a:xfrm>
            <a:off x="2525761" y="5508409"/>
            <a:ext cx="6399560" cy="714532"/>
            <a:chOff x="8139036" y="3605994"/>
            <a:chExt cx="4483707" cy="169439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A0AD431-4531-4029-BFFB-EE17F27B9A1E}"/>
                </a:ext>
              </a:extLst>
            </p:cNvPr>
            <p:cNvSpPr/>
            <p:nvPr/>
          </p:nvSpPr>
          <p:spPr>
            <a:xfrm>
              <a:off x="8139036" y="3605994"/>
              <a:ext cx="4483707" cy="1694399"/>
            </a:xfrm>
            <a:prstGeom prst="wedgeRoundRectCallout">
              <a:avLst>
                <a:gd name="adj1" fmla="val -54755"/>
                <a:gd name="adj2" fmla="val -33402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FF16F5-C06E-40C0-8248-89C39EB4E13A}"/>
                </a:ext>
              </a:extLst>
            </p:cNvPr>
            <p:cNvSpPr txBox="1"/>
            <p:nvPr/>
          </p:nvSpPr>
          <p:spPr>
            <a:xfrm>
              <a:off x="8139036" y="3668371"/>
              <a:ext cx="4483707" cy="520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Did you spot 7 bread loaves?</a:t>
              </a:r>
            </a:p>
          </p:txBody>
        </p:sp>
      </p:grp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FF3461E7-E905-4D73-A22A-BB7E5851C250}"/>
              </a:ext>
            </a:extLst>
          </p:cNvPr>
          <p:cNvSpPr/>
          <p:nvPr/>
        </p:nvSpPr>
        <p:spPr>
          <a:xfrm>
            <a:off x="-270789" y="-566615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8600E-A678-4868-B36E-655BD949CF3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CF6678C-5BD4-4058-8182-4C250551B726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2EE13B-8E1F-4447-9277-CE45A7090DB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3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1.85185E-6 L 0.31211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1DAC12E-C965-440A-99AC-A6CAB9ECA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348" y="2818216"/>
            <a:ext cx="1822455" cy="3468284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10E7F37-1634-4694-8F22-40E3B06A0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999" y="2851306"/>
            <a:ext cx="1957146" cy="3553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C9A582-5F6D-4910-8D30-B3F4E6AAA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059" y="2936287"/>
            <a:ext cx="1896938" cy="3468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ECF55-A2BD-4CBC-BD5B-C564CEA7B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48" y="2580417"/>
            <a:ext cx="1921428" cy="3406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75E5E4-D511-4172-9392-E7A9247F4F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560BB6-CC08-4135-9951-C7A5843941A2}"/>
              </a:ext>
            </a:extLst>
          </p:cNvPr>
          <p:cNvGrpSpPr/>
          <p:nvPr/>
        </p:nvGrpSpPr>
        <p:grpSpPr>
          <a:xfrm>
            <a:off x="4693786" y="5709857"/>
            <a:ext cx="3116802" cy="619046"/>
            <a:chOff x="19404" y="42300"/>
            <a:chExt cx="9870475" cy="18558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03E8E5-9818-4265-BFC1-416C0D35B2BB}"/>
                </a:ext>
              </a:extLst>
            </p:cNvPr>
            <p:cNvSpPr txBox="1"/>
            <p:nvPr/>
          </p:nvSpPr>
          <p:spPr>
            <a:xfrm>
              <a:off x="190369" y="129910"/>
              <a:ext cx="9528542" cy="1729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</a:t>
              </a:r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1AF4B0F9-05E2-4A43-9F50-1D16DEA65275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147848"/>
                <a:gd name="adj2" fmla="val -4014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3F03BB-920A-4489-B91D-3F4C05C65860}"/>
              </a:ext>
            </a:extLst>
          </p:cNvPr>
          <p:cNvGrpSpPr/>
          <p:nvPr/>
        </p:nvGrpSpPr>
        <p:grpSpPr>
          <a:xfrm>
            <a:off x="139908" y="164084"/>
            <a:ext cx="11714047" cy="1840096"/>
            <a:chOff x="19404" y="42300"/>
            <a:chExt cx="10016685" cy="1855887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60FDA198-EF99-4D59-ADC8-3907600B36A3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37228"/>
                <a:gd name="adj2" fmla="val 13247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A13595-7390-4FFB-AA7A-2E8799A69929}"/>
                </a:ext>
              </a:extLst>
            </p:cNvPr>
            <p:cNvSpPr txBox="1"/>
            <p:nvPr/>
          </p:nvSpPr>
          <p:spPr>
            <a:xfrm>
              <a:off x="44749" y="186360"/>
              <a:ext cx="9991340" cy="58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Dear God, thank You that You know what we need.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63011F-D344-43C0-92C5-50162610B053}"/>
              </a:ext>
            </a:extLst>
          </p:cNvPr>
          <p:cNvSpPr txBox="1"/>
          <p:nvPr/>
        </p:nvSpPr>
        <p:spPr>
          <a:xfrm>
            <a:off x="362857" y="838195"/>
            <a:ext cx="1103085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Jesus teaches us how to trust You.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8C3EB-DF79-45D9-B9D7-1D721250AEC2}"/>
              </a:ext>
            </a:extLst>
          </p:cNvPr>
          <p:cNvSpPr txBox="1"/>
          <p:nvPr/>
        </p:nvSpPr>
        <p:spPr>
          <a:xfrm>
            <a:off x="169548" y="1377546"/>
            <a:ext cx="1141472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we can rely on you for everything.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6F2279-CC3D-470E-AAA8-D23F729750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585" y="2681074"/>
            <a:ext cx="2071985" cy="36276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05590EA-B8F3-4F77-B0C3-FB1593CA68D4}"/>
              </a:ext>
            </a:extLst>
          </p:cNvPr>
          <p:cNvGrpSpPr/>
          <p:nvPr/>
        </p:nvGrpSpPr>
        <p:grpSpPr>
          <a:xfrm>
            <a:off x="2537228" y="3341066"/>
            <a:ext cx="7089955" cy="2139088"/>
            <a:chOff x="19404" y="42300"/>
            <a:chExt cx="9870475" cy="1855887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E158E283-455F-4FE2-B703-5311E93052EF}"/>
                </a:ext>
              </a:extLst>
            </p:cNvPr>
            <p:cNvSpPr/>
            <p:nvPr/>
          </p:nvSpPr>
          <p:spPr>
            <a:xfrm>
              <a:off x="19404" y="42300"/>
              <a:ext cx="9870475" cy="1855887"/>
            </a:xfrm>
            <a:prstGeom prst="wedgeRoundRectCallout">
              <a:avLst>
                <a:gd name="adj1" fmla="val -62585"/>
                <a:gd name="adj2" fmla="val -4140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97D144-7894-40CC-97CE-E26E338511D9}"/>
                </a:ext>
              </a:extLst>
            </p:cNvPr>
            <p:cNvSpPr txBox="1"/>
            <p:nvPr/>
          </p:nvSpPr>
          <p:spPr>
            <a:xfrm>
              <a:off x="209574" y="79168"/>
              <a:ext cx="9528542" cy="5004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trust You when things.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9ED1FC0-F428-4E96-AB4B-DB97D781D507}"/>
              </a:ext>
            </a:extLst>
          </p:cNvPr>
          <p:cNvSpPr txBox="1"/>
          <p:nvPr/>
        </p:nvSpPr>
        <p:spPr>
          <a:xfrm>
            <a:off x="2700279" y="3832315"/>
            <a:ext cx="655699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get hard and difficult.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A8C012-8A41-45E1-B343-369702563337}"/>
              </a:ext>
            </a:extLst>
          </p:cNvPr>
          <p:cNvSpPr txBox="1"/>
          <p:nvPr/>
        </p:nvSpPr>
        <p:spPr>
          <a:xfrm>
            <a:off x="2537228" y="4291153"/>
            <a:ext cx="701367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trust You if things are easy.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7E1CB7-04CB-43EB-AD5B-9A0516F59A3E}"/>
              </a:ext>
            </a:extLst>
          </p:cNvPr>
          <p:cNvSpPr txBox="1"/>
          <p:nvPr/>
        </p:nvSpPr>
        <p:spPr>
          <a:xfrm>
            <a:off x="2701189" y="4853787"/>
            <a:ext cx="676683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 that you love us so much.</a:t>
            </a:r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E2BD6D68-94EB-4435-9320-A82DEE84C16C}"/>
              </a:ext>
            </a:extLst>
          </p:cNvPr>
          <p:cNvSpPr/>
          <p:nvPr/>
        </p:nvSpPr>
        <p:spPr>
          <a:xfrm>
            <a:off x="-356122" y="-511797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E47AC3-D3B0-4064-ADB5-578D116FD96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01F796E6-D111-4401-98BD-A6FB09DA50A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FEF9D0-6BAC-4721-872B-82884574496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4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2014 L 0.17734 0.0138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17591 0.02037 " pathEditMode="relative" rAng="0" ptsTypes="AA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2.59259E-6 L -0.38828 -0.01366 " pathEditMode="relative" rAng="0" ptsTypes="AA">
                                      <p:cBhvr>
                                        <p:cTn id="1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28059 0.01782 " pathEditMode="relative" rAng="0" ptsTypes="AA">
                                      <p:cBhvr>
                                        <p:cTn id="1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8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-0.00208 L -0.20729 -0.00208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317CC7E5-DFB4-4EBE-9436-4E30CFAA2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DDEB0B5-4BE3-45FD-A6F2-2E087DD0B8D6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E5B8466C-2C55-42E2-AF68-A079A593D5A4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9BF2CE-B4BE-430D-99C1-963DE9C981C3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F16C06-83F2-4B74-98A0-FF5213D9883D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FAF0B9-AE93-4260-8CA4-A184F4A8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104C0D-7C31-4B1B-B9C1-274C1EA641B0}"/>
                </a:ext>
              </a:extLst>
            </p:cNvPr>
            <p:cNvSpPr/>
            <p:nvPr/>
          </p:nvSpPr>
          <p:spPr>
            <a:xfrm rot="258286">
              <a:off x="5161597" y="1058931"/>
              <a:ext cx="4984995" cy="4212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     </a:t>
              </a:r>
              <a:r>
                <a:rPr lang="en-US" sz="28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Then Jesus said, </a:t>
              </a:r>
            </a:p>
            <a:p>
              <a:pPr algn="ctr">
                <a:lnSpc>
                  <a:spcPts val="4000"/>
                </a:lnSpc>
              </a:pPr>
              <a:r>
                <a:rPr lang="en-US" sz="28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“I am the bread that</a:t>
              </a:r>
            </a:p>
            <a:p>
              <a:pPr algn="ctr">
                <a:lnSpc>
                  <a:spcPts val="4000"/>
                </a:lnSpc>
              </a:pPr>
              <a:r>
                <a:rPr lang="en-US" sz="28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8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gives life. He who</a:t>
              </a:r>
            </a:p>
            <a:p>
              <a:pPr algn="ctr">
                <a:lnSpc>
                  <a:spcPts val="4000"/>
                </a:lnSpc>
              </a:pPr>
              <a:r>
                <a:rPr lang="en-US" sz="28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     comes</a:t>
              </a:r>
              <a:r>
                <a:rPr lang="en-US" sz="20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en-US" sz="28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to</a:t>
              </a:r>
              <a:r>
                <a:rPr lang="en-US" sz="20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en-US" sz="28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me</a:t>
              </a:r>
              <a:r>
                <a:rPr lang="en-US" sz="20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en-US" sz="28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will never </a:t>
              </a:r>
            </a:p>
            <a:p>
              <a:pPr algn="ctr">
                <a:lnSpc>
                  <a:spcPts val="4000"/>
                </a:lnSpc>
              </a:pPr>
              <a:r>
                <a:rPr lang="en-US" sz="28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sz="28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be hungry. He who </a:t>
              </a:r>
            </a:p>
            <a:p>
              <a:pPr algn="ctr">
                <a:lnSpc>
                  <a:spcPts val="4000"/>
                </a:lnSpc>
              </a:pPr>
              <a:r>
                <a:rPr lang="en-US" sz="28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sz="2800" b="1" i="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</a:rPr>
                <a:t>believes in me will never be thirsty.” </a:t>
              </a:r>
            </a:p>
            <a:p>
              <a:pPr algn="ctr">
                <a:lnSpc>
                  <a:spcPts val="4500"/>
                </a:lnSpc>
              </a:pP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John 6 v35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A93D46-A349-4D0F-8CD3-F4BB9E300B35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436428AC-A9C7-4186-AE23-032702D4904D}"/>
              </a:ext>
            </a:extLst>
          </p:cNvPr>
          <p:cNvSpPr/>
          <p:nvPr/>
        </p:nvSpPr>
        <p:spPr>
          <a:xfrm>
            <a:off x="-425137" y="-733691"/>
            <a:ext cx="1354584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3629A7-45B5-4E20-9D80-A69F4AE61FE2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66ABBF3-C047-41A1-A966-8A8F763DE91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4210F1-D3EB-4D91-8DC8-3A59565C8CB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4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2436AD5-F769-4BA0-9774-E0F033707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366" y="2559722"/>
            <a:ext cx="2985848" cy="368867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D57A479-B3C7-4E00-AE6F-7116555F1B28}"/>
              </a:ext>
            </a:extLst>
          </p:cNvPr>
          <p:cNvGrpSpPr/>
          <p:nvPr/>
        </p:nvGrpSpPr>
        <p:grpSpPr>
          <a:xfrm>
            <a:off x="2454950" y="199463"/>
            <a:ext cx="9278957" cy="5779621"/>
            <a:chOff x="2749238" y="199463"/>
            <a:chExt cx="8986254" cy="5668944"/>
          </a:xfrm>
          <a:solidFill>
            <a:schemeClr val="bg1">
              <a:alpha val="50000"/>
            </a:schemeClr>
          </a:solidFill>
        </p:grpSpPr>
        <p:sp>
          <p:nvSpPr>
            <p:cNvPr id="20" name="Speech Bubble: Rectangle 19">
              <a:extLst>
                <a:ext uri="{FF2B5EF4-FFF2-40B4-BE49-F238E27FC236}">
                  <a16:creationId xmlns:a16="http://schemas.microsoft.com/office/drawing/2014/main" id="{775DE358-2C14-4BD3-BC01-7F7233F607C5}"/>
                </a:ext>
              </a:extLst>
            </p:cNvPr>
            <p:cNvSpPr/>
            <p:nvPr/>
          </p:nvSpPr>
          <p:spPr>
            <a:xfrm>
              <a:off x="2749238" y="199463"/>
              <a:ext cx="8986254" cy="5668944"/>
            </a:xfrm>
            <a:prstGeom prst="wedgeRectCallout">
              <a:avLst>
                <a:gd name="adj1" fmla="val -58207"/>
                <a:gd name="adj2" fmla="val 7891"/>
              </a:avLst>
            </a:prstGeom>
            <a:grpFill/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9BF2CE-B4BE-430D-99C1-963DE9C981C3}"/>
                </a:ext>
              </a:extLst>
            </p:cNvPr>
            <p:cNvSpPr txBox="1"/>
            <p:nvPr/>
          </p:nvSpPr>
          <p:spPr>
            <a:xfrm>
              <a:off x="3210107" y="280640"/>
              <a:ext cx="8058815" cy="5735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Like last week’s story, today’s story is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A93D46-A349-4D0F-8CD3-F4BB9E300B35}"/>
              </a:ext>
            </a:extLst>
          </p:cNvPr>
          <p:cNvSpPr txBox="1"/>
          <p:nvPr/>
        </p:nvSpPr>
        <p:spPr>
          <a:xfrm>
            <a:off x="2574753" y="803431"/>
            <a:ext cx="89862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all about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trusting and obeying Jesus.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8FE50C-F340-4039-9E79-94AA97B13114}"/>
              </a:ext>
            </a:extLst>
          </p:cNvPr>
          <p:cNvSpPr txBox="1"/>
          <p:nvPr/>
        </p:nvSpPr>
        <p:spPr>
          <a:xfrm>
            <a:off x="2666411" y="1376296"/>
            <a:ext cx="8619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Jesus wants us to trust Him with all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94513-DCDF-4CBC-B23D-8B0A983FA61E}"/>
              </a:ext>
            </a:extLst>
          </p:cNvPr>
          <p:cNvSpPr txBox="1"/>
          <p:nvPr/>
        </p:nvSpPr>
        <p:spPr>
          <a:xfrm>
            <a:off x="2639881" y="1925361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the problems and worries in our lives.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A54E7B-9A11-4959-815C-FDF86E3801D5}"/>
              </a:ext>
            </a:extLst>
          </p:cNvPr>
          <p:cNvSpPr txBox="1"/>
          <p:nvPr/>
        </p:nvSpPr>
        <p:spPr>
          <a:xfrm>
            <a:off x="2627293" y="2458951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He wants us to obey Him by being ready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230A70-AEB9-4DA4-967E-A42D503DB369}"/>
              </a:ext>
            </a:extLst>
          </p:cNvPr>
          <p:cNvSpPr txBox="1"/>
          <p:nvPr/>
        </p:nvSpPr>
        <p:spPr>
          <a:xfrm>
            <a:off x="2627293" y="3043726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to give everything we have for Him.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DC8ACB-F62D-4454-BED9-FCB0030BD5D6}"/>
              </a:ext>
            </a:extLst>
          </p:cNvPr>
          <p:cNvSpPr txBox="1"/>
          <p:nvPr/>
        </p:nvSpPr>
        <p:spPr>
          <a:xfrm>
            <a:off x="2666410" y="3594844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Jesus never lets us down.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CEA8E7-C52C-4E55-9C1B-F12A6A498346}"/>
              </a:ext>
            </a:extLst>
          </p:cNvPr>
          <p:cNvSpPr txBox="1"/>
          <p:nvPr/>
        </p:nvSpPr>
        <p:spPr>
          <a:xfrm>
            <a:off x="2486039" y="4179619"/>
            <a:ext cx="9278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Whatever we give Him He will use.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C52B0-CF64-4824-801E-1C3742AB7C7F}"/>
              </a:ext>
            </a:extLst>
          </p:cNvPr>
          <p:cNvSpPr txBox="1"/>
          <p:nvPr/>
        </p:nvSpPr>
        <p:spPr>
          <a:xfrm>
            <a:off x="2639881" y="4749969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The more we give Him the more He will use.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77826D-99CF-4822-A7B5-5E97AD587BD6}"/>
              </a:ext>
            </a:extLst>
          </p:cNvPr>
          <p:cNvSpPr txBox="1"/>
          <p:nvPr/>
        </p:nvSpPr>
        <p:spPr>
          <a:xfrm>
            <a:off x="2627293" y="5285978"/>
            <a:ext cx="8658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can we give to Jesus?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436428AC-A9C7-4186-AE23-032702D4904D}"/>
              </a:ext>
            </a:extLst>
          </p:cNvPr>
          <p:cNvSpPr/>
          <p:nvPr/>
        </p:nvSpPr>
        <p:spPr>
          <a:xfrm>
            <a:off x="-543572" y="-654862"/>
            <a:ext cx="1354584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3629A7-45B5-4E20-9D80-A69F4AE61FE2}"/>
              </a:ext>
            </a:extLst>
          </p:cNvPr>
          <p:cNvGrpSpPr/>
          <p:nvPr/>
        </p:nvGrpSpPr>
        <p:grpSpPr>
          <a:xfrm>
            <a:off x="9549326" y="6034916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66ABBF3-C047-41A1-A966-8A8F763DE91B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4210F1-D3EB-4D91-8DC8-3A59565C8CB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3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3.7037E-7 L 0.31406 0.0092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079F848-88D7-4B27-8986-FFB7D080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5B75F7B-B9E5-4605-8826-DD7426DA2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1C61BF13-F4B8-4B59-93F0-8E0FEB7FE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C0554B62-CDD7-444D-B7EC-31F84A524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116909F4-0FA2-4E12-9F7C-99301B79E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5AD9DAAC-B6F0-419D-8258-B4D2CA5312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0D9128AD-8702-41F6-968D-A0D8CD02C1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65AB33-46AF-4E78-8D20-1083797B90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56FEBD-B8FD-4B57-8FA8-425DD4335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27FFF6-F5D7-4ACA-8901-674B57C0FD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D5DD0BAA-D394-407F-A383-0B12490C37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B4C99A2-0B92-4692-BD48-E48F4313EC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756EC5C9-F79A-4502-B96B-705AA7A820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0FAC95E0-C43C-4F57-A9DC-8F7783DDFA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6E9EA8-3ED0-474A-9A15-9E8068052A0E}"/>
              </a:ext>
            </a:extLst>
          </p:cNvPr>
          <p:cNvSpPr txBox="1"/>
          <p:nvPr/>
        </p:nvSpPr>
        <p:spPr>
          <a:xfrm>
            <a:off x="3531363" y="1007793"/>
            <a:ext cx="4927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time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FC83CE3-6CB4-4928-A933-BFD05BD6CAF9}"/>
              </a:ext>
            </a:extLst>
          </p:cNvPr>
          <p:cNvSpPr/>
          <p:nvPr/>
        </p:nvSpPr>
        <p:spPr>
          <a:xfrm>
            <a:off x="-386891" y="-561975"/>
            <a:ext cx="13818085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FE5D00-48AA-4524-9478-82DDE6575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EF8A5E-780E-4D29-91E4-A28989CC8301}"/>
              </a:ext>
            </a:extLst>
          </p:cNvPr>
          <p:cNvGrpSpPr/>
          <p:nvPr/>
        </p:nvGrpSpPr>
        <p:grpSpPr>
          <a:xfrm>
            <a:off x="87682" y="202019"/>
            <a:ext cx="11287228" cy="1855887"/>
            <a:chOff x="130527" y="202019"/>
            <a:chExt cx="11930950" cy="185588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5EEF8157-2DE7-404F-A653-64C28D5661D8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35641"/>
                <a:gd name="adj2" fmla="val 12759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B4E355-BF62-4222-936A-CF64FC3B9E0A}"/>
                </a:ext>
              </a:extLst>
            </p:cNvPr>
            <p:cNvSpPr txBox="1"/>
            <p:nvPr/>
          </p:nvSpPr>
          <p:spPr>
            <a:xfrm>
              <a:off x="469280" y="247628"/>
              <a:ext cx="1125344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 You God, that You are the creator of the earth.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3B32A9-55D1-4721-B860-3923F59EDA6A}"/>
              </a:ext>
            </a:extLst>
          </p:cNvPr>
          <p:cNvSpPr txBox="1"/>
          <p:nvPr/>
        </p:nvSpPr>
        <p:spPr>
          <a:xfrm>
            <a:off x="618316" y="1348582"/>
            <a:ext cx="1009135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knows the problems and joys that we experience.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57FEB-2822-4889-9CCA-C853A3BBD81A}"/>
              </a:ext>
            </a:extLst>
          </p:cNvPr>
          <p:cNvSpPr txBox="1"/>
          <p:nvPr/>
        </p:nvSpPr>
        <p:spPr>
          <a:xfrm>
            <a:off x="495987" y="816312"/>
            <a:ext cx="1032441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Jesus lived on earth as a man and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3759F0-184F-4A36-A52D-E9E2A0792EED}"/>
              </a:ext>
            </a:extLst>
          </p:cNvPr>
          <p:cNvGrpSpPr/>
          <p:nvPr/>
        </p:nvGrpSpPr>
        <p:grpSpPr>
          <a:xfrm>
            <a:off x="2410525" y="3432890"/>
            <a:ext cx="9559055" cy="1855887"/>
            <a:chOff x="4790" y="202019"/>
            <a:chExt cx="12056686" cy="185588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7E6F6BE2-BC39-4AE7-A7FF-7299CA244836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59753"/>
                <a:gd name="adj2" fmla="val -4540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33271-EDBD-4429-B1A8-1B490EAC340F}"/>
                </a:ext>
              </a:extLst>
            </p:cNvPr>
            <p:cNvSpPr txBox="1"/>
            <p:nvPr/>
          </p:nvSpPr>
          <p:spPr>
            <a:xfrm>
              <a:off x="4790" y="317420"/>
              <a:ext cx="1169646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trust You when we face problems.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101B5B4-17A3-447F-B2ED-8623C2058CCF}"/>
              </a:ext>
            </a:extLst>
          </p:cNvPr>
          <p:cNvSpPr txBox="1"/>
          <p:nvPr/>
        </p:nvSpPr>
        <p:spPr>
          <a:xfrm>
            <a:off x="2381395" y="4072420"/>
            <a:ext cx="971700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remember Your words and promises.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58872-D46E-4983-BBD4-2EEBE3185330}"/>
              </a:ext>
            </a:extLst>
          </p:cNvPr>
          <p:cNvSpPr txBox="1"/>
          <p:nvPr/>
        </p:nvSpPr>
        <p:spPr>
          <a:xfrm>
            <a:off x="2423659" y="4589731"/>
            <a:ext cx="927345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encourage others to trust You.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3D1984-1FE3-4856-B02C-DA9BC92B71E6}"/>
              </a:ext>
            </a:extLst>
          </p:cNvPr>
          <p:cNvGrpSpPr/>
          <p:nvPr/>
        </p:nvGrpSpPr>
        <p:grpSpPr>
          <a:xfrm>
            <a:off x="2895336" y="5428359"/>
            <a:ext cx="2936669" cy="694728"/>
            <a:chOff x="130527" y="202019"/>
            <a:chExt cx="11930949" cy="1855887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E7EC79B2-3CF4-4115-B033-80EA4CE12833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92512"/>
                <a:gd name="adj2" fmla="val -32646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743577-DF4F-4ACB-B1C1-313FEE3C6D68}"/>
                </a:ext>
              </a:extLst>
            </p:cNvPr>
            <p:cNvSpPr txBox="1"/>
            <p:nvPr/>
          </p:nvSpPr>
          <p:spPr>
            <a:xfrm>
              <a:off x="201630" y="285233"/>
              <a:ext cx="11821891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AMEN!</a:t>
              </a:r>
            </a:p>
          </p:txBody>
        </p:sp>
      </p:grp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164B643F-2AE1-4D99-95DB-73556D12FCDF}"/>
              </a:ext>
            </a:extLst>
          </p:cNvPr>
          <p:cNvSpPr/>
          <p:nvPr/>
        </p:nvSpPr>
        <p:spPr>
          <a:xfrm>
            <a:off x="-402747" y="-396129"/>
            <a:ext cx="13458695" cy="7650257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877B40-E248-484C-ABBA-A557F8742B1E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37E0A35-6D3A-401C-A9FD-29A96E1CA59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03A8B0-7A69-4FAB-995E-5748D20C0AD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7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F086B1B-A97D-41EF-BA2F-176802173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38" y="2506857"/>
            <a:ext cx="1921429" cy="3788284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7EB091C0-BB0A-4CB8-9012-E0FA6DA62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980" y="2498216"/>
            <a:ext cx="1921429" cy="37882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E4101EA-D761-4591-B702-E5E4D44E0787}"/>
              </a:ext>
            </a:extLst>
          </p:cNvPr>
          <p:cNvGrpSpPr/>
          <p:nvPr/>
        </p:nvGrpSpPr>
        <p:grpSpPr>
          <a:xfrm>
            <a:off x="231629" y="440717"/>
            <a:ext cx="4734941" cy="686597"/>
            <a:chOff x="127343" y="202020"/>
            <a:chExt cx="9873659" cy="61606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632AFE74-8B14-4844-90DD-23CDAFCB34A9}"/>
                </a:ext>
              </a:extLst>
            </p:cNvPr>
            <p:cNvSpPr/>
            <p:nvPr/>
          </p:nvSpPr>
          <p:spPr>
            <a:xfrm>
              <a:off x="127343" y="202020"/>
              <a:ext cx="9873659" cy="616061"/>
            </a:xfrm>
            <a:prstGeom prst="wedgeRoundRectCallout">
              <a:avLst>
                <a:gd name="adj1" fmla="val -20482"/>
                <a:gd name="adj2" fmla="val 39918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2A5E10-317E-4A7E-BA70-49C8C7F7919F}"/>
                </a:ext>
              </a:extLst>
            </p:cNvPr>
            <p:cNvSpPr txBox="1"/>
            <p:nvPr/>
          </p:nvSpPr>
          <p:spPr>
            <a:xfrm>
              <a:off x="130529" y="254720"/>
              <a:ext cx="9870473" cy="520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Hello, can I help you?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AA94C4-4B4E-4E39-868E-772D6786870B}"/>
              </a:ext>
            </a:extLst>
          </p:cNvPr>
          <p:cNvGrpSpPr/>
          <p:nvPr/>
        </p:nvGrpSpPr>
        <p:grpSpPr>
          <a:xfrm>
            <a:off x="2530715" y="3249296"/>
            <a:ext cx="6319370" cy="2147267"/>
            <a:chOff x="-7147" y="158758"/>
            <a:chExt cx="10022472" cy="154366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06FD9C5-D41C-4362-BF14-E393DFC1FB62}"/>
                </a:ext>
              </a:extLst>
            </p:cNvPr>
            <p:cNvSpPr/>
            <p:nvPr/>
          </p:nvSpPr>
          <p:spPr>
            <a:xfrm>
              <a:off x="144851" y="158758"/>
              <a:ext cx="9870474" cy="1543666"/>
            </a:xfrm>
            <a:prstGeom prst="wedgeRoundRectCallout">
              <a:avLst>
                <a:gd name="adj1" fmla="val -65756"/>
                <a:gd name="adj2" fmla="val -3658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98FC6F-79FE-42D2-9509-1F06874C1B00}"/>
                </a:ext>
              </a:extLst>
            </p:cNvPr>
            <p:cNvSpPr txBox="1"/>
            <p:nvPr/>
          </p:nvSpPr>
          <p:spPr>
            <a:xfrm>
              <a:off x="-7147" y="249417"/>
              <a:ext cx="9870472" cy="704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Well, I am very sorry but 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F02FA6-1C31-4103-B247-F62ECA19394C}"/>
              </a:ext>
            </a:extLst>
          </p:cNvPr>
          <p:cNvGrpSpPr/>
          <p:nvPr/>
        </p:nvGrpSpPr>
        <p:grpSpPr>
          <a:xfrm>
            <a:off x="5265168" y="244370"/>
            <a:ext cx="6112746" cy="1757738"/>
            <a:chOff x="7995711" y="3597909"/>
            <a:chExt cx="4921086" cy="1694399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EDCAF20C-4C83-4101-84C2-CE264BBF5673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33102"/>
                <a:gd name="adj2" fmla="val 14441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154F16-25AF-4D99-8541-9584ED88C933}"/>
                </a:ext>
              </a:extLst>
            </p:cNvPr>
            <p:cNvSpPr txBox="1"/>
            <p:nvPr/>
          </p:nvSpPr>
          <p:spPr>
            <a:xfrm>
              <a:off x="8167595" y="3657870"/>
              <a:ext cx="4525919" cy="5591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 hope you can!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E8675B2-C3EF-4F12-A1F0-1E96846A6A11}"/>
              </a:ext>
            </a:extLst>
          </p:cNvPr>
          <p:cNvSpPr txBox="1"/>
          <p:nvPr/>
        </p:nvSpPr>
        <p:spPr>
          <a:xfrm>
            <a:off x="5404958" y="787159"/>
            <a:ext cx="5972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I’m having a barbeque and the</a:t>
            </a:r>
            <a:endParaRPr lang="en-GB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3A3467-4B92-4FFC-AF64-191BA5211968}"/>
              </a:ext>
            </a:extLst>
          </p:cNvPr>
          <p:cNvSpPr txBox="1"/>
          <p:nvPr/>
        </p:nvSpPr>
        <p:spPr>
          <a:xfrm>
            <a:off x="2487213" y="3858787"/>
            <a:ext cx="635390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haven’t seen any bread rolls. </a:t>
            </a:r>
            <a:endParaRPr lang="en-US" sz="31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991E6A-144B-4805-9104-69E991992D24}"/>
              </a:ext>
            </a:extLst>
          </p:cNvPr>
          <p:cNvSpPr txBox="1"/>
          <p:nvPr/>
        </p:nvSpPr>
        <p:spPr>
          <a:xfrm>
            <a:off x="5404958" y="1344331"/>
            <a:ext cx="59729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bread rolls have gone missing! 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8F81F7-75FA-4085-BDF3-B8955E2CA7AE}"/>
              </a:ext>
            </a:extLst>
          </p:cNvPr>
          <p:cNvSpPr txBox="1"/>
          <p:nvPr/>
        </p:nvSpPr>
        <p:spPr>
          <a:xfrm>
            <a:off x="2539318" y="4370574"/>
            <a:ext cx="635390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Perhaps the children will look</a:t>
            </a:r>
            <a:endParaRPr lang="en-US" sz="31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61CC3F-92D3-4774-B2D7-809082DD24F6}"/>
              </a:ext>
            </a:extLst>
          </p:cNvPr>
          <p:cNvSpPr txBox="1"/>
          <p:nvPr/>
        </p:nvSpPr>
        <p:spPr>
          <a:xfrm>
            <a:off x="3347719" y="4810592"/>
            <a:ext cx="497382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out for them. </a:t>
            </a:r>
            <a:endParaRPr lang="en-US" sz="31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096372-8C86-4DBA-AF06-69741DAB1B0B}"/>
              </a:ext>
            </a:extLst>
          </p:cNvPr>
          <p:cNvGrpSpPr/>
          <p:nvPr/>
        </p:nvGrpSpPr>
        <p:grpSpPr>
          <a:xfrm>
            <a:off x="4090093" y="5556890"/>
            <a:ext cx="4649206" cy="1127716"/>
            <a:chOff x="7995711" y="3597909"/>
            <a:chExt cx="4921086" cy="1694399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8C5304DA-A89F-4BDE-9E93-2D8B5D8D8B95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85081"/>
                <a:gd name="adj2" fmla="val -21177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CC738DB-B602-47F3-8CCB-F595CB3BECB0}"/>
                </a:ext>
              </a:extLst>
            </p:cNvPr>
            <p:cNvSpPr txBox="1"/>
            <p:nvPr/>
          </p:nvSpPr>
          <p:spPr>
            <a:xfrm>
              <a:off x="8167595" y="3657870"/>
              <a:ext cx="4525919" cy="5591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Thank you! Must go!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6CA768E-4594-4DF8-973E-2D75CD00AA85}"/>
              </a:ext>
            </a:extLst>
          </p:cNvPr>
          <p:cNvSpPr txBox="1"/>
          <p:nvPr/>
        </p:nvSpPr>
        <p:spPr>
          <a:xfrm>
            <a:off x="4252481" y="6094507"/>
            <a:ext cx="4358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I’ve sausages to cook.</a:t>
            </a:r>
            <a:endParaRPr lang="en-GB" sz="3200" dirty="0"/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8C6371B4-92D6-456F-AD6D-80F4EB273D51}"/>
              </a:ext>
            </a:extLst>
          </p:cNvPr>
          <p:cNvSpPr/>
          <p:nvPr/>
        </p:nvSpPr>
        <p:spPr>
          <a:xfrm>
            <a:off x="-329959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72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7.40741E-7 L -0.25143 0.00185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/>
      <p:bldP spid="27" grpId="0"/>
      <p:bldP spid="31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F862E1EC-79C5-4229-B70D-FA140D7EC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9" y="2732467"/>
            <a:ext cx="2508126" cy="3492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8DD4C4-8D93-4488-A5D8-242D773B2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541" y="2894277"/>
            <a:ext cx="671140" cy="4398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F086B1B-A97D-41EF-BA2F-176802173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38" y="2506857"/>
            <a:ext cx="1921429" cy="378828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E4101EA-D761-4591-B702-E5E4D44E0787}"/>
              </a:ext>
            </a:extLst>
          </p:cNvPr>
          <p:cNvGrpSpPr/>
          <p:nvPr/>
        </p:nvGrpSpPr>
        <p:grpSpPr>
          <a:xfrm>
            <a:off x="231629" y="173394"/>
            <a:ext cx="7178821" cy="2351718"/>
            <a:chOff x="127343" y="202020"/>
            <a:chExt cx="9873659" cy="1041548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632AFE74-8B14-4844-90DD-23CDAFCB34A9}"/>
                </a:ext>
              </a:extLst>
            </p:cNvPr>
            <p:cNvSpPr/>
            <p:nvPr/>
          </p:nvSpPr>
          <p:spPr>
            <a:xfrm>
              <a:off x="127343" y="202020"/>
              <a:ext cx="9873659" cy="616061"/>
            </a:xfrm>
            <a:prstGeom prst="wedgeRoundRectCallout">
              <a:avLst>
                <a:gd name="adj1" fmla="val -30301"/>
                <a:gd name="adj2" fmla="val 18964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2A5E10-317E-4A7E-BA70-49C8C7F7919F}"/>
                </a:ext>
              </a:extLst>
            </p:cNvPr>
            <p:cNvSpPr txBox="1"/>
            <p:nvPr/>
          </p:nvSpPr>
          <p:spPr>
            <a:xfrm>
              <a:off x="130528" y="262805"/>
              <a:ext cx="9870474" cy="9807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 hope he can find the bread rolls?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AA94C4-4B4E-4E39-868E-772D6786870B}"/>
              </a:ext>
            </a:extLst>
          </p:cNvPr>
          <p:cNvGrpSpPr/>
          <p:nvPr/>
        </p:nvGrpSpPr>
        <p:grpSpPr>
          <a:xfrm>
            <a:off x="2937950" y="4258274"/>
            <a:ext cx="6817301" cy="1391010"/>
            <a:chOff x="1197801" y="200789"/>
            <a:chExt cx="9870473" cy="99999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06FD9C5-D41C-4362-BF14-E393DFC1FB62}"/>
                </a:ext>
              </a:extLst>
            </p:cNvPr>
            <p:cNvSpPr/>
            <p:nvPr/>
          </p:nvSpPr>
          <p:spPr>
            <a:xfrm>
              <a:off x="1197801" y="200789"/>
              <a:ext cx="9870473" cy="999994"/>
            </a:xfrm>
            <a:prstGeom prst="wedgeRoundRectCallout">
              <a:avLst>
                <a:gd name="adj1" fmla="val -68830"/>
                <a:gd name="adj2" fmla="val -10232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98FC6F-79FE-42D2-9509-1F06874C1B00}"/>
                </a:ext>
              </a:extLst>
            </p:cNvPr>
            <p:cNvSpPr txBox="1"/>
            <p:nvPr/>
          </p:nvSpPr>
          <p:spPr>
            <a:xfrm>
              <a:off x="1197802" y="292965"/>
              <a:ext cx="9870472" cy="4170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Isn’t that a bread roll over there?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C3A3467-4B92-4FFC-AF64-191BA5211968}"/>
              </a:ext>
            </a:extLst>
          </p:cNvPr>
          <p:cNvSpPr txBox="1"/>
          <p:nvPr/>
        </p:nvSpPr>
        <p:spPr>
          <a:xfrm>
            <a:off x="115814" y="938964"/>
            <a:ext cx="741045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You need bread rolls for a barbeque. </a:t>
            </a:r>
            <a:endParaRPr lang="en-US" sz="31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8F81F7-75FA-4085-BDF3-B8955E2CA7AE}"/>
              </a:ext>
            </a:extLst>
          </p:cNvPr>
          <p:cNvSpPr txBox="1"/>
          <p:nvPr/>
        </p:nvSpPr>
        <p:spPr>
          <a:xfrm>
            <a:off x="2937950" y="4986748"/>
            <a:ext cx="691251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Keep a look out for any more rolls.</a:t>
            </a:r>
            <a:endParaRPr lang="en-US" sz="31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8C6371B4-92D6-456F-AD6D-80F4EB273D51}"/>
              </a:ext>
            </a:extLst>
          </p:cNvPr>
          <p:cNvSpPr/>
          <p:nvPr/>
        </p:nvSpPr>
        <p:spPr>
          <a:xfrm>
            <a:off x="-251895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7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1.04011 -0.005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5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75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0A8EF60-6A3A-44DD-B790-7358FD2A3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27" y="5664920"/>
            <a:ext cx="671140" cy="4398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AAA94C4-4B4E-4E39-868E-772D6786870B}"/>
              </a:ext>
            </a:extLst>
          </p:cNvPr>
          <p:cNvGrpSpPr/>
          <p:nvPr/>
        </p:nvGrpSpPr>
        <p:grpSpPr>
          <a:xfrm>
            <a:off x="2953403" y="3912765"/>
            <a:ext cx="8490727" cy="1517403"/>
            <a:chOff x="-27768" y="202020"/>
            <a:chExt cx="10028769" cy="154366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06FD9C5-D41C-4362-BF14-E393DFC1FB62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67783"/>
                <a:gd name="adj2" fmla="val -7429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98FC6F-79FE-42D2-9509-1F06874C1B00}"/>
                </a:ext>
              </a:extLst>
            </p:cNvPr>
            <p:cNvSpPr txBox="1"/>
            <p:nvPr/>
          </p:nvSpPr>
          <p:spPr>
            <a:xfrm>
              <a:off x="-27768" y="383717"/>
              <a:ext cx="10028767" cy="5901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Then Jesus tells the disciples to feed the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C358F0-4657-4890-A623-A34CB054BC00}"/>
              </a:ext>
            </a:extLst>
          </p:cNvPr>
          <p:cNvGrpSpPr/>
          <p:nvPr/>
        </p:nvGrpSpPr>
        <p:grpSpPr>
          <a:xfrm>
            <a:off x="720757" y="131520"/>
            <a:ext cx="10453528" cy="1517403"/>
            <a:chOff x="130527" y="202020"/>
            <a:chExt cx="9870474" cy="154366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9BE5628A-5A27-41C1-9D41-89C136DD1D0A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40710"/>
                <a:gd name="adj2" fmla="val 17239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F1310F-1E43-4C65-9CE4-56BA816B632F}"/>
                </a:ext>
              </a:extLst>
            </p:cNvPr>
            <p:cNvSpPr txBox="1"/>
            <p:nvPr/>
          </p:nvSpPr>
          <p:spPr>
            <a:xfrm>
              <a:off x="130528" y="268734"/>
              <a:ext cx="9870473" cy="11059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In this week’s Luke Street story, Jesus has been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BB0D87E-D250-4B66-967F-30EF438A1311}"/>
              </a:ext>
            </a:extLst>
          </p:cNvPr>
          <p:cNvSpPr txBox="1"/>
          <p:nvPr/>
        </p:nvSpPr>
        <p:spPr>
          <a:xfrm>
            <a:off x="607727" y="825543"/>
            <a:ext cx="1067958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talking to a large crowd about the Kingdom of God.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21341D-E128-42A1-8629-2FE3CD6C9F25}"/>
              </a:ext>
            </a:extLst>
          </p:cNvPr>
          <p:cNvSpPr txBox="1"/>
          <p:nvPr/>
        </p:nvSpPr>
        <p:spPr>
          <a:xfrm>
            <a:off x="3105150" y="4631051"/>
            <a:ext cx="823283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crowd but they tell Him there is no food!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8C6371B4-92D6-456F-AD6D-80F4EB273D51}"/>
              </a:ext>
            </a:extLst>
          </p:cNvPr>
          <p:cNvSpPr/>
          <p:nvPr/>
        </p:nvSpPr>
        <p:spPr>
          <a:xfrm>
            <a:off x="-185469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7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B5E4D5C-556A-40B1-ABE1-BA1119948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1620"/>
            <a:ext cx="671140" cy="4398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AAA94C4-4B4E-4E39-868E-772D6786870B}"/>
              </a:ext>
            </a:extLst>
          </p:cNvPr>
          <p:cNvGrpSpPr/>
          <p:nvPr/>
        </p:nvGrpSpPr>
        <p:grpSpPr>
          <a:xfrm>
            <a:off x="2669299" y="3339892"/>
            <a:ext cx="8914974" cy="2402836"/>
            <a:chOff x="130527" y="202020"/>
            <a:chExt cx="9870474" cy="1543666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06FD9C5-D41C-4362-BF14-E393DFC1FB62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61903"/>
                <a:gd name="adj2" fmla="val -4170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98FC6F-79FE-42D2-9509-1F06874C1B00}"/>
                </a:ext>
              </a:extLst>
            </p:cNvPr>
            <p:cNvSpPr txBox="1"/>
            <p:nvPr/>
          </p:nvSpPr>
          <p:spPr>
            <a:xfrm>
              <a:off x="216652" y="274976"/>
              <a:ext cx="6154493" cy="456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You can read this story in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BB0D87E-D250-4B66-967F-30EF438A1311}"/>
              </a:ext>
            </a:extLst>
          </p:cNvPr>
          <p:cNvSpPr txBox="1"/>
          <p:nvPr/>
        </p:nvSpPr>
        <p:spPr>
          <a:xfrm>
            <a:off x="2855138" y="3966335"/>
            <a:ext cx="816390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 story is found in all the gospels: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8C6371B4-92D6-456F-AD6D-80F4EB273D51}"/>
              </a:ext>
            </a:extLst>
          </p:cNvPr>
          <p:cNvSpPr/>
          <p:nvPr/>
        </p:nvSpPr>
        <p:spPr>
          <a:xfrm>
            <a:off x="-437247" y="-512971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3" name="TextBox 22">
            <a:hlinkClick r:id="rId6"/>
            <a:extLst>
              <a:ext uri="{FF2B5EF4-FFF2-40B4-BE49-F238E27FC236}">
                <a16:creationId xmlns:a16="http://schemas.microsoft.com/office/drawing/2014/main" id="{1493C007-2908-40DC-A24C-C7C0EEFDA4D8}"/>
              </a:ext>
            </a:extLst>
          </p:cNvPr>
          <p:cNvSpPr txBox="1"/>
          <p:nvPr/>
        </p:nvSpPr>
        <p:spPr>
          <a:xfrm>
            <a:off x="8025147" y="3443106"/>
            <a:ext cx="3385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Luke 9 v10-17. 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16" name="TextBox 15">
            <a:hlinkClick r:id="rId7"/>
            <a:extLst>
              <a:ext uri="{FF2B5EF4-FFF2-40B4-BE49-F238E27FC236}">
                <a16:creationId xmlns:a16="http://schemas.microsoft.com/office/drawing/2014/main" id="{6F464010-CBE2-4269-B4AA-21AFA7AFBA1E}"/>
              </a:ext>
            </a:extLst>
          </p:cNvPr>
          <p:cNvSpPr txBox="1"/>
          <p:nvPr/>
        </p:nvSpPr>
        <p:spPr>
          <a:xfrm>
            <a:off x="7247042" y="4508885"/>
            <a:ext cx="338511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Mark 6 v30-44</a:t>
            </a:r>
            <a:endParaRPr lang="en-US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hlinkClick r:id="rId8"/>
            <a:extLst>
              <a:ext uri="{FF2B5EF4-FFF2-40B4-BE49-F238E27FC236}">
                <a16:creationId xmlns:a16="http://schemas.microsoft.com/office/drawing/2014/main" id="{3021341D-E128-42A1-8629-2FE3CD6C9F25}"/>
              </a:ext>
            </a:extLst>
          </p:cNvPr>
          <p:cNvSpPr txBox="1"/>
          <p:nvPr/>
        </p:nvSpPr>
        <p:spPr>
          <a:xfrm>
            <a:off x="2889158" y="4527747"/>
            <a:ext cx="435415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Matthew 14 v13-21, </a:t>
            </a:r>
            <a:endParaRPr lang="en-US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hlinkClick r:id="rId9"/>
            <a:extLst>
              <a:ext uri="{FF2B5EF4-FFF2-40B4-BE49-F238E27FC236}">
                <a16:creationId xmlns:a16="http://schemas.microsoft.com/office/drawing/2014/main" id="{97ABCF54-249C-471A-9C87-B56CA294A273}"/>
              </a:ext>
            </a:extLst>
          </p:cNvPr>
          <p:cNvSpPr txBox="1"/>
          <p:nvPr/>
        </p:nvSpPr>
        <p:spPr>
          <a:xfrm>
            <a:off x="3936708" y="5051435"/>
            <a:ext cx="558599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and </a:t>
            </a:r>
            <a:r>
              <a:rPr lang="en-US" sz="3200" b="1" dirty="0">
                <a:latin typeface="Comic Sans MS" panose="030F0702030302020204" pitchFamily="66" charset="0"/>
              </a:rPr>
              <a:t>John 6 v1-14. </a:t>
            </a:r>
            <a:endParaRPr lang="en-US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08D792A-2BAC-4918-94F2-F37D4FEF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028" y="2752764"/>
            <a:ext cx="671140" cy="439843"/>
          </a:xfrm>
          <a:prstGeom prst="rect">
            <a:avLst/>
          </a:prstGeom>
        </p:spPr>
      </p:pic>
      <p:pic>
        <p:nvPicPr>
          <p:cNvPr id="25" name="Picture 24" descr="A cartoon of a person holding a calculator&#10;&#10;Description automatically generated with low confidence">
            <a:extLst>
              <a:ext uri="{FF2B5EF4-FFF2-40B4-BE49-F238E27FC236}">
                <a16:creationId xmlns:a16="http://schemas.microsoft.com/office/drawing/2014/main" id="{7B201580-11D9-407C-AB58-231E4B8B0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178" y="2777106"/>
            <a:ext cx="2739102" cy="35093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6DFCC7E-1D55-4ECD-82A7-B97E79C79828}"/>
              </a:ext>
            </a:extLst>
          </p:cNvPr>
          <p:cNvGrpSpPr/>
          <p:nvPr/>
        </p:nvGrpSpPr>
        <p:grpSpPr>
          <a:xfrm>
            <a:off x="1818484" y="233023"/>
            <a:ext cx="8166005" cy="1469541"/>
            <a:chOff x="3312136" y="-2411282"/>
            <a:chExt cx="6622472" cy="1842807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B2DBB641-A708-41B4-8976-6999870D6BCE}"/>
                </a:ext>
              </a:extLst>
            </p:cNvPr>
            <p:cNvSpPr/>
            <p:nvPr/>
          </p:nvSpPr>
          <p:spPr>
            <a:xfrm>
              <a:off x="3312136" y="-2411282"/>
              <a:ext cx="6622472" cy="1842807"/>
            </a:xfrm>
            <a:prstGeom prst="wedgeRoundRectCallout">
              <a:avLst>
                <a:gd name="adj1" fmla="val 55321"/>
                <a:gd name="adj2" fmla="val 174669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6FD8E3-BF27-4455-960D-FD1C948B01E3}"/>
                </a:ext>
              </a:extLst>
            </p:cNvPr>
            <p:cNvSpPr txBox="1"/>
            <p:nvPr/>
          </p:nvSpPr>
          <p:spPr>
            <a:xfrm>
              <a:off x="3974433" y="-2254977"/>
              <a:ext cx="529787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Here are this week’s songs!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D6636EB-4EE1-4E1B-BB95-A94BE44F8CF5}"/>
              </a:ext>
            </a:extLst>
          </p:cNvPr>
          <p:cNvSpPr txBox="1"/>
          <p:nvPr/>
        </p:nvSpPr>
        <p:spPr>
          <a:xfrm>
            <a:off x="1818482" y="1013387"/>
            <a:ext cx="816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enjoy praising God with them.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46C0C2-E55E-4C71-BE27-82C4FEB00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FF35F4F8-47FD-4DF6-B0B3-2587072BB31C}"/>
              </a:ext>
            </a:extLst>
          </p:cNvPr>
          <p:cNvSpPr/>
          <p:nvPr/>
        </p:nvSpPr>
        <p:spPr>
          <a:xfrm>
            <a:off x="-479380" y="-423864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158A0-DFCC-4F20-BF0C-0DDA8DF62D57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4268A5A-ED58-46B8-98A2-B5093B265E05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AC207-445E-4F10-9237-C61139120FF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>
            <a:hlinkClick r:id="rId6"/>
            <a:extLst>
              <a:ext uri="{FF2B5EF4-FFF2-40B4-BE49-F238E27FC236}">
                <a16:creationId xmlns:a16="http://schemas.microsoft.com/office/drawing/2014/main" id="{03B0DD98-BE27-4C8B-BA45-575FBF21697E}"/>
              </a:ext>
            </a:extLst>
          </p:cNvPr>
          <p:cNvSpPr txBox="1"/>
          <p:nvPr/>
        </p:nvSpPr>
        <p:spPr>
          <a:xfrm>
            <a:off x="2938781" y="4100543"/>
            <a:ext cx="631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This is amazing Grace</a:t>
            </a:r>
          </a:p>
        </p:txBody>
      </p:sp>
      <p:sp>
        <p:nvSpPr>
          <p:cNvPr id="20" name="TextBox 19">
            <a:hlinkClick r:id="rId7"/>
            <a:extLst>
              <a:ext uri="{FF2B5EF4-FFF2-40B4-BE49-F238E27FC236}">
                <a16:creationId xmlns:a16="http://schemas.microsoft.com/office/drawing/2014/main" id="{01B17C65-0945-4A8D-AB2F-7C6BD6E16255}"/>
              </a:ext>
            </a:extLst>
          </p:cNvPr>
          <p:cNvSpPr txBox="1"/>
          <p:nvPr/>
        </p:nvSpPr>
        <p:spPr>
          <a:xfrm>
            <a:off x="4451749" y="5159274"/>
            <a:ext cx="2899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Superhero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hlinkClick r:id="rId8"/>
            <a:extLst>
              <a:ext uri="{FF2B5EF4-FFF2-40B4-BE49-F238E27FC236}">
                <a16:creationId xmlns:a16="http://schemas.microsoft.com/office/drawing/2014/main" id="{57C0E44B-8B05-4A3E-9BC0-2C09F4C3D099}"/>
              </a:ext>
            </a:extLst>
          </p:cNvPr>
          <p:cNvSpPr txBox="1"/>
          <p:nvPr/>
        </p:nvSpPr>
        <p:spPr>
          <a:xfrm>
            <a:off x="4504099" y="3075056"/>
            <a:ext cx="2899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Shine</a:t>
            </a:r>
            <a:endParaRPr lang="en-GB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1.85185E-6 L -0.36237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48EF449-4903-49B6-942E-9A8944717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346" y="5817235"/>
            <a:ext cx="671140" cy="4398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6CF3F7-A901-42C9-8CC6-CF19B6DF1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282C949-1C9F-4F2A-A5FF-FC76A318616E}"/>
              </a:ext>
            </a:extLst>
          </p:cNvPr>
          <p:cNvGrpSpPr/>
          <p:nvPr/>
        </p:nvGrpSpPr>
        <p:grpSpPr>
          <a:xfrm>
            <a:off x="351743" y="91744"/>
            <a:ext cx="11840257" cy="2198166"/>
            <a:chOff x="130527" y="202020"/>
            <a:chExt cx="9870474" cy="154366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0D2B9889-6692-49E1-A2A1-D2FFAFFF9A73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38297"/>
                <a:gd name="adj2" fmla="val 10392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6F6743-D094-4303-84AB-F2B017C468F8}"/>
                </a:ext>
              </a:extLst>
            </p:cNvPr>
            <p:cNvSpPr txBox="1"/>
            <p:nvPr/>
          </p:nvSpPr>
          <p:spPr>
            <a:xfrm>
              <a:off x="1131665" y="307405"/>
              <a:ext cx="7035186" cy="4073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And here is this week’s video.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1C854F7-E2E7-4CD4-9993-D6AED0CBA638}"/>
              </a:ext>
            </a:extLst>
          </p:cNvPr>
          <p:cNvSpPr txBox="1"/>
          <p:nvPr/>
        </p:nvSpPr>
        <p:spPr>
          <a:xfrm>
            <a:off x="1297269" y="810532"/>
            <a:ext cx="887463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Look at the reading and then watch the video.</a:t>
            </a:r>
            <a:endParaRPr lang="en-US" sz="31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A30CB-60F6-467A-9127-B2FFBC94953F}"/>
              </a:ext>
            </a:extLst>
          </p:cNvPr>
          <p:cNvSpPr txBox="1"/>
          <p:nvPr/>
        </p:nvSpPr>
        <p:spPr>
          <a:xfrm>
            <a:off x="351744" y="1407805"/>
            <a:ext cx="11914792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Then see if you can answer the questions on the next slide.</a:t>
            </a:r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B22D74F4-F1DB-4B2C-817A-42F492B1B4D6}"/>
              </a:ext>
            </a:extLst>
          </p:cNvPr>
          <p:cNvSpPr/>
          <p:nvPr/>
        </p:nvSpPr>
        <p:spPr>
          <a:xfrm>
            <a:off x="-617610" y="-423863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0DC476-5305-4545-ACBF-4E12A4F3251B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51BA11DE-5D1C-42B4-9716-7717AFF2573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ADD2DC-5E49-4113-991C-84FFC5AFDAC8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0" name="Picture 9" descr="Shape&#10;&#10;Description automatically generated with medium confidence">
            <a:hlinkClick r:id="rId5"/>
            <a:extLst>
              <a:ext uri="{FF2B5EF4-FFF2-40B4-BE49-F238E27FC236}">
                <a16:creationId xmlns:a16="http://schemas.microsoft.com/office/drawing/2014/main" id="{71BE7FC5-F2BF-4E9A-99D4-55EEF8E68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682" y="2419350"/>
            <a:ext cx="3359722" cy="38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04167E-6 -3.7037E-7 L -0.57721 0.0011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6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C66E9D-ED4B-40B9-992F-98B1D8435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7" y="2862266"/>
            <a:ext cx="1836415" cy="33576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1DE7D1-457E-487F-AB35-BAD4D0CE8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460A21-F5F3-4ED3-BCFD-150FCF3736E4}"/>
              </a:ext>
            </a:extLst>
          </p:cNvPr>
          <p:cNvGrpSpPr/>
          <p:nvPr/>
        </p:nvGrpSpPr>
        <p:grpSpPr>
          <a:xfrm>
            <a:off x="1628465" y="862427"/>
            <a:ext cx="7780719" cy="1223781"/>
            <a:chOff x="144851" y="158758"/>
            <a:chExt cx="9870474" cy="1543666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1AF520DF-29CC-4CDF-B2E3-9569C80B0BDC}"/>
                </a:ext>
              </a:extLst>
            </p:cNvPr>
            <p:cNvSpPr/>
            <p:nvPr/>
          </p:nvSpPr>
          <p:spPr>
            <a:xfrm>
              <a:off x="144851" y="158758"/>
              <a:ext cx="9870474" cy="1543666"/>
            </a:xfrm>
            <a:prstGeom prst="wedgeRoundRectCallout">
              <a:avLst>
                <a:gd name="adj1" fmla="val -49419"/>
                <a:gd name="adj2" fmla="val 16811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F818E9-31C8-4761-B3A8-FA66CC0E867E}"/>
                </a:ext>
              </a:extLst>
            </p:cNvPr>
            <p:cNvSpPr txBox="1"/>
            <p:nvPr/>
          </p:nvSpPr>
          <p:spPr>
            <a:xfrm>
              <a:off x="180661" y="227339"/>
              <a:ext cx="9453498" cy="7317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What do you think the disciples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FE6DA4-74EE-4108-BA8B-1469D1A4B73D}"/>
              </a:ext>
            </a:extLst>
          </p:cNvPr>
          <p:cNvGrpSpPr/>
          <p:nvPr/>
        </p:nvGrpSpPr>
        <p:grpSpPr>
          <a:xfrm>
            <a:off x="190501" y="72336"/>
            <a:ext cx="11656255" cy="1134076"/>
            <a:chOff x="7995711" y="3597909"/>
            <a:chExt cx="4921086" cy="276661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1072D56C-C18B-4AAC-A29F-08CDEBAF5C89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41560"/>
                <a:gd name="adj2" fmla="val 45626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11FEBC-D889-4220-9DA1-A492C93C9AAC}"/>
                </a:ext>
              </a:extLst>
            </p:cNvPr>
            <p:cNvSpPr txBox="1"/>
            <p:nvPr/>
          </p:nvSpPr>
          <p:spPr>
            <a:xfrm>
              <a:off x="7995711" y="3697978"/>
              <a:ext cx="4790669" cy="26665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Why do you think that the people had no food with them?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76FA59-5B99-449B-9A83-B72FDE49CFCC}"/>
              </a:ext>
            </a:extLst>
          </p:cNvPr>
          <p:cNvSpPr txBox="1"/>
          <p:nvPr/>
        </p:nvSpPr>
        <p:spPr>
          <a:xfrm>
            <a:off x="2052714" y="1429239"/>
            <a:ext cx="745202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expected Jesus to do about the food?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0DE335-6C65-4436-A9E7-27609ABE4F67}"/>
              </a:ext>
            </a:extLst>
          </p:cNvPr>
          <p:cNvGrpSpPr/>
          <p:nvPr/>
        </p:nvGrpSpPr>
        <p:grpSpPr>
          <a:xfrm>
            <a:off x="2548543" y="3218961"/>
            <a:ext cx="6560173" cy="1382928"/>
            <a:chOff x="7995710" y="3597909"/>
            <a:chExt cx="4921087" cy="169439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231EF6F-6C4D-4F96-9493-04D3395781DF}"/>
                </a:ext>
              </a:extLst>
            </p:cNvPr>
            <p:cNvSpPr/>
            <p:nvPr/>
          </p:nvSpPr>
          <p:spPr>
            <a:xfrm>
              <a:off x="7995711" y="3597909"/>
              <a:ext cx="4921086" cy="1694399"/>
            </a:xfrm>
            <a:prstGeom prst="wedgeRoundRectCallout">
              <a:avLst>
                <a:gd name="adj1" fmla="val 76891"/>
                <a:gd name="adj2" fmla="val -2241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E11905-F551-4436-9FAC-6CE910EF452D}"/>
                </a:ext>
              </a:extLst>
            </p:cNvPr>
            <p:cNvSpPr txBox="1"/>
            <p:nvPr/>
          </p:nvSpPr>
          <p:spPr>
            <a:xfrm>
              <a:off x="7995710" y="3697978"/>
              <a:ext cx="4857008" cy="710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Why do you think Jesus told the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FF2BC64-2F81-40E7-8242-B2E5E5243039}"/>
              </a:ext>
            </a:extLst>
          </p:cNvPr>
          <p:cNvSpPr txBox="1"/>
          <p:nvPr/>
        </p:nvSpPr>
        <p:spPr>
          <a:xfrm>
            <a:off x="2794421" y="3822650"/>
            <a:ext cx="596340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disciples to feed the people?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5CBB1B-6DC6-422D-97B4-643D92D9BCC4}"/>
              </a:ext>
            </a:extLst>
          </p:cNvPr>
          <p:cNvGrpSpPr/>
          <p:nvPr/>
        </p:nvGrpSpPr>
        <p:grpSpPr>
          <a:xfrm>
            <a:off x="2548544" y="4884159"/>
            <a:ext cx="6474752" cy="1223781"/>
            <a:chOff x="144851" y="158758"/>
            <a:chExt cx="9870474" cy="1543666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9E440902-0496-4B82-BEB4-37782A074D6C}"/>
                </a:ext>
              </a:extLst>
            </p:cNvPr>
            <p:cNvSpPr/>
            <p:nvPr/>
          </p:nvSpPr>
          <p:spPr>
            <a:xfrm>
              <a:off x="144851" y="158758"/>
              <a:ext cx="9870474" cy="1543666"/>
            </a:xfrm>
            <a:prstGeom prst="wedgeRoundRectCallout">
              <a:avLst>
                <a:gd name="adj1" fmla="val -63345"/>
                <a:gd name="adj2" fmla="val -16033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86BE4C-1D00-483B-A468-5D19DE351454}"/>
                </a:ext>
              </a:extLst>
            </p:cNvPr>
            <p:cNvSpPr txBox="1"/>
            <p:nvPr/>
          </p:nvSpPr>
          <p:spPr>
            <a:xfrm>
              <a:off x="180660" y="227339"/>
              <a:ext cx="9750405" cy="7317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What can we bring to Jesus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77CB71C-44B1-4322-8734-D2ECAACA7AC7}"/>
              </a:ext>
            </a:extLst>
          </p:cNvPr>
          <p:cNvSpPr txBox="1"/>
          <p:nvPr/>
        </p:nvSpPr>
        <p:spPr>
          <a:xfrm>
            <a:off x="2794421" y="5444290"/>
            <a:ext cx="6103753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that He can use?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69302E25-C322-4EEC-A2E6-AA3346613C7E}"/>
              </a:ext>
            </a:extLst>
          </p:cNvPr>
          <p:cNvSpPr/>
          <p:nvPr/>
        </p:nvSpPr>
        <p:spPr>
          <a:xfrm>
            <a:off x="-526199" y="-262181"/>
            <a:ext cx="13523694" cy="7705725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53855B-9EE9-4CB8-8D39-D80FF1AA272E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2F55CF59-0F85-41CD-B535-F1E56C2007C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BCFE5B-EA70-4C9A-8966-051EB4B9432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DEA4297-565D-4458-9516-CFB2EBA63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094" y="869889"/>
            <a:ext cx="1154347" cy="12524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2B89BD-1343-45D1-83D8-EAE6159D1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297" y="2233857"/>
            <a:ext cx="1154347" cy="12524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269894-B0B2-4740-88AD-905BCD404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541" y="3798218"/>
            <a:ext cx="1154347" cy="12524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2352E2-2EA5-4F4C-B7FF-1382A8C6E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012" y="5108162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5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20020</TotalTime>
  <Words>720</Words>
  <Application>Microsoft Office PowerPoint</Application>
  <PresentationFormat>Widescreen</PresentationFormat>
  <Paragraphs>117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799</cp:revision>
  <dcterms:created xsi:type="dcterms:W3CDTF">2020-12-17T20:46:52Z</dcterms:created>
  <dcterms:modified xsi:type="dcterms:W3CDTF">2021-07-13T13:22:51Z</dcterms:modified>
</cp:coreProperties>
</file>