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63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 showGuides="1">
      <p:cViewPr varScale="1">
        <p:scale>
          <a:sx n="58" d="100"/>
          <a:sy n="58" d="100"/>
        </p:scale>
        <p:origin x="846" y="108"/>
      </p:cViewPr>
      <p:guideLst>
        <p:guide orient="horz" pos="3863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60086A43-241D-4B83-84FE-734495C5A52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61476" y="2047493"/>
            <a:ext cx="6335047" cy="721080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4094BF5F-0507-4AA1-944F-7687F5D360BC}"/>
              </a:ext>
            </a:extLst>
          </p:cNvPr>
          <p:cNvSpPr txBox="1"/>
          <p:nvPr userDrawn="1"/>
        </p:nvSpPr>
        <p:spPr>
          <a:xfrm>
            <a:off x="718161" y="1484451"/>
            <a:ext cx="54216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</a:rPr>
              <a:t>Moses runs away -  Spot the hidden flowers</a:t>
            </a:r>
            <a:endParaRPr lang="en-GB" sz="2000" dirty="0">
              <a:latin typeface="Comic Sans MS" panose="030F0702030302020204" pitchFamily="66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6C6C767-8DD6-4BCD-8955-9210DA322BC1}"/>
              </a:ext>
            </a:extLst>
          </p:cNvPr>
          <p:cNvSpPr txBox="1"/>
          <p:nvPr userDrawn="1"/>
        </p:nvSpPr>
        <p:spPr>
          <a:xfrm>
            <a:off x="315588" y="9290427"/>
            <a:ext cx="6226822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100" dirty="0">
                <a:latin typeface="Comic Sans MS" panose="030F0702030302020204" pitchFamily="66" charset="0"/>
              </a:rPr>
              <a:t>Original image: </a:t>
            </a:r>
            <a:r>
              <a:rPr lang="en-GB" sz="1100" dirty="0">
                <a:solidFill>
                  <a:srgbClr val="0000CC"/>
                </a:solidFill>
                <a:latin typeface="Comic Sans MS" panose="030F0702030302020204" pitchFamily="66" charset="0"/>
              </a:rPr>
              <a:t>http://www.coghomeschool.org/site/cog_archives/yes_lessons/K_10_7.htm</a:t>
            </a:r>
          </a:p>
        </p:txBody>
      </p:sp>
    </p:spTree>
    <p:extLst>
      <p:ext uri="{BB962C8B-B14F-4D97-AF65-F5344CB8AC3E}">
        <p14:creationId xmlns:p14="http://schemas.microsoft.com/office/powerpoint/2010/main" val="1972043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/>
          <a:lstStyle/>
          <a:p>
            <a:fld id="{52D70828-461A-42C8-8106-3947A97C08BC}" type="datetimeFigureOut">
              <a:rPr lang="en-GB" smtClean="0"/>
              <a:t>11/08/2020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/>
          <a:lstStyle/>
          <a:p>
            <a:fld id="{1907572C-D902-4188-B959-234E435F0A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4168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/>
          <a:lstStyle/>
          <a:p>
            <a:fld id="{52D70828-461A-42C8-8106-3947A97C08BC}" type="datetimeFigureOut">
              <a:rPr lang="en-GB" smtClean="0"/>
              <a:t>11/08/2020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/>
          <a:lstStyle/>
          <a:p>
            <a:fld id="{1907572C-D902-4188-B959-234E435F0A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6522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/>
          <a:lstStyle/>
          <a:p>
            <a:fld id="{52D70828-461A-42C8-8106-3947A97C08BC}" type="datetimeFigureOut">
              <a:rPr lang="en-GB" smtClean="0"/>
              <a:t>11/08/2020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/>
          <a:lstStyle/>
          <a:p>
            <a:fld id="{1907572C-D902-4188-B959-234E435F0A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7297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/>
          <a:lstStyle/>
          <a:p>
            <a:fld id="{52D70828-461A-42C8-8106-3947A97C08BC}" type="datetimeFigureOut">
              <a:rPr lang="en-GB" smtClean="0"/>
              <a:t>11/08/2020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/>
          <a:lstStyle/>
          <a:p>
            <a:fld id="{1907572C-D902-4188-B959-234E435F0A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754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/>
          <a:lstStyle/>
          <a:p>
            <a:fld id="{52D70828-461A-42C8-8106-3947A97C08BC}" type="datetimeFigureOut">
              <a:rPr lang="en-GB" smtClean="0"/>
              <a:t>11/08/2020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/>
          <a:lstStyle/>
          <a:p>
            <a:fld id="{1907572C-D902-4188-B959-234E435F0A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0318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/>
          <a:lstStyle/>
          <a:p>
            <a:fld id="{52D70828-461A-42C8-8106-3947A97C08BC}" type="datetimeFigureOut">
              <a:rPr lang="en-GB" smtClean="0"/>
              <a:t>11/08/2020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/>
          <a:lstStyle/>
          <a:p>
            <a:fld id="{1907572C-D902-4188-B959-234E435F0A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4079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/>
          <a:lstStyle/>
          <a:p>
            <a:fld id="{52D70828-461A-42C8-8106-3947A97C08BC}" type="datetimeFigureOut">
              <a:rPr lang="en-GB" smtClean="0"/>
              <a:t>11/08/2020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/>
          <a:lstStyle/>
          <a:p>
            <a:fld id="{1907572C-D902-4188-B959-234E435F0A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0369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/>
          <a:lstStyle/>
          <a:p>
            <a:fld id="{52D70828-461A-42C8-8106-3947A97C08BC}" type="datetimeFigureOut">
              <a:rPr lang="en-GB" smtClean="0"/>
              <a:t>11/08/2020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/>
          <a:lstStyle/>
          <a:p>
            <a:fld id="{1907572C-D902-4188-B959-234E435F0A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821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/>
          <a:lstStyle/>
          <a:p>
            <a:fld id="{52D70828-461A-42C8-8106-3947A97C08BC}" type="datetimeFigureOut">
              <a:rPr lang="en-GB" smtClean="0"/>
              <a:t>11/08/2020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/>
          <a:lstStyle/>
          <a:p>
            <a:fld id="{1907572C-D902-4188-B959-234E435F0A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2405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/>
          <a:lstStyle/>
          <a:p>
            <a:fld id="{52D70828-461A-42C8-8106-3947A97C08BC}" type="datetimeFigureOut">
              <a:rPr lang="en-GB" smtClean="0"/>
              <a:t>11/08/2020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/>
          <a:lstStyle/>
          <a:p>
            <a:fld id="{1907572C-D902-4188-B959-234E435F0A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1552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D70828-461A-42C8-8106-3947A97C08BC}" type="datetimeFigureOut">
              <a:rPr lang="en-GB" smtClean="0"/>
              <a:t>11/08/2020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7572C-D902-4188-B959-234E435F0A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6351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TextBox 72">
            <a:extLst>
              <a:ext uri="{FF2B5EF4-FFF2-40B4-BE49-F238E27FC236}">
                <a16:creationId xmlns:a16="http://schemas.microsoft.com/office/drawing/2014/main" id="{3020D734-89AE-4F19-B8D4-D35E3504EE5C}"/>
              </a:ext>
            </a:extLst>
          </p:cNvPr>
          <p:cNvSpPr txBox="1"/>
          <p:nvPr/>
        </p:nvSpPr>
        <p:spPr>
          <a:xfrm>
            <a:off x="228714" y="9554457"/>
            <a:ext cx="64005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Moses ran away from Egypt through the desert to Midian. There are 10 very pale flowers trying to grow in the desert. </a:t>
            </a:r>
          </a:p>
          <a:p>
            <a:r>
              <a:rPr lang="en-US" dirty="0">
                <a:latin typeface="Comic Sans MS" panose="030F0702030302020204" pitchFamily="66" charset="0"/>
              </a:rPr>
              <a:t>Click on them to help them grow . 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89" name="Rectangle 88">
            <a:hlinkClick r:id="rId2" action="ppaction://hlinksldjump"/>
            <a:extLst>
              <a:ext uri="{FF2B5EF4-FFF2-40B4-BE49-F238E27FC236}">
                <a16:creationId xmlns:a16="http://schemas.microsoft.com/office/drawing/2014/main" id="{70550C7B-889E-4782-837A-77293C3025CA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Freeform 19">
            <a:extLst>
              <a:ext uri="{FF2B5EF4-FFF2-40B4-BE49-F238E27FC236}">
                <a16:creationId xmlns:a16="http://schemas.microsoft.com/office/drawing/2014/main" id="{EAAC854F-AD59-4315-8B3E-92F3A2D1D60E}"/>
              </a:ext>
            </a:extLst>
          </p:cNvPr>
          <p:cNvSpPr>
            <a:spLocks/>
          </p:cNvSpPr>
          <p:nvPr/>
        </p:nvSpPr>
        <p:spPr bwMode="auto">
          <a:xfrm>
            <a:off x="636143" y="6875366"/>
            <a:ext cx="456812" cy="374891"/>
          </a:xfrm>
          <a:custGeom>
            <a:avLst/>
            <a:gdLst>
              <a:gd name="T0" fmla="*/ 69 w 915"/>
              <a:gd name="T1" fmla="*/ 216 h 683"/>
              <a:gd name="T2" fmla="*/ 113 w 915"/>
              <a:gd name="T3" fmla="*/ 260 h 683"/>
              <a:gd name="T4" fmla="*/ 45 w 915"/>
              <a:gd name="T5" fmla="*/ 270 h 683"/>
              <a:gd name="T6" fmla="*/ 0 w 915"/>
              <a:gd name="T7" fmla="*/ 295 h 683"/>
              <a:gd name="T8" fmla="*/ 67 w 915"/>
              <a:gd name="T9" fmla="*/ 333 h 683"/>
              <a:gd name="T10" fmla="*/ 119 w 915"/>
              <a:gd name="T11" fmla="*/ 356 h 683"/>
              <a:gd name="T12" fmla="*/ 49 w 915"/>
              <a:gd name="T13" fmla="*/ 391 h 683"/>
              <a:gd name="T14" fmla="*/ 32 w 915"/>
              <a:gd name="T15" fmla="*/ 428 h 683"/>
              <a:gd name="T16" fmla="*/ 113 w 915"/>
              <a:gd name="T17" fmla="*/ 447 h 683"/>
              <a:gd name="T18" fmla="*/ 154 w 915"/>
              <a:gd name="T19" fmla="*/ 459 h 683"/>
              <a:gd name="T20" fmla="*/ 96 w 915"/>
              <a:gd name="T21" fmla="*/ 521 h 683"/>
              <a:gd name="T22" fmla="*/ 174 w 915"/>
              <a:gd name="T23" fmla="*/ 534 h 683"/>
              <a:gd name="T24" fmla="*/ 239 w 915"/>
              <a:gd name="T25" fmla="*/ 523 h 683"/>
              <a:gd name="T26" fmla="*/ 230 w 915"/>
              <a:gd name="T27" fmla="*/ 579 h 683"/>
              <a:gd name="T28" fmla="*/ 307 w 915"/>
              <a:gd name="T29" fmla="*/ 562 h 683"/>
              <a:gd name="T30" fmla="*/ 313 w 915"/>
              <a:gd name="T31" fmla="*/ 647 h 683"/>
              <a:gd name="T32" fmla="*/ 358 w 915"/>
              <a:gd name="T33" fmla="*/ 645 h 683"/>
              <a:gd name="T34" fmla="*/ 401 w 915"/>
              <a:gd name="T35" fmla="*/ 628 h 683"/>
              <a:gd name="T36" fmla="*/ 458 w 915"/>
              <a:gd name="T37" fmla="*/ 679 h 683"/>
              <a:gd name="T38" fmla="*/ 518 w 915"/>
              <a:gd name="T39" fmla="*/ 632 h 683"/>
              <a:gd name="T40" fmla="*/ 558 w 915"/>
              <a:gd name="T41" fmla="*/ 670 h 683"/>
              <a:gd name="T42" fmla="*/ 605 w 915"/>
              <a:gd name="T43" fmla="*/ 680 h 683"/>
              <a:gd name="T44" fmla="*/ 636 w 915"/>
              <a:gd name="T45" fmla="*/ 629 h 683"/>
              <a:gd name="T46" fmla="*/ 711 w 915"/>
              <a:gd name="T47" fmla="*/ 662 h 683"/>
              <a:gd name="T48" fmla="*/ 722 w 915"/>
              <a:gd name="T49" fmla="*/ 586 h 683"/>
              <a:gd name="T50" fmla="*/ 775 w 915"/>
              <a:gd name="T51" fmla="*/ 610 h 683"/>
              <a:gd name="T52" fmla="*/ 803 w 915"/>
              <a:gd name="T53" fmla="*/ 603 h 683"/>
              <a:gd name="T54" fmla="*/ 786 w 915"/>
              <a:gd name="T55" fmla="*/ 527 h 683"/>
              <a:gd name="T56" fmla="*/ 844 w 915"/>
              <a:gd name="T57" fmla="*/ 532 h 683"/>
              <a:gd name="T58" fmla="*/ 873 w 915"/>
              <a:gd name="T59" fmla="*/ 515 h 683"/>
              <a:gd name="T60" fmla="*/ 865 w 915"/>
              <a:gd name="T61" fmla="*/ 480 h 683"/>
              <a:gd name="T62" fmla="*/ 901 w 915"/>
              <a:gd name="T63" fmla="*/ 459 h 683"/>
              <a:gd name="T64" fmla="*/ 883 w 915"/>
              <a:gd name="T65" fmla="*/ 419 h 683"/>
              <a:gd name="T66" fmla="*/ 910 w 915"/>
              <a:gd name="T67" fmla="*/ 385 h 683"/>
              <a:gd name="T68" fmla="*/ 883 w 915"/>
              <a:gd name="T69" fmla="*/ 355 h 683"/>
              <a:gd name="T70" fmla="*/ 894 w 915"/>
              <a:gd name="T71" fmla="*/ 313 h 683"/>
              <a:gd name="T72" fmla="*/ 863 w 915"/>
              <a:gd name="T73" fmla="*/ 283 h 683"/>
              <a:gd name="T74" fmla="*/ 861 w 915"/>
              <a:gd name="T75" fmla="*/ 242 h 683"/>
              <a:gd name="T76" fmla="*/ 798 w 915"/>
              <a:gd name="T77" fmla="*/ 233 h 683"/>
              <a:gd name="T78" fmla="*/ 834 w 915"/>
              <a:gd name="T79" fmla="*/ 175 h 683"/>
              <a:gd name="T80" fmla="*/ 803 w 915"/>
              <a:gd name="T81" fmla="*/ 147 h 683"/>
              <a:gd name="T82" fmla="*/ 727 w 915"/>
              <a:gd name="T83" fmla="*/ 161 h 683"/>
              <a:gd name="T84" fmla="*/ 726 w 915"/>
              <a:gd name="T85" fmla="*/ 95 h 683"/>
              <a:gd name="T86" fmla="*/ 677 w 915"/>
              <a:gd name="T87" fmla="*/ 95 h 683"/>
              <a:gd name="T88" fmla="*/ 631 w 915"/>
              <a:gd name="T89" fmla="*/ 121 h 683"/>
              <a:gd name="T90" fmla="*/ 608 w 915"/>
              <a:gd name="T91" fmla="*/ 41 h 683"/>
              <a:gd name="T92" fmla="*/ 532 w 915"/>
              <a:gd name="T93" fmla="*/ 61 h 683"/>
              <a:gd name="T94" fmla="*/ 477 w 915"/>
              <a:gd name="T95" fmla="*/ 2 h 683"/>
              <a:gd name="T96" fmla="*/ 417 w 915"/>
              <a:gd name="T97" fmla="*/ 46 h 683"/>
              <a:gd name="T98" fmla="*/ 349 w 915"/>
              <a:gd name="T99" fmla="*/ 27 h 683"/>
              <a:gd name="T100" fmla="*/ 338 w 915"/>
              <a:gd name="T101" fmla="*/ 98 h 683"/>
              <a:gd name="T102" fmla="*/ 268 w 915"/>
              <a:gd name="T103" fmla="*/ 55 h 683"/>
              <a:gd name="T104" fmla="*/ 227 w 915"/>
              <a:gd name="T105" fmla="*/ 65 h 683"/>
              <a:gd name="T106" fmla="*/ 199 w 915"/>
              <a:gd name="T107" fmla="*/ 88 h 683"/>
              <a:gd name="T108" fmla="*/ 167 w 915"/>
              <a:gd name="T109" fmla="*/ 123 h 683"/>
              <a:gd name="T110" fmla="*/ 144 w 915"/>
              <a:gd name="T111" fmla="*/ 132 h 683"/>
              <a:gd name="T112" fmla="*/ 81 w 915"/>
              <a:gd name="T113" fmla="*/ 131 h 683"/>
              <a:gd name="T114" fmla="*/ 136 w 915"/>
              <a:gd name="T115" fmla="*/ 211 h 6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915" h="683">
                <a:moveTo>
                  <a:pt x="136" y="211"/>
                </a:moveTo>
                <a:lnTo>
                  <a:pt x="128" y="208"/>
                </a:lnTo>
                <a:lnTo>
                  <a:pt x="117" y="205"/>
                </a:lnTo>
                <a:lnTo>
                  <a:pt x="105" y="205"/>
                </a:lnTo>
                <a:lnTo>
                  <a:pt x="93" y="208"/>
                </a:lnTo>
                <a:lnTo>
                  <a:pt x="84" y="211"/>
                </a:lnTo>
                <a:lnTo>
                  <a:pt x="77" y="212"/>
                </a:lnTo>
                <a:lnTo>
                  <a:pt x="69" y="216"/>
                </a:lnTo>
                <a:lnTo>
                  <a:pt x="68" y="218"/>
                </a:lnTo>
                <a:lnTo>
                  <a:pt x="68" y="223"/>
                </a:lnTo>
                <a:lnTo>
                  <a:pt x="72" y="230"/>
                </a:lnTo>
                <a:lnTo>
                  <a:pt x="81" y="235"/>
                </a:lnTo>
                <a:lnTo>
                  <a:pt x="91" y="243"/>
                </a:lnTo>
                <a:lnTo>
                  <a:pt x="96" y="250"/>
                </a:lnTo>
                <a:lnTo>
                  <a:pt x="105" y="256"/>
                </a:lnTo>
                <a:lnTo>
                  <a:pt x="113" y="260"/>
                </a:lnTo>
                <a:lnTo>
                  <a:pt x="119" y="262"/>
                </a:lnTo>
                <a:lnTo>
                  <a:pt x="104" y="262"/>
                </a:lnTo>
                <a:lnTo>
                  <a:pt x="93" y="265"/>
                </a:lnTo>
                <a:lnTo>
                  <a:pt x="84" y="265"/>
                </a:lnTo>
                <a:lnTo>
                  <a:pt x="75" y="265"/>
                </a:lnTo>
                <a:lnTo>
                  <a:pt x="64" y="267"/>
                </a:lnTo>
                <a:lnTo>
                  <a:pt x="52" y="269"/>
                </a:lnTo>
                <a:lnTo>
                  <a:pt x="45" y="270"/>
                </a:lnTo>
                <a:lnTo>
                  <a:pt x="37" y="274"/>
                </a:lnTo>
                <a:lnTo>
                  <a:pt x="28" y="274"/>
                </a:lnTo>
                <a:lnTo>
                  <a:pt x="19" y="276"/>
                </a:lnTo>
                <a:lnTo>
                  <a:pt x="12" y="280"/>
                </a:lnTo>
                <a:lnTo>
                  <a:pt x="8" y="283"/>
                </a:lnTo>
                <a:lnTo>
                  <a:pt x="4" y="285"/>
                </a:lnTo>
                <a:lnTo>
                  <a:pt x="0" y="288"/>
                </a:lnTo>
                <a:lnTo>
                  <a:pt x="0" y="295"/>
                </a:lnTo>
                <a:lnTo>
                  <a:pt x="4" y="300"/>
                </a:lnTo>
                <a:lnTo>
                  <a:pt x="9" y="304"/>
                </a:lnTo>
                <a:lnTo>
                  <a:pt x="17" y="309"/>
                </a:lnTo>
                <a:lnTo>
                  <a:pt x="24" y="314"/>
                </a:lnTo>
                <a:lnTo>
                  <a:pt x="35" y="317"/>
                </a:lnTo>
                <a:lnTo>
                  <a:pt x="45" y="323"/>
                </a:lnTo>
                <a:lnTo>
                  <a:pt x="55" y="328"/>
                </a:lnTo>
                <a:lnTo>
                  <a:pt x="67" y="333"/>
                </a:lnTo>
                <a:lnTo>
                  <a:pt x="77" y="338"/>
                </a:lnTo>
                <a:lnTo>
                  <a:pt x="89" y="341"/>
                </a:lnTo>
                <a:lnTo>
                  <a:pt x="99" y="345"/>
                </a:lnTo>
                <a:lnTo>
                  <a:pt x="107" y="347"/>
                </a:lnTo>
                <a:lnTo>
                  <a:pt x="116" y="351"/>
                </a:lnTo>
                <a:lnTo>
                  <a:pt x="121" y="352"/>
                </a:lnTo>
                <a:lnTo>
                  <a:pt x="127" y="355"/>
                </a:lnTo>
                <a:lnTo>
                  <a:pt x="119" y="356"/>
                </a:lnTo>
                <a:lnTo>
                  <a:pt x="112" y="360"/>
                </a:lnTo>
                <a:lnTo>
                  <a:pt x="104" y="365"/>
                </a:lnTo>
                <a:lnTo>
                  <a:pt x="93" y="369"/>
                </a:lnTo>
                <a:lnTo>
                  <a:pt x="84" y="374"/>
                </a:lnTo>
                <a:lnTo>
                  <a:pt x="76" y="379"/>
                </a:lnTo>
                <a:lnTo>
                  <a:pt x="64" y="383"/>
                </a:lnTo>
                <a:lnTo>
                  <a:pt x="59" y="386"/>
                </a:lnTo>
                <a:lnTo>
                  <a:pt x="49" y="391"/>
                </a:lnTo>
                <a:lnTo>
                  <a:pt x="43" y="397"/>
                </a:lnTo>
                <a:lnTo>
                  <a:pt x="37" y="402"/>
                </a:lnTo>
                <a:lnTo>
                  <a:pt x="27" y="412"/>
                </a:lnTo>
                <a:lnTo>
                  <a:pt x="24" y="414"/>
                </a:lnTo>
                <a:lnTo>
                  <a:pt x="24" y="419"/>
                </a:lnTo>
                <a:lnTo>
                  <a:pt x="24" y="423"/>
                </a:lnTo>
                <a:lnTo>
                  <a:pt x="28" y="426"/>
                </a:lnTo>
                <a:lnTo>
                  <a:pt x="32" y="428"/>
                </a:lnTo>
                <a:lnTo>
                  <a:pt x="40" y="432"/>
                </a:lnTo>
                <a:lnTo>
                  <a:pt x="48" y="433"/>
                </a:lnTo>
                <a:lnTo>
                  <a:pt x="59" y="437"/>
                </a:lnTo>
                <a:lnTo>
                  <a:pt x="68" y="440"/>
                </a:lnTo>
                <a:lnTo>
                  <a:pt x="79" y="442"/>
                </a:lnTo>
                <a:lnTo>
                  <a:pt x="91" y="445"/>
                </a:lnTo>
                <a:lnTo>
                  <a:pt x="101" y="447"/>
                </a:lnTo>
                <a:lnTo>
                  <a:pt x="113" y="447"/>
                </a:lnTo>
                <a:lnTo>
                  <a:pt x="136" y="447"/>
                </a:lnTo>
                <a:lnTo>
                  <a:pt x="147" y="450"/>
                </a:lnTo>
                <a:lnTo>
                  <a:pt x="155" y="450"/>
                </a:lnTo>
                <a:lnTo>
                  <a:pt x="164" y="447"/>
                </a:lnTo>
                <a:lnTo>
                  <a:pt x="170" y="447"/>
                </a:lnTo>
                <a:lnTo>
                  <a:pt x="166" y="450"/>
                </a:lnTo>
                <a:lnTo>
                  <a:pt x="159" y="456"/>
                </a:lnTo>
                <a:lnTo>
                  <a:pt x="154" y="459"/>
                </a:lnTo>
                <a:lnTo>
                  <a:pt x="147" y="465"/>
                </a:lnTo>
                <a:lnTo>
                  <a:pt x="139" y="470"/>
                </a:lnTo>
                <a:lnTo>
                  <a:pt x="119" y="489"/>
                </a:lnTo>
                <a:lnTo>
                  <a:pt x="113" y="496"/>
                </a:lnTo>
                <a:lnTo>
                  <a:pt x="107" y="503"/>
                </a:lnTo>
                <a:lnTo>
                  <a:pt x="104" y="509"/>
                </a:lnTo>
                <a:lnTo>
                  <a:pt x="100" y="515"/>
                </a:lnTo>
                <a:lnTo>
                  <a:pt x="96" y="521"/>
                </a:lnTo>
                <a:lnTo>
                  <a:pt x="96" y="531"/>
                </a:lnTo>
                <a:lnTo>
                  <a:pt x="100" y="534"/>
                </a:lnTo>
                <a:lnTo>
                  <a:pt x="104" y="537"/>
                </a:lnTo>
                <a:lnTo>
                  <a:pt x="109" y="540"/>
                </a:lnTo>
                <a:lnTo>
                  <a:pt x="139" y="540"/>
                </a:lnTo>
                <a:lnTo>
                  <a:pt x="151" y="538"/>
                </a:lnTo>
                <a:lnTo>
                  <a:pt x="162" y="537"/>
                </a:lnTo>
                <a:lnTo>
                  <a:pt x="174" y="534"/>
                </a:lnTo>
                <a:lnTo>
                  <a:pt x="187" y="532"/>
                </a:lnTo>
                <a:lnTo>
                  <a:pt x="199" y="532"/>
                </a:lnTo>
                <a:lnTo>
                  <a:pt x="208" y="531"/>
                </a:lnTo>
                <a:lnTo>
                  <a:pt x="219" y="528"/>
                </a:lnTo>
                <a:lnTo>
                  <a:pt x="227" y="527"/>
                </a:lnTo>
                <a:lnTo>
                  <a:pt x="234" y="524"/>
                </a:lnTo>
                <a:lnTo>
                  <a:pt x="236" y="524"/>
                </a:lnTo>
                <a:lnTo>
                  <a:pt x="239" y="523"/>
                </a:lnTo>
                <a:lnTo>
                  <a:pt x="235" y="531"/>
                </a:lnTo>
                <a:lnTo>
                  <a:pt x="231" y="538"/>
                </a:lnTo>
                <a:lnTo>
                  <a:pt x="228" y="546"/>
                </a:lnTo>
                <a:lnTo>
                  <a:pt x="224" y="553"/>
                </a:lnTo>
                <a:lnTo>
                  <a:pt x="224" y="562"/>
                </a:lnTo>
                <a:lnTo>
                  <a:pt x="224" y="569"/>
                </a:lnTo>
                <a:lnTo>
                  <a:pt x="224" y="574"/>
                </a:lnTo>
                <a:lnTo>
                  <a:pt x="230" y="579"/>
                </a:lnTo>
                <a:lnTo>
                  <a:pt x="236" y="581"/>
                </a:lnTo>
                <a:lnTo>
                  <a:pt x="246" y="584"/>
                </a:lnTo>
                <a:lnTo>
                  <a:pt x="256" y="584"/>
                </a:lnTo>
                <a:lnTo>
                  <a:pt x="268" y="581"/>
                </a:lnTo>
                <a:lnTo>
                  <a:pt x="279" y="579"/>
                </a:lnTo>
                <a:lnTo>
                  <a:pt x="290" y="574"/>
                </a:lnTo>
                <a:lnTo>
                  <a:pt x="299" y="570"/>
                </a:lnTo>
                <a:lnTo>
                  <a:pt x="307" y="562"/>
                </a:lnTo>
                <a:lnTo>
                  <a:pt x="303" y="574"/>
                </a:lnTo>
                <a:lnTo>
                  <a:pt x="298" y="586"/>
                </a:lnTo>
                <a:lnTo>
                  <a:pt x="295" y="600"/>
                </a:lnTo>
                <a:lnTo>
                  <a:pt x="294" y="610"/>
                </a:lnTo>
                <a:lnTo>
                  <a:pt x="295" y="623"/>
                </a:lnTo>
                <a:lnTo>
                  <a:pt x="297" y="633"/>
                </a:lnTo>
                <a:lnTo>
                  <a:pt x="303" y="641"/>
                </a:lnTo>
                <a:lnTo>
                  <a:pt x="313" y="647"/>
                </a:lnTo>
                <a:lnTo>
                  <a:pt x="317" y="650"/>
                </a:lnTo>
                <a:lnTo>
                  <a:pt x="323" y="651"/>
                </a:lnTo>
                <a:lnTo>
                  <a:pt x="329" y="652"/>
                </a:lnTo>
                <a:lnTo>
                  <a:pt x="334" y="651"/>
                </a:lnTo>
                <a:lnTo>
                  <a:pt x="339" y="651"/>
                </a:lnTo>
                <a:lnTo>
                  <a:pt x="347" y="650"/>
                </a:lnTo>
                <a:lnTo>
                  <a:pt x="354" y="647"/>
                </a:lnTo>
                <a:lnTo>
                  <a:pt x="358" y="645"/>
                </a:lnTo>
                <a:lnTo>
                  <a:pt x="365" y="641"/>
                </a:lnTo>
                <a:lnTo>
                  <a:pt x="370" y="638"/>
                </a:lnTo>
                <a:lnTo>
                  <a:pt x="374" y="636"/>
                </a:lnTo>
                <a:lnTo>
                  <a:pt x="381" y="632"/>
                </a:lnTo>
                <a:lnTo>
                  <a:pt x="385" y="628"/>
                </a:lnTo>
                <a:lnTo>
                  <a:pt x="390" y="622"/>
                </a:lnTo>
                <a:lnTo>
                  <a:pt x="398" y="614"/>
                </a:lnTo>
                <a:lnTo>
                  <a:pt x="401" y="628"/>
                </a:lnTo>
                <a:lnTo>
                  <a:pt x="406" y="639"/>
                </a:lnTo>
                <a:lnTo>
                  <a:pt x="410" y="652"/>
                </a:lnTo>
                <a:lnTo>
                  <a:pt x="413" y="662"/>
                </a:lnTo>
                <a:lnTo>
                  <a:pt x="421" y="670"/>
                </a:lnTo>
                <a:lnTo>
                  <a:pt x="428" y="676"/>
                </a:lnTo>
                <a:lnTo>
                  <a:pt x="438" y="680"/>
                </a:lnTo>
                <a:lnTo>
                  <a:pt x="448" y="681"/>
                </a:lnTo>
                <a:lnTo>
                  <a:pt x="458" y="679"/>
                </a:lnTo>
                <a:lnTo>
                  <a:pt x="472" y="675"/>
                </a:lnTo>
                <a:lnTo>
                  <a:pt x="484" y="667"/>
                </a:lnTo>
                <a:lnTo>
                  <a:pt x="493" y="660"/>
                </a:lnTo>
                <a:lnTo>
                  <a:pt x="501" y="650"/>
                </a:lnTo>
                <a:lnTo>
                  <a:pt x="508" y="641"/>
                </a:lnTo>
                <a:lnTo>
                  <a:pt x="513" y="633"/>
                </a:lnTo>
                <a:lnTo>
                  <a:pt x="514" y="627"/>
                </a:lnTo>
                <a:lnTo>
                  <a:pt x="518" y="632"/>
                </a:lnTo>
                <a:lnTo>
                  <a:pt x="520" y="636"/>
                </a:lnTo>
                <a:lnTo>
                  <a:pt x="524" y="641"/>
                </a:lnTo>
                <a:lnTo>
                  <a:pt x="529" y="647"/>
                </a:lnTo>
                <a:lnTo>
                  <a:pt x="533" y="653"/>
                </a:lnTo>
                <a:lnTo>
                  <a:pt x="538" y="657"/>
                </a:lnTo>
                <a:lnTo>
                  <a:pt x="544" y="662"/>
                </a:lnTo>
                <a:lnTo>
                  <a:pt x="552" y="667"/>
                </a:lnTo>
                <a:lnTo>
                  <a:pt x="558" y="670"/>
                </a:lnTo>
                <a:lnTo>
                  <a:pt x="564" y="675"/>
                </a:lnTo>
                <a:lnTo>
                  <a:pt x="570" y="676"/>
                </a:lnTo>
                <a:lnTo>
                  <a:pt x="576" y="679"/>
                </a:lnTo>
                <a:lnTo>
                  <a:pt x="581" y="681"/>
                </a:lnTo>
                <a:lnTo>
                  <a:pt x="588" y="681"/>
                </a:lnTo>
                <a:lnTo>
                  <a:pt x="593" y="683"/>
                </a:lnTo>
                <a:lnTo>
                  <a:pt x="596" y="683"/>
                </a:lnTo>
                <a:lnTo>
                  <a:pt x="605" y="680"/>
                </a:lnTo>
                <a:lnTo>
                  <a:pt x="613" y="675"/>
                </a:lnTo>
                <a:lnTo>
                  <a:pt x="620" y="669"/>
                </a:lnTo>
                <a:lnTo>
                  <a:pt x="625" y="660"/>
                </a:lnTo>
                <a:lnTo>
                  <a:pt x="631" y="650"/>
                </a:lnTo>
                <a:lnTo>
                  <a:pt x="632" y="638"/>
                </a:lnTo>
                <a:lnTo>
                  <a:pt x="632" y="629"/>
                </a:lnTo>
                <a:lnTo>
                  <a:pt x="628" y="619"/>
                </a:lnTo>
                <a:lnTo>
                  <a:pt x="636" y="629"/>
                </a:lnTo>
                <a:lnTo>
                  <a:pt x="645" y="638"/>
                </a:lnTo>
                <a:lnTo>
                  <a:pt x="653" y="647"/>
                </a:lnTo>
                <a:lnTo>
                  <a:pt x="663" y="656"/>
                </a:lnTo>
                <a:lnTo>
                  <a:pt x="673" y="660"/>
                </a:lnTo>
                <a:lnTo>
                  <a:pt x="685" y="662"/>
                </a:lnTo>
                <a:lnTo>
                  <a:pt x="693" y="666"/>
                </a:lnTo>
                <a:lnTo>
                  <a:pt x="703" y="666"/>
                </a:lnTo>
                <a:lnTo>
                  <a:pt x="711" y="662"/>
                </a:lnTo>
                <a:lnTo>
                  <a:pt x="718" y="656"/>
                </a:lnTo>
                <a:lnTo>
                  <a:pt x="722" y="645"/>
                </a:lnTo>
                <a:lnTo>
                  <a:pt x="724" y="633"/>
                </a:lnTo>
                <a:lnTo>
                  <a:pt x="726" y="621"/>
                </a:lnTo>
                <a:lnTo>
                  <a:pt x="724" y="607"/>
                </a:lnTo>
                <a:lnTo>
                  <a:pt x="722" y="593"/>
                </a:lnTo>
                <a:lnTo>
                  <a:pt x="713" y="579"/>
                </a:lnTo>
                <a:lnTo>
                  <a:pt x="722" y="586"/>
                </a:lnTo>
                <a:lnTo>
                  <a:pt x="730" y="591"/>
                </a:lnTo>
                <a:lnTo>
                  <a:pt x="739" y="595"/>
                </a:lnTo>
                <a:lnTo>
                  <a:pt x="746" y="600"/>
                </a:lnTo>
                <a:lnTo>
                  <a:pt x="752" y="603"/>
                </a:lnTo>
                <a:lnTo>
                  <a:pt x="758" y="607"/>
                </a:lnTo>
                <a:lnTo>
                  <a:pt x="763" y="608"/>
                </a:lnTo>
                <a:lnTo>
                  <a:pt x="768" y="609"/>
                </a:lnTo>
                <a:lnTo>
                  <a:pt x="775" y="610"/>
                </a:lnTo>
                <a:lnTo>
                  <a:pt x="778" y="610"/>
                </a:lnTo>
                <a:lnTo>
                  <a:pt x="783" y="612"/>
                </a:lnTo>
                <a:lnTo>
                  <a:pt x="786" y="612"/>
                </a:lnTo>
                <a:lnTo>
                  <a:pt x="790" y="610"/>
                </a:lnTo>
                <a:lnTo>
                  <a:pt x="794" y="610"/>
                </a:lnTo>
                <a:lnTo>
                  <a:pt x="798" y="609"/>
                </a:lnTo>
                <a:lnTo>
                  <a:pt x="798" y="608"/>
                </a:lnTo>
                <a:lnTo>
                  <a:pt x="803" y="603"/>
                </a:lnTo>
                <a:lnTo>
                  <a:pt x="806" y="595"/>
                </a:lnTo>
                <a:lnTo>
                  <a:pt x="806" y="586"/>
                </a:lnTo>
                <a:lnTo>
                  <a:pt x="803" y="574"/>
                </a:lnTo>
                <a:lnTo>
                  <a:pt x="800" y="560"/>
                </a:lnTo>
                <a:lnTo>
                  <a:pt x="794" y="548"/>
                </a:lnTo>
                <a:lnTo>
                  <a:pt x="786" y="534"/>
                </a:lnTo>
                <a:lnTo>
                  <a:pt x="778" y="523"/>
                </a:lnTo>
                <a:lnTo>
                  <a:pt x="786" y="527"/>
                </a:lnTo>
                <a:lnTo>
                  <a:pt x="795" y="531"/>
                </a:lnTo>
                <a:lnTo>
                  <a:pt x="803" y="532"/>
                </a:lnTo>
                <a:lnTo>
                  <a:pt x="810" y="532"/>
                </a:lnTo>
                <a:lnTo>
                  <a:pt x="818" y="534"/>
                </a:lnTo>
                <a:lnTo>
                  <a:pt x="826" y="534"/>
                </a:lnTo>
                <a:lnTo>
                  <a:pt x="832" y="532"/>
                </a:lnTo>
                <a:lnTo>
                  <a:pt x="838" y="532"/>
                </a:lnTo>
                <a:lnTo>
                  <a:pt x="844" y="532"/>
                </a:lnTo>
                <a:lnTo>
                  <a:pt x="850" y="531"/>
                </a:lnTo>
                <a:lnTo>
                  <a:pt x="854" y="528"/>
                </a:lnTo>
                <a:lnTo>
                  <a:pt x="858" y="527"/>
                </a:lnTo>
                <a:lnTo>
                  <a:pt x="861" y="524"/>
                </a:lnTo>
                <a:lnTo>
                  <a:pt x="865" y="521"/>
                </a:lnTo>
                <a:lnTo>
                  <a:pt x="867" y="521"/>
                </a:lnTo>
                <a:lnTo>
                  <a:pt x="870" y="518"/>
                </a:lnTo>
                <a:lnTo>
                  <a:pt x="873" y="515"/>
                </a:lnTo>
                <a:lnTo>
                  <a:pt x="873" y="505"/>
                </a:lnTo>
                <a:lnTo>
                  <a:pt x="870" y="502"/>
                </a:lnTo>
                <a:lnTo>
                  <a:pt x="866" y="494"/>
                </a:lnTo>
                <a:lnTo>
                  <a:pt x="861" y="489"/>
                </a:lnTo>
                <a:lnTo>
                  <a:pt x="855" y="485"/>
                </a:lnTo>
                <a:lnTo>
                  <a:pt x="847" y="479"/>
                </a:lnTo>
                <a:lnTo>
                  <a:pt x="855" y="479"/>
                </a:lnTo>
                <a:lnTo>
                  <a:pt x="865" y="480"/>
                </a:lnTo>
                <a:lnTo>
                  <a:pt x="873" y="480"/>
                </a:lnTo>
                <a:lnTo>
                  <a:pt x="882" y="479"/>
                </a:lnTo>
                <a:lnTo>
                  <a:pt x="889" y="478"/>
                </a:lnTo>
                <a:lnTo>
                  <a:pt x="895" y="475"/>
                </a:lnTo>
                <a:lnTo>
                  <a:pt x="901" y="475"/>
                </a:lnTo>
                <a:lnTo>
                  <a:pt x="901" y="467"/>
                </a:lnTo>
                <a:lnTo>
                  <a:pt x="903" y="464"/>
                </a:lnTo>
                <a:lnTo>
                  <a:pt x="901" y="459"/>
                </a:lnTo>
                <a:lnTo>
                  <a:pt x="895" y="450"/>
                </a:lnTo>
                <a:lnTo>
                  <a:pt x="882" y="437"/>
                </a:lnTo>
                <a:lnTo>
                  <a:pt x="873" y="431"/>
                </a:lnTo>
                <a:lnTo>
                  <a:pt x="865" y="427"/>
                </a:lnTo>
                <a:lnTo>
                  <a:pt x="858" y="426"/>
                </a:lnTo>
                <a:lnTo>
                  <a:pt x="866" y="423"/>
                </a:lnTo>
                <a:lnTo>
                  <a:pt x="875" y="421"/>
                </a:lnTo>
                <a:lnTo>
                  <a:pt x="883" y="419"/>
                </a:lnTo>
                <a:lnTo>
                  <a:pt x="893" y="417"/>
                </a:lnTo>
                <a:lnTo>
                  <a:pt x="901" y="412"/>
                </a:lnTo>
                <a:lnTo>
                  <a:pt x="905" y="409"/>
                </a:lnTo>
                <a:lnTo>
                  <a:pt x="910" y="407"/>
                </a:lnTo>
                <a:lnTo>
                  <a:pt x="913" y="400"/>
                </a:lnTo>
                <a:lnTo>
                  <a:pt x="915" y="395"/>
                </a:lnTo>
                <a:lnTo>
                  <a:pt x="913" y="390"/>
                </a:lnTo>
                <a:lnTo>
                  <a:pt x="910" y="385"/>
                </a:lnTo>
                <a:lnTo>
                  <a:pt x="905" y="380"/>
                </a:lnTo>
                <a:lnTo>
                  <a:pt x="895" y="374"/>
                </a:lnTo>
                <a:lnTo>
                  <a:pt x="883" y="369"/>
                </a:lnTo>
                <a:lnTo>
                  <a:pt x="870" y="366"/>
                </a:lnTo>
                <a:lnTo>
                  <a:pt x="850" y="365"/>
                </a:lnTo>
                <a:lnTo>
                  <a:pt x="861" y="364"/>
                </a:lnTo>
                <a:lnTo>
                  <a:pt x="873" y="359"/>
                </a:lnTo>
                <a:lnTo>
                  <a:pt x="883" y="355"/>
                </a:lnTo>
                <a:lnTo>
                  <a:pt x="894" y="350"/>
                </a:lnTo>
                <a:lnTo>
                  <a:pt x="901" y="343"/>
                </a:lnTo>
                <a:lnTo>
                  <a:pt x="907" y="338"/>
                </a:lnTo>
                <a:lnTo>
                  <a:pt x="910" y="333"/>
                </a:lnTo>
                <a:lnTo>
                  <a:pt x="910" y="328"/>
                </a:lnTo>
                <a:lnTo>
                  <a:pt x="907" y="322"/>
                </a:lnTo>
                <a:lnTo>
                  <a:pt x="901" y="317"/>
                </a:lnTo>
                <a:lnTo>
                  <a:pt x="894" y="313"/>
                </a:lnTo>
                <a:lnTo>
                  <a:pt x="883" y="307"/>
                </a:lnTo>
                <a:lnTo>
                  <a:pt x="873" y="304"/>
                </a:lnTo>
                <a:lnTo>
                  <a:pt x="858" y="302"/>
                </a:lnTo>
                <a:lnTo>
                  <a:pt x="847" y="302"/>
                </a:lnTo>
                <a:lnTo>
                  <a:pt x="832" y="303"/>
                </a:lnTo>
                <a:lnTo>
                  <a:pt x="844" y="297"/>
                </a:lnTo>
                <a:lnTo>
                  <a:pt x="854" y="290"/>
                </a:lnTo>
                <a:lnTo>
                  <a:pt x="863" y="283"/>
                </a:lnTo>
                <a:lnTo>
                  <a:pt x="870" y="276"/>
                </a:lnTo>
                <a:lnTo>
                  <a:pt x="873" y="269"/>
                </a:lnTo>
                <a:lnTo>
                  <a:pt x="875" y="262"/>
                </a:lnTo>
                <a:lnTo>
                  <a:pt x="875" y="256"/>
                </a:lnTo>
                <a:lnTo>
                  <a:pt x="875" y="251"/>
                </a:lnTo>
                <a:lnTo>
                  <a:pt x="870" y="246"/>
                </a:lnTo>
                <a:lnTo>
                  <a:pt x="865" y="245"/>
                </a:lnTo>
                <a:lnTo>
                  <a:pt x="861" y="242"/>
                </a:lnTo>
                <a:lnTo>
                  <a:pt x="854" y="241"/>
                </a:lnTo>
                <a:lnTo>
                  <a:pt x="847" y="238"/>
                </a:lnTo>
                <a:lnTo>
                  <a:pt x="842" y="237"/>
                </a:lnTo>
                <a:lnTo>
                  <a:pt x="835" y="235"/>
                </a:lnTo>
                <a:lnTo>
                  <a:pt x="828" y="235"/>
                </a:lnTo>
                <a:lnTo>
                  <a:pt x="822" y="235"/>
                </a:lnTo>
                <a:lnTo>
                  <a:pt x="814" y="233"/>
                </a:lnTo>
                <a:lnTo>
                  <a:pt x="798" y="233"/>
                </a:lnTo>
                <a:lnTo>
                  <a:pt x="791" y="235"/>
                </a:lnTo>
                <a:lnTo>
                  <a:pt x="788" y="235"/>
                </a:lnTo>
                <a:lnTo>
                  <a:pt x="798" y="227"/>
                </a:lnTo>
                <a:lnTo>
                  <a:pt x="806" y="218"/>
                </a:lnTo>
                <a:lnTo>
                  <a:pt x="814" y="208"/>
                </a:lnTo>
                <a:lnTo>
                  <a:pt x="823" y="197"/>
                </a:lnTo>
                <a:lnTo>
                  <a:pt x="828" y="188"/>
                </a:lnTo>
                <a:lnTo>
                  <a:pt x="834" y="175"/>
                </a:lnTo>
                <a:lnTo>
                  <a:pt x="835" y="166"/>
                </a:lnTo>
                <a:lnTo>
                  <a:pt x="832" y="161"/>
                </a:lnTo>
                <a:lnTo>
                  <a:pt x="830" y="156"/>
                </a:lnTo>
                <a:lnTo>
                  <a:pt x="826" y="154"/>
                </a:lnTo>
                <a:lnTo>
                  <a:pt x="823" y="152"/>
                </a:lnTo>
                <a:lnTo>
                  <a:pt x="815" y="151"/>
                </a:lnTo>
                <a:lnTo>
                  <a:pt x="810" y="150"/>
                </a:lnTo>
                <a:lnTo>
                  <a:pt x="803" y="147"/>
                </a:lnTo>
                <a:lnTo>
                  <a:pt x="788" y="147"/>
                </a:lnTo>
                <a:lnTo>
                  <a:pt x="780" y="150"/>
                </a:lnTo>
                <a:lnTo>
                  <a:pt x="771" y="151"/>
                </a:lnTo>
                <a:lnTo>
                  <a:pt x="760" y="152"/>
                </a:lnTo>
                <a:lnTo>
                  <a:pt x="754" y="154"/>
                </a:lnTo>
                <a:lnTo>
                  <a:pt x="746" y="156"/>
                </a:lnTo>
                <a:lnTo>
                  <a:pt x="736" y="159"/>
                </a:lnTo>
                <a:lnTo>
                  <a:pt x="727" y="161"/>
                </a:lnTo>
                <a:lnTo>
                  <a:pt x="718" y="164"/>
                </a:lnTo>
                <a:lnTo>
                  <a:pt x="723" y="156"/>
                </a:lnTo>
                <a:lnTo>
                  <a:pt x="726" y="145"/>
                </a:lnTo>
                <a:lnTo>
                  <a:pt x="728" y="135"/>
                </a:lnTo>
                <a:lnTo>
                  <a:pt x="731" y="123"/>
                </a:lnTo>
                <a:lnTo>
                  <a:pt x="731" y="114"/>
                </a:lnTo>
                <a:lnTo>
                  <a:pt x="730" y="104"/>
                </a:lnTo>
                <a:lnTo>
                  <a:pt x="726" y="95"/>
                </a:lnTo>
                <a:lnTo>
                  <a:pt x="718" y="92"/>
                </a:lnTo>
                <a:lnTo>
                  <a:pt x="716" y="90"/>
                </a:lnTo>
                <a:lnTo>
                  <a:pt x="711" y="90"/>
                </a:lnTo>
                <a:lnTo>
                  <a:pt x="704" y="90"/>
                </a:lnTo>
                <a:lnTo>
                  <a:pt x="697" y="90"/>
                </a:lnTo>
                <a:lnTo>
                  <a:pt x="691" y="92"/>
                </a:lnTo>
                <a:lnTo>
                  <a:pt x="685" y="93"/>
                </a:lnTo>
                <a:lnTo>
                  <a:pt x="677" y="95"/>
                </a:lnTo>
                <a:lnTo>
                  <a:pt x="671" y="98"/>
                </a:lnTo>
                <a:lnTo>
                  <a:pt x="665" y="100"/>
                </a:lnTo>
                <a:lnTo>
                  <a:pt x="657" y="102"/>
                </a:lnTo>
                <a:lnTo>
                  <a:pt x="651" y="107"/>
                </a:lnTo>
                <a:lnTo>
                  <a:pt x="645" y="109"/>
                </a:lnTo>
                <a:lnTo>
                  <a:pt x="637" y="114"/>
                </a:lnTo>
                <a:lnTo>
                  <a:pt x="633" y="118"/>
                </a:lnTo>
                <a:lnTo>
                  <a:pt x="631" y="121"/>
                </a:lnTo>
                <a:lnTo>
                  <a:pt x="627" y="123"/>
                </a:lnTo>
                <a:lnTo>
                  <a:pt x="628" y="111"/>
                </a:lnTo>
                <a:lnTo>
                  <a:pt x="631" y="95"/>
                </a:lnTo>
                <a:lnTo>
                  <a:pt x="628" y="84"/>
                </a:lnTo>
                <a:lnTo>
                  <a:pt x="625" y="71"/>
                </a:lnTo>
                <a:lnTo>
                  <a:pt x="620" y="59"/>
                </a:lnTo>
                <a:lnTo>
                  <a:pt x="613" y="50"/>
                </a:lnTo>
                <a:lnTo>
                  <a:pt x="608" y="41"/>
                </a:lnTo>
                <a:lnTo>
                  <a:pt x="599" y="38"/>
                </a:lnTo>
                <a:lnTo>
                  <a:pt x="593" y="38"/>
                </a:lnTo>
                <a:lnTo>
                  <a:pt x="584" y="38"/>
                </a:lnTo>
                <a:lnTo>
                  <a:pt x="570" y="41"/>
                </a:lnTo>
                <a:lnTo>
                  <a:pt x="558" y="46"/>
                </a:lnTo>
                <a:lnTo>
                  <a:pt x="546" y="51"/>
                </a:lnTo>
                <a:lnTo>
                  <a:pt x="538" y="56"/>
                </a:lnTo>
                <a:lnTo>
                  <a:pt x="532" y="61"/>
                </a:lnTo>
                <a:lnTo>
                  <a:pt x="529" y="65"/>
                </a:lnTo>
                <a:lnTo>
                  <a:pt x="526" y="55"/>
                </a:lnTo>
                <a:lnTo>
                  <a:pt x="520" y="45"/>
                </a:lnTo>
                <a:lnTo>
                  <a:pt x="513" y="33"/>
                </a:lnTo>
                <a:lnTo>
                  <a:pt x="505" y="22"/>
                </a:lnTo>
                <a:lnTo>
                  <a:pt x="497" y="13"/>
                </a:lnTo>
                <a:lnTo>
                  <a:pt x="486" y="8"/>
                </a:lnTo>
                <a:lnTo>
                  <a:pt x="477" y="2"/>
                </a:lnTo>
                <a:lnTo>
                  <a:pt x="466" y="0"/>
                </a:lnTo>
                <a:lnTo>
                  <a:pt x="457" y="2"/>
                </a:lnTo>
                <a:lnTo>
                  <a:pt x="449" y="6"/>
                </a:lnTo>
                <a:lnTo>
                  <a:pt x="441" y="9"/>
                </a:lnTo>
                <a:lnTo>
                  <a:pt x="434" y="16"/>
                </a:lnTo>
                <a:lnTo>
                  <a:pt x="428" y="23"/>
                </a:lnTo>
                <a:lnTo>
                  <a:pt x="421" y="35"/>
                </a:lnTo>
                <a:lnTo>
                  <a:pt x="417" y="46"/>
                </a:lnTo>
                <a:lnTo>
                  <a:pt x="413" y="57"/>
                </a:lnTo>
                <a:lnTo>
                  <a:pt x="406" y="52"/>
                </a:lnTo>
                <a:lnTo>
                  <a:pt x="398" y="47"/>
                </a:lnTo>
                <a:lnTo>
                  <a:pt x="390" y="41"/>
                </a:lnTo>
                <a:lnTo>
                  <a:pt x="379" y="38"/>
                </a:lnTo>
                <a:lnTo>
                  <a:pt x="369" y="33"/>
                </a:lnTo>
                <a:lnTo>
                  <a:pt x="358" y="31"/>
                </a:lnTo>
                <a:lnTo>
                  <a:pt x="349" y="27"/>
                </a:lnTo>
                <a:lnTo>
                  <a:pt x="342" y="27"/>
                </a:lnTo>
                <a:lnTo>
                  <a:pt x="334" y="30"/>
                </a:lnTo>
                <a:lnTo>
                  <a:pt x="331" y="35"/>
                </a:lnTo>
                <a:lnTo>
                  <a:pt x="329" y="41"/>
                </a:lnTo>
                <a:lnTo>
                  <a:pt x="329" y="61"/>
                </a:lnTo>
                <a:lnTo>
                  <a:pt x="331" y="74"/>
                </a:lnTo>
                <a:lnTo>
                  <a:pt x="334" y="88"/>
                </a:lnTo>
                <a:lnTo>
                  <a:pt x="338" y="98"/>
                </a:lnTo>
                <a:lnTo>
                  <a:pt x="319" y="83"/>
                </a:lnTo>
                <a:lnTo>
                  <a:pt x="313" y="79"/>
                </a:lnTo>
                <a:lnTo>
                  <a:pt x="306" y="74"/>
                </a:lnTo>
                <a:lnTo>
                  <a:pt x="298" y="69"/>
                </a:lnTo>
                <a:lnTo>
                  <a:pt x="290" y="65"/>
                </a:lnTo>
                <a:lnTo>
                  <a:pt x="283" y="60"/>
                </a:lnTo>
                <a:lnTo>
                  <a:pt x="275" y="57"/>
                </a:lnTo>
                <a:lnTo>
                  <a:pt x="268" y="55"/>
                </a:lnTo>
                <a:lnTo>
                  <a:pt x="263" y="52"/>
                </a:lnTo>
                <a:lnTo>
                  <a:pt x="256" y="51"/>
                </a:lnTo>
                <a:lnTo>
                  <a:pt x="251" y="50"/>
                </a:lnTo>
                <a:lnTo>
                  <a:pt x="242" y="50"/>
                </a:lnTo>
                <a:lnTo>
                  <a:pt x="236" y="51"/>
                </a:lnTo>
                <a:lnTo>
                  <a:pt x="231" y="54"/>
                </a:lnTo>
                <a:lnTo>
                  <a:pt x="228" y="59"/>
                </a:lnTo>
                <a:lnTo>
                  <a:pt x="227" y="65"/>
                </a:lnTo>
                <a:lnTo>
                  <a:pt x="227" y="80"/>
                </a:lnTo>
                <a:lnTo>
                  <a:pt x="230" y="88"/>
                </a:lnTo>
                <a:lnTo>
                  <a:pt x="234" y="95"/>
                </a:lnTo>
                <a:lnTo>
                  <a:pt x="239" y="104"/>
                </a:lnTo>
                <a:lnTo>
                  <a:pt x="230" y="98"/>
                </a:lnTo>
                <a:lnTo>
                  <a:pt x="219" y="93"/>
                </a:lnTo>
                <a:lnTo>
                  <a:pt x="208" y="90"/>
                </a:lnTo>
                <a:lnTo>
                  <a:pt x="199" y="88"/>
                </a:lnTo>
                <a:lnTo>
                  <a:pt x="188" y="85"/>
                </a:lnTo>
                <a:lnTo>
                  <a:pt x="180" y="85"/>
                </a:lnTo>
                <a:lnTo>
                  <a:pt x="174" y="88"/>
                </a:lnTo>
                <a:lnTo>
                  <a:pt x="167" y="88"/>
                </a:lnTo>
                <a:lnTo>
                  <a:pt x="162" y="92"/>
                </a:lnTo>
                <a:lnTo>
                  <a:pt x="162" y="105"/>
                </a:lnTo>
                <a:lnTo>
                  <a:pt x="164" y="114"/>
                </a:lnTo>
                <a:lnTo>
                  <a:pt x="167" y="123"/>
                </a:lnTo>
                <a:lnTo>
                  <a:pt x="174" y="131"/>
                </a:lnTo>
                <a:lnTo>
                  <a:pt x="179" y="140"/>
                </a:lnTo>
                <a:lnTo>
                  <a:pt x="184" y="147"/>
                </a:lnTo>
                <a:lnTo>
                  <a:pt x="176" y="143"/>
                </a:lnTo>
                <a:lnTo>
                  <a:pt x="170" y="140"/>
                </a:lnTo>
                <a:lnTo>
                  <a:pt x="160" y="137"/>
                </a:lnTo>
                <a:lnTo>
                  <a:pt x="154" y="135"/>
                </a:lnTo>
                <a:lnTo>
                  <a:pt x="144" y="132"/>
                </a:lnTo>
                <a:lnTo>
                  <a:pt x="138" y="131"/>
                </a:lnTo>
                <a:lnTo>
                  <a:pt x="131" y="128"/>
                </a:lnTo>
                <a:lnTo>
                  <a:pt x="124" y="128"/>
                </a:lnTo>
                <a:lnTo>
                  <a:pt x="116" y="126"/>
                </a:lnTo>
                <a:lnTo>
                  <a:pt x="92" y="126"/>
                </a:lnTo>
                <a:lnTo>
                  <a:pt x="89" y="128"/>
                </a:lnTo>
                <a:lnTo>
                  <a:pt x="84" y="130"/>
                </a:lnTo>
                <a:lnTo>
                  <a:pt x="81" y="131"/>
                </a:lnTo>
                <a:lnTo>
                  <a:pt x="77" y="137"/>
                </a:lnTo>
                <a:lnTo>
                  <a:pt x="79" y="145"/>
                </a:lnTo>
                <a:lnTo>
                  <a:pt x="84" y="156"/>
                </a:lnTo>
                <a:lnTo>
                  <a:pt x="91" y="170"/>
                </a:lnTo>
                <a:lnTo>
                  <a:pt x="101" y="180"/>
                </a:lnTo>
                <a:lnTo>
                  <a:pt x="113" y="192"/>
                </a:lnTo>
                <a:lnTo>
                  <a:pt x="124" y="202"/>
                </a:lnTo>
                <a:lnTo>
                  <a:pt x="136" y="211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10000"/>
            </a:schemeClr>
          </a:solidFill>
          <a:ln w="0">
            <a:solidFill>
              <a:schemeClr val="accent2">
                <a:lumMod val="40000"/>
                <a:lumOff val="60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349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2E27B600-09E6-4049-A12E-1E67C5FF982A}"/>
              </a:ext>
            </a:extLst>
          </p:cNvPr>
          <p:cNvGrpSpPr/>
          <p:nvPr/>
        </p:nvGrpSpPr>
        <p:grpSpPr>
          <a:xfrm>
            <a:off x="636143" y="6878420"/>
            <a:ext cx="456812" cy="374891"/>
            <a:chOff x="-200698" y="5721109"/>
            <a:chExt cx="456812" cy="374891"/>
          </a:xfrm>
        </p:grpSpPr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44D086BD-8DD6-4583-BC85-0D7718F67A79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0698" y="5721109"/>
              <a:ext cx="456812" cy="374891"/>
            </a:xfrm>
            <a:custGeom>
              <a:avLst/>
              <a:gdLst>
                <a:gd name="T0" fmla="*/ 69 w 915"/>
                <a:gd name="T1" fmla="*/ 216 h 683"/>
                <a:gd name="T2" fmla="*/ 113 w 915"/>
                <a:gd name="T3" fmla="*/ 260 h 683"/>
                <a:gd name="T4" fmla="*/ 45 w 915"/>
                <a:gd name="T5" fmla="*/ 270 h 683"/>
                <a:gd name="T6" fmla="*/ 0 w 915"/>
                <a:gd name="T7" fmla="*/ 295 h 683"/>
                <a:gd name="T8" fmla="*/ 67 w 915"/>
                <a:gd name="T9" fmla="*/ 333 h 683"/>
                <a:gd name="T10" fmla="*/ 119 w 915"/>
                <a:gd name="T11" fmla="*/ 356 h 683"/>
                <a:gd name="T12" fmla="*/ 49 w 915"/>
                <a:gd name="T13" fmla="*/ 391 h 683"/>
                <a:gd name="T14" fmla="*/ 32 w 915"/>
                <a:gd name="T15" fmla="*/ 428 h 683"/>
                <a:gd name="T16" fmla="*/ 113 w 915"/>
                <a:gd name="T17" fmla="*/ 447 h 683"/>
                <a:gd name="T18" fmla="*/ 154 w 915"/>
                <a:gd name="T19" fmla="*/ 459 h 683"/>
                <a:gd name="T20" fmla="*/ 96 w 915"/>
                <a:gd name="T21" fmla="*/ 521 h 683"/>
                <a:gd name="T22" fmla="*/ 174 w 915"/>
                <a:gd name="T23" fmla="*/ 534 h 683"/>
                <a:gd name="T24" fmla="*/ 239 w 915"/>
                <a:gd name="T25" fmla="*/ 523 h 683"/>
                <a:gd name="T26" fmla="*/ 230 w 915"/>
                <a:gd name="T27" fmla="*/ 579 h 683"/>
                <a:gd name="T28" fmla="*/ 307 w 915"/>
                <a:gd name="T29" fmla="*/ 562 h 683"/>
                <a:gd name="T30" fmla="*/ 313 w 915"/>
                <a:gd name="T31" fmla="*/ 647 h 683"/>
                <a:gd name="T32" fmla="*/ 358 w 915"/>
                <a:gd name="T33" fmla="*/ 645 h 683"/>
                <a:gd name="T34" fmla="*/ 401 w 915"/>
                <a:gd name="T35" fmla="*/ 628 h 683"/>
                <a:gd name="T36" fmla="*/ 458 w 915"/>
                <a:gd name="T37" fmla="*/ 679 h 683"/>
                <a:gd name="T38" fmla="*/ 518 w 915"/>
                <a:gd name="T39" fmla="*/ 632 h 683"/>
                <a:gd name="T40" fmla="*/ 558 w 915"/>
                <a:gd name="T41" fmla="*/ 670 h 683"/>
                <a:gd name="T42" fmla="*/ 605 w 915"/>
                <a:gd name="T43" fmla="*/ 680 h 683"/>
                <a:gd name="T44" fmla="*/ 636 w 915"/>
                <a:gd name="T45" fmla="*/ 629 h 683"/>
                <a:gd name="T46" fmla="*/ 711 w 915"/>
                <a:gd name="T47" fmla="*/ 662 h 683"/>
                <a:gd name="T48" fmla="*/ 722 w 915"/>
                <a:gd name="T49" fmla="*/ 586 h 683"/>
                <a:gd name="T50" fmla="*/ 775 w 915"/>
                <a:gd name="T51" fmla="*/ 610 h 683"/>
                <a:gd name="T52" fmla="*/ 803 w 915"/>
                <a:gd name="T53" fmla="*/ 603 h 683"/>
                <a:gd name="T54" fmla="*/ 786 w 915"/>
                <a:gd name="T55" fmla="*/ 527 h 683"/>
                <a:gd name="T56" fmla="*/ 844 w 915"/>
                <a:gd name="T57" fmla="*/ 532 h 683"/>
                <a:gd name="T58" fmla="*/ 873 w 915"/>
                <a:gd name="T59" fmla="*/ 515 h 683"/>
                <a:gd name="T60" fmla="*/ 865 w 915"/>
                <a:gd name="T61" fmla="*/ 480 h 683"/>
                <a:gd name="T62" fmla="*/ 901 w 915"/>
                <a:gd name="T63" fmla="*/ 459 h 683"/>
                <a:gd name="T64" fmla="*/ 883 w 915"/>
                <a:gd name="T65" fmla="*/ 419 h 683"/>
                <a:gd name="T66" fmla="*/ 910 w 915"/>
                <a:gd name="T67" fmla="*/ 385 h 683"/>
                <a:gd name="T68" fmla="*/ 883 w 915"/>
                <a:gd name="T69" fmla="*/ 355 h 683"/>
                <a:gd name="T70" fmla="*/ 894 w 915"/>
                <a:gd name="T71" fmla="*/ 313 h 683"/>
                <a:gd name="T72" fmla="*/ 863 w 915"/>
                <a:gd name="T73" fmla="*/ 283 h 683"/>
                <a:gd name="T74" fmla="*/ 861 w 915"/>
                <a:gd name="T75" fmla="*/ 242 h 683"/>
                <a:gd name="T76" fmla="*/ 798 w 915"/>
                <a:gd name="T77" fmla="*/ 233 h 683"/>
                <a:gd name="T78" fmla="*/ 834 w 915"/>
                <a:gd name="T79" fmla="*/ 175 h 683"/>
                <a:gd name="T80" fmla="*/ 803 w 915"/>
                <a:gd name="T81" fmla="*/ 147 h 683"/>
                <a:gd name="T82" fmla="*/ 727 w 915"/>
                <a:gd name="T83" fmla="*/ 161 h 683"/>
                <a:gd name="T84" fmla="*/ 726 w 915"/>
                <a:gd name="T85" fmla="*/ 95 h 683"/>
                <a:gd name="T86" fmla="*/ 677 w 915"/>
                <a:gd name="T87" fmla="*/ 95 h 683"/>
                <a:gd name="T88" fmla="*/ 631 w 915"/>
                <a:gd name="T89" fmla="*/ 121 h 683"/>
                <a:gd name="T90" fmla="*/ 608 w 915"/>
                <a:gd name="T91" fmla="*/ 41 h 683"/>
                <a:gd name="T92" fmla="*/ 532 w 915"/>
                <a:gd name="T93" fmla="*/ 61 h 683"/>
                <a:gd name="T94" fmla="*/ 477 w 915"/>
                <a:gd name="T95" fmla="*/ 2 h 683"/>
                <a:gd name="T96" fmla="*/ 417 w 915"/>
                <a:gd name="T97" fmla="*/ 46 h 683"/>
                <a:gd name="T98" fmla="*/ 349 w 915"/>
                <a:gd name="T99" fmla="*/ 27 h 683"/>
                <a:gd name="T100" fmla="*/ 338 w 915"/>
                <a:gd name="T101" fmla="*/ 98 h 683"/>
                <a:gd name="T102" fmla="*/ 268 w 915"/>
                <a:gd name="T103" fmla="*/ 55 h 683"/>
                <a:gd name="T104" fmla="*/ 227 w 915"/>
                <a:gd name="T105" fmla="*/ 65 h 683"/>
                <a:gd name="T106" fmla="*/ 199 w 915"/>
                <a:gd name="T107" fmla="*/ 88 h 683"/>
                <a:gd name="T108" fmla="*/ 167 w 915"/>
                <a:gd name="T109" fmla="*/ 123 h 683"/>
                <a:gd name="T110" fmla="*/ 144 w 915"/>
                <a:gd name="T111" fmla="*/ 132 h 683"/>
                <a:gd name="T112" fmla="*/ 81 w 915"/>
                <a:gd name="T113" fmla="*/ 131 h 683"/>
                <a:gd name="T114" fmla="*/ 136 w 915"/>
                <a:gd name="T115" fmla="*/ 211 h 6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915" h="683">
                  <a:moveTo>
                    <a:pt x="136" y="211"/>
                  </a:moveTo>
                  <a:lnTo>
                    <a:pt x="128" y="208"/>
                  </a:lnTo>
                  <a:lnTo>
                    <a:pt x="117" y="205"/>
                  </a:lnTo>
                  <a:lnTo>
                    <a:pt x="105" y="205"/>
                  </a:lnTo>
                  <a:lnTo>
                    <a:pt x="93" y="208"/>
                  </a:lnTo>
                  <a:lnTo>
                    <a:pt x="84" y="211"/>
                  </a:lnTo>
                  <a:lnTo>
                    <a:pt x="77" y="212"/>
                  </a:lnTo>
                  <a:lnTo>
                    <a:pt x="69" y="216"/>
                  </a:lnTo>
                  <a:lnTo>
                    <a:pt x="68" y="218"/>
                  </a:lnTo>
                  <a:lnTo>
                    <a:pt x="68" y="223"/>
                  </a:lnTo>
                  <a:lnTo>
                    <a:pt x="72" y="230"/>
                  </a:lnTo>
                  <a:lnTo>
                    <a:pt x="81" y="235"/>
                  </a:lnTo>
                  <a:lnTo>
                    <a:pt x="91" y="243"/>
                  </a:lnTo>
                  <a:lnTo>
                    <a:pt x="96" y="250"/>
                  </a:lnTo>
                  <a:lnTo>
                    <a:pt x="105" y="256"/>
                  </a:lnTo>
                  <a:lnTo>
                    <a:pt x="113" y="260"/>
                  </a:lnTo>
                  <a:lnTo>
                    <a:pt x="119" y="262"/>
                  </a:lnTo>
                  <a:lnTo>
                    <a:pt x="104" y="262"/>
                  </a:lnTo>
                  <a:lnTo>
                    <a:pt x="93" y="265"/>
                  </a:lnTo>
                  <a:lnTo>
                    <a:pt x="84" y="265"/>
                  </a:lnTo>
                  <a:lnTo>
                    <a:pt x="75" y="265"/>
                  </a:lnTo>
                  <a:lnTo>
                    <a:pt x="64" y="267"/>
                  </a:lnTo>
                  <a:lnTo>
                    <a:pt x="52" y="269"/>
                  </a:lnTo>
                  <a:lnTo>
                    <a:pt x="45" y="270"/>
                  </a:lnTo>
                  <a:lnTo>
                    <a:pt x="37" y="274"/>
                  </a:lnTo>
                  <a:lnTo>
                    <a:pt x="28" y="274"/>
                  </a:lnTo>
                  <a:lnTo>
                    <a:pt x="19" y="276"/>
                  </a:lnTo>
                  <a:lnTo>
                    <a:pt x="12" y="280"/>
                  </a:lnTo>
                  <a:lnTo>
                    <a:pt x="8" y="283"/>
                  </a:lnTo>
                  <a:lnTo>
                    <a:pt x="4" y="285"/>
                  </a:lnTo>
                  <a:lnTo>
                    <a:pt x="0" y="288"/>
                  </a:lnTo>
                  <a:lnTo>
                    <a:pt x="0" y="295"/>
                  </a:lnTo>
                  <a:lnTo>
                    <a:pt x="4" y="300"/>
                  </a:lnTo>
                  <a:lnTo>
                    <a:pt x="9" y="304"/>
                  </a:lnTo>
                  <a:lnTo>
                    <a:pt x="17" y="309"/>
                  </a:lnTo>
                  <a:lnTo>
                    <a:pt x="24" y="314"/>
                  </a:lnTo>
                  <a:lnTo>
                    <a:pt x="35" y="317"/>
                  </a:lnTo>
                  <a:lnTo>
                    <a:pt x="45" y="323"/>
                  </a:lnTo>
                  <a:lnTo>
                    <a:pt x="55" y="328"/>
                  </a:lnTo>
                  <a:lnTo>
                    <a:pt x="67" y="333"/>
                  </a:lnTo>
                  <a:lnTo>
                    <a:pt x="77" y="338"/>
                  </a:lnTo>
                  <a:lnTo>
                    <a:pt x="89" y="341"/>
                  </a:lnTo>
                  <a:lnTo>
                    <a:pt x="99" y="345"/>
                  </a:lnTo>
                  <a:lnTo>
                    <a:pt x="107" y="347"/>
                  </a:lnTo>
                  <a:lnTo>
                    <a:pt x="116" y="351"/>
                  </a:lnTo>
                  <a:lnTo>
                    <a:pt x="121" y="352"/>
                  </a:lnTo>
                  <a:lnTo>
                    <a:pt x="127" y="355"/>
                  </a:lnTo>
                  <a:lnTo>
                    <a:pt x="119" y="356"/>
                  </a:lnTo>
                  <a:lnTo>
                    <a:pt x="112" y="360"/>
                  </a:lnTo>
                  <a:lnTo>
                    <a:pt x="104" y="365"/>
                  </a:lnTo>
                  <a:lnTo>
                    <a:pt x="93" y="369"/>
                  </a:lnTo>
                  <a:lnTo>
                    <a:pt x="84" y="374"/>
                  </a:lnTo>
                  <a:lnTo>
                    <a:pt x="76" y="379"/>
                  </a:lnTo>
                  <a:lnTo>
                    <a:pt x="64" y="383"/>
                  </a:lnTo>
                  <a:lnTo>
                    <a:pt x="59" y="386"/>
                  </a:lnTo>
                  <a:lnTo>
                    <a:pt x="49" y="391"/>
                  </a:lnTo>
                  <a:lnTo>
                    <a:pt x="43" y="397"/>
                  </a:lnTo>
                  <a:lnTo>
                    <a:pt x="37" y="402"/>
                  </a:lnTo>
                  <a:lnTo>
                    <a:pt x="27" y="412"/>
                  </a:lnTo>
                  <a:lnTo>
                    <a:pt x="24" y="414"/>
                  </a:lnTo>
                  <a:lnTo>
                    <a:pt x="24" y="419"/>
                  </a:lnTo>
                  <a:lnTo>
                    <a:pt x="24" y="423"/>
                  </a:lnTo>
                  <a:lnTo>
                    <a:pt x="28" y="426"/>
                  </a:lnTo>
                  <a:lnTo>
                    <a:pt x="32" y="428"/>
                  </a:lnTo>
                  <a:lnTo>
                    <a:pt x="40" y="432"/>
                  </a:lnTo>
                  <a:lnTo>
                    <a:pt x="48" y="433"/>
                  </a:lnTo>
                  <a:lnTo>
                    <a:pt x="59" y="437"/>
                  </a:lnTo>
                  <a:lnTo>
                    <a:pt x="68" y="440"/>
                  </a:lnTo>
                  <a:lnTo>
                    <a:pt x="79" y="442"/>
                  </a:lnTo>
                  <a:lnTo>
                    <a:pt x="91" y="445"/>
                  </a:lnTo>
                  <a:lnTo>
                    <a:pt x="101" y="447"/>
                  </a:lnTo>
                  <a:lnTo>
                    <a:pt x="113" y="447"/>
                  </a:lnTo>
                  <a:lnTo>
                    <a:pt x="136" y="447"/>
                  </a:lnTo>
                  <a:lnTo>
                    <a:pt x="147" y="450"/>
                  </a:lnTo>
                  <a:lnTo>
                    <a:pt x="155" y="450"/>
                  </a:lnTo>
                  <a:lnTo>
                    <a:pt x="164" y="447"/>
                  </a:lnTo>
                  <a:lnTo>
                    <a:pt x="170" y="447"/>
                  </a:lnTo>
                  <a:lnTo>
                    <a:pt x="166" y="450"/>
                  </a:lnTo>
                  <a:lnTo>
                    <a:pt x="159" y="456"/>
                  </a:lnTo>
                  <a:lnTo>
                    <a:pt x="154" y="459"/>
                  </a:lnTo>
                  <a:lnTo>
                    <a:pt x="147" y="465"/>
                  </a:lnTo>
                  <a:lnTo>
                    <a:pt x="139" y="470"/>
                  </a:lnTo>
                  <a:lnTo>
                    <a:pt x="119" y="489"/>
                  </a:lnTo>
                  <a:lnTo>
                    <a:pt x="113" y="496"/>
                  </a:lnTo>
                  <a:lnTo>
                    <a:pt x="107" y="503"/>
                  </a:lnTo>
                  <a:lnTo>
                    <a:pt x="104" y="509"/>
                  </a:lnTo>
                  <a:lnTo>
                    <a:pt x="100" y="515"/>
                  </a:lnTo>
                  <a:lnTo>
                    <a:pt x="96" y="521"/>
                  </a:lnTo>
                  <a:lnTo>
                    <a:pt x="96" y="531"/>
                  </a:lnTo>
                  <a:lnTo>
                    <a:pt x="100" y="534"/>
                  </a:lnTo>
                  <a:lnTo>
                    <a:pt x="104" y="537"/>
                  </a:lnTo>
                  <a:lnTo>
                    <a:pt x="109" y="540"/>
                  </a:lnTo>
                  <a:lnTo>
                    <a:pt x="139" y="540"/>
                  </a:lnTo>
                  <a:lnTo>
                    <a:pt x="151" y="538"/>
                  </a:lnTo>
                  <a:lnTo>
                    <a:pt x="162" y="537"/>
                  </a:lnTo>
                  <a:lnTo>
                    <a:pt x="174" y="534"/>
                  </a:lnTo>
                  <a:lnTo>
                    <a:pt x="187" y="532"/>
                  </a:lnTo>
                  <a:lnTo>
                    <a:pt x="199" y="532"/>
                  </a:lnTo>
                  <a:lnTo>
                    <a:pt x="208" y="531"/>
                  </a:lnTo>
                  <a:lnTo>
                    <a:pt x="219" y="528"/>
                  </a:lnTo>
                  <a:lnTo>
                    <a:pt x="227" y="527"/>
                  </a:lnTo>
                  <a:lnTo>
                    <a:pt x="234" y="524"/>
                  </a:lnTo>
                  <a:lnTo>
                    <a:pt x="236" y="524"/>
                  </a:lnTo>
                  <a:lnTo>
                    <a:pt x="239" y="523"/>
                  </a:lnTo>
                  <a:lnTo>
                    <a:pt x="235" y="531"/>
                  </a:lnTo>
                  <a:lnTo>
                    <a:pt x="231" y="538"/>
                  </a:lnTo>
                  <a:lnTo>
                    <a:pt x="228" y="546"/>
                  </a:lnTo>
                  <a:lnTo>
                    <a:pt x="224" y="553"/>
                  </a:lnTo>
                  <a:lnTo>
                    <a:pt x="224" y="562"/>
                  </a:lnTo>
                  <a:lnTo>
                    <a:pt x="224" y="569"/>
                  </a:lnTo>
                  <a:lnTo>
                    <a:pt x="224" y="574"/>
                  </a:lnTo>
                  <a:lnTo>
                    <a:pt x="230" y="579"/>
                  </a:lnTo>
                  <a:lnTo>
                    <a:pt x="236" y="581"/>
                  </a:lnTo>
                  <a:lnTo>
                    <a:pt x="246" y="584"/>
                  </a:lnTo>
                  <a:lnTo>
                    <a:pt x="256" y="584"/>
                  </a:lnTo>
                  <a:lnTo>
                    <a:pt x="268" y="581"/>
                  </a:lnTo>
                  <a:lnTo>
                    <a:pt x="279" y="579"/>
                  </a:lnTo>
                  <a:lnTo>
                    <a:pt x="290" y="574"/>
                  </a:lnTo>
                  <a:lnTo>
                    <a:pt x="299" y="570"/>
                  </a:lnTo>
                  <a:lnTo>
                    <a:pt x="307" y="562"/>
                  </a:lnTo>
                  <a:lnTo>
                    <a:pt x="303" y="574"/>
                  </a:lnTo>
                  <a:lnTo>
                    <a:pt x="298" y="586"/>
                  </a:lnTo>
                  <a:lnTo>
                    <a:pt x="295" y="600"/>
                  </a:lnTo>
                  <a:lnTo>
                    <a:pt x="294" y="610"/>
                  </a:lnTo>
                  <a:lnTo>
                    <a:pt x="295" y="623"/>
                  </a:lnTo>
                  <a:lnTo>
                    <a:pt x="297" y="633"/>
                  </a:lnTo>
                  <a:lnTo>
                    <a:pt x="303" y="641"/>
                  </a:lnTo>
                  <a:lnTo>
                    <a:pt x="313" y="647"/>
                  </a:lnTo>
                  <a:lnTo>
                    <a:pt x="317" y="650"/>
                  </a:lnTo>
                  <a:lnTo>
                    <a:pt x="323" y="651"/>
                  </a:lnTo>
                  <a:lnTo>
                    <a:pt x="329" y="652"/>
                  </a:lnTo>
                  <a:lnTo>
                    <a:pt x="334" y="651"/>
                  </a:lnTo>
                  <a:lnTo>
                    <a:pt x="339" y="651"/>
                  </a:lnTo>
                  <a:lnTo>
                    <a:pt x="347" y="650"/>
                  </a:lnTo>
                  <a:lnTo>
                    <a:pt x="354" y="647"/>
                  </a:lnTo>
                  <a:lnTo>
                    <a:pt x="358" y="645"/>
                  </a:lnTo>
                  <a:lnTo>
                    <a:pt x="365" y="641"/>
                  </a:lnTo>
                  <a:lnTo>
                    <a:pt x="370" y="638"/>
                  </a:lnTo>
                  <a:lnTo>
                    <a:pt x="374" y="636"/>
                  </a:lnTo>
                  <a:lnTo>
                    <a:pt x="381" y="632"/>
                  </a:lnTo>
                  <a:lnTo>
                    <a:pt x="385" y="628"/>
                  </a:lnTo>
                  <a:lnTo>
                    <a:pt x="390" y="622"/>
                  </a:lnTo>
                  <a:lnTo>
                    <a:pt x="398" y="614"/>
                  </a:lnTo>
                  <a:lnTo>
                    <a:pt x="401" y="628"/>
                  </a:lnTo>
                  <a:lnTo>
                    <a:pt x="406" y="639"/>
                  </a:lnTo>
                  <a:lnTo>
                    <a:pt x="410" y="652"/>
                  </a:lnTo>
                  <a:lnTo>
                    <a:pt x="413" y="662"/>
                  </a:lnTo>
                  <a:lnTo>
                    <a:pt x="421" y="670"/>
                  </a:lnTo>
                  <a:lnTo>
                    <a:pt x="428" y="676"/>
                  </a:lnTo>
                  <a:lnTo>
                    <a:pt x="438" y="680"/>
                  </a:lnTo>
                  <a:lnTo>
                    <a:pt x="448" y="681"/>
                  </a:lnTo>
                  <a:lnTo>
                    <a:pt x="458" y="679"/>
                  </a:lnTo>
                  <a:lnTo>
                    <a:pt x="472" y="675"/>
                  </a:lnTo>
                  <a:lnTo>
                    <a:pt x="484" y="667"/>
                  </a:lnTo>
                  <a:lnTo>
                    <a:pt x="493" y="660"/>
                  </a:lnTo>
                  <a:lnTo>
                    <a:pt x="501" y="650"/>
                  </a:lnTo>
                  <a:lnTo>
                    <a:pt x="508" y="641"/>
                  </a:lnTo>
                  <a:lnTo>
                    <a:pt x="513" y="633"/>
                  </a:lnTo>
                  <a:lnTo>
                    <a:pt x="514" y="627"/>
                  </a:lnTo>
                  <a:lnTo>
                    <a:pt x="518" y="632"/>
                  </a:lnTo>
                  <a:lnTo>
                    <a:pt x="520" y="636"/>
                  </a:lnTo>
                  <a:lnTo>
                    <a:pt x="524" y="641"/>
                  </a:lnTo>
                  <a:lnTo>
                    <a:pt x="529" y="647"/>
                  </a:lnTo>
                  <a:lnTo>
                    <a:pt x="533" y="653"/>
                  </a:lnTo>
                  <a:lnTo>
                    <a:pt x="538" y="657"/>
                  </a:lnTo>
                  <a:lnTo>
                    <a:pt x="544" y="662"/>
                  </a:lnTo>
                  <a:lnTo>
                    <a:pt x="552" y="667"/>
                  </a:lnTo>
                  <a:lnTo>
                    <a:pt x="558" y="670"/>
                  </a:lnTo>
                  <a:lnTo>
                    <a:pt x="564" y="675"/>
                  </a:lnTo>
                  <a:lnTo>
                    <a:pt x="570" y="676"/>
                  </a:lnTo>
                  <a:lnTo>
                    <a:pt x="576" y="679"/>
                  </a:lnTo>
                  <a:lnTo>
                    <a:pt x="581" y="681"/>
                  </a:lnTo>
                  <a:lnTo>
                    <a:pt x="588" y="681"/>
                  </a:lnTo>
                  <a:lnTo>
                    <a:pt x="593" y="683"/>
                  </a:lnTo>
                  <a:lnTo>
                    <a:pt x="596" y="683"/>
                  </a:lnTo>
                  <a:lnTo>
                    <a:pt x="605" y="680"/>
                  </a:lnTo>
                  <a:lnTo>
                    <a:pt x="613" y="675"/>
                  </a:lnTo>
                  <a:lnTo>
                    <a:pt x="620" y="669"/>
                  </a:lnTo>
                  <a:lnTo>
                    <a:pt x="625" y="660"/>
                  </a:lnTo>
                  <a:lnTo>
                    <a:pt x="631" y="650"/>
                  </a:lnTo>
                  <a:lnTo>
                    <a:pt x="632" y="638"/>
                  </a:lnTo>
                  <a:lnTo>
                    <a:pt x="632" y="629"/>
                  </a:lnTo>
                  <a:lnTo>
                    <a:pt x="628" y="619"/>
                  </a:lnTo>
                  <a:lnTo>
                    <a:pt x="636" y="629"/>
                  </a:lnTo>
                  <a:lnTo>
                    <a:pt x="645" y="638"/>
                  </a:lnTo>
                  <a:lnTo>
                    <a:pt x="653" y="647"/>
                  </a:lnTo>
                  <a:lnTo>
                    <a:pt x="663" y="656"/>
                  </a:lnTo>
                  <a:lnTo>
                    <a:pt x="673" y="660"/>
                  </a:lnTo>
                  <a:lnTo>
                    <a:pt x="685" y="662"/>
                  </a:lnTo>
                  <a:lnTo>
                    <a:pt x="693" y="666"/>
                  </a:lnTo>
                  <a:lnTo>
                    <a:pt x="703" y="666"/>
                  </a:lnTo>
                  <a:lnTo>
                    <a:pt x="711" y="662"/>
                  </a:lnTo>
                  <a:lnTo>
                    <a:pt x="718" y="656"/>
                  </a:lnTo>
                  <a:lnTo>
                    <a:pt x="722" y="645"/>
                  </a:lnTo>
                  <a:lnTo>
                    <a:pt x="724" y="633"/>
                  </a:lnTo>
                  <a:lnTo>
                    <a:pt x="726" y="621"/>
                  </a:lnTo>
                  <a:lnTo>
                    <a:pt x="724" y="607"/>
                  </a:lnTo>
                  <a:lnTo>
                    <a:pt x="722" y="593"/>
                  </a:lnTo>
                  <a:lnTo>
                    <a:pt x="713" y="579"/>
                  </a:lnTo>
                  <a:lnTo>
                    <a:pt x="722" y="586"/>
                  </a:lnTo>
                  <a:lnTo>
                    <a:pt x="730" y="591"/>
                  </a:lnTo>
                  <a:lnTo>
                    <a:pt x="739" y="595"/>
                  </a:lnTo>
                  <a:lnTo>
                    <a:pt x="746" y="600"/>
                  </a:lnTo>
                  <a:lnTo>
                    <a:pt x="752" y="603"/>
                  </a:lnTo>
                  <a:lnTo>
                    <a:pt x="758" y="607"/>
                  </a:lnTo>
                  <a:lnTo>
                    <a:pt x="763" y="608"/>
                  </a:lnTo>
                  <a:lnTo>
                    <a:pt x="768" y="609"/>
                  </a:lnTo>
                  <a:lnTo>
                    <a:pt x="775" y="610"/>
                  </a:lnTo>
                  <a:lnTo>
                    <a:pt x="778" y="610"/>
                  </a:lnTo>
                  <a:lnTo>
                    <a:pt x="783" y="612"/>
                  </a:lnTo>
                  <a:lnTo>
                    <a:pt x="786" y="612"/>
                  </a:lnTo>
                  <a:lnTo>
                    <a:pt x="790" y="610"/>
                  </a:lnTo>
                  <a:lnTo>
                    <a:pt x="794" y="610"/>
                  </a:lnTo>
                  <a:lnTo>
                    <a:pt x="798" y="609"/>
                  </a:lnTo>
                  <a:lnTo>
                    <a:pt x="798" y="608"/>
                  </a:lnTo>
                  <a:lnTo>
                    <a:pt x="803" y="603"/>
                  </a:lnTo>
                  <a:lnTo>
                    <a:pt x="806" y="595"/>
                  </a:lnTo>
                  <a:lnTo>
                    <a:pt x="806" y="586"/>
                  </a:lnTo>
                  <a:lnTo>
                    <a:pt x="803" y="574"/>
                  </a:lnTo>
                  <a:lnTo>
                    <a:pt x="800" y="560"/>
                  </a:lnTo>
                  <a:lnTo>
                    <a:pt x="794" y="548"/>
                  </a:lnTo>
                  <a:lnTo>
                    <a:pt x="786" y="534"/>
                  </a:lnTo>
                  <a:lnTo>
                    <a:pt x="778" y="523"/>
                  </a:lnTo>
                  <a:lnTo>
                    <a:pt x="786" y="527"/>
                  </a:lnTo>
                  <a:lnTo>
                    <a:pt x="795" y="531"/>
                  </a:lnTo>
                  <a:lnTo>
                    <a:pt x="803" y="532"/>
                  </a:lnTo>
                  <a:lnTo>
                    <a:pt x="810" y="532"/>
                  </a:lnTo>
                  <a:lnTo>
                    <a:pt x="818" y="534"/>
                  </a:lnTo>
                  <a:lnTo>
                    <a:pt x="826" y="534"/>
                  </a:lnTo>
                  <a:lnTo>
                    <a:pt x="832" y="532"/>
                  </a:lnTo>
                  <a:lnTo>
                    <a:pt x="838" y="532"/>
                  </a:lnTo>
                  <a:lnTo>
                    <a:pt x="844" y="532"/>
                  </a:lnTo>
                  <a:lnTo>
                    <a:pt x="850" y="531"/>
                  </a:lnTo>
                  <a:lnTo>
                    <a:pt x="854" y="528"/>
                  </a:lnTo>
                  <a:lnTo>
                    <a:pt x="858" y="527"/>
                  </a:lnTo>
                  <a:lnTo>
                    <a:pt x="861" y="524"/>
                  </a:lnTo>
                  <a:lnTo>
                    <a:pt x="865" y="521"/>
                  </a:lnTo>
                  <a:lnTo>
                    <a:pt x="867" y="521"/>
                  </a:lnTo>
                  <a:lnTo>
                    <a:pt x="870" y="518"/>
                  </a:lnTo>
                  <a:lnTo>
                    <a:pt x="873" y="515"/>
                  </a:lnTo>
                  <a:lnTo>
                    <a:pt x="873" y="505"/>
                  </a:lnTo>
                  <a:lnTo>
                    <a:pt x="870" y="502"/>
                  </a:lnTo>
                  <a:lnTo>
                    <a:pt x="866" y="494"/>
                  </a:lnTo>
                  <a:lnTo>
                    <a:pt x="861" y="489"/>
                  </a:lnTo>
                  <a:lnTo>
                    <a:pt x="855" y="485"/>
                  </a:lnTo>
                  <a:lnTo>
                    <a:pt x="847" y="479"/>
                  </a:lnTo>
                  <a:lnTo>
                    <a:pt x="855" y="479"/>
                  </a:lnTo>
                  <a:lnTo>
                    <a:pt x="865" y="480"/>
                  </a:lnTo>
                  <a:lnTo>
                    <a:pt x="873" y="480"/>
                  </a:lnTo>
                  <a:lnTo>
                    <a:pt x="882" y="479"/>
                  </a:lnTo>
                  <a:lnTo>
                    <a:pt x="889" y="478"/>
                  </a:lnTo>
                  <a:lnTo>
                    <a:pt x="895" y="475"/>
                  </a:lnTo>
                  <a:lnTo>
                    <a:pt x="901" y="475"/>
                  </a:lnTo>
                  <a:lnTo>
                    <a:pt x="901" y="467"/>
                  </a:lnTo>
                  <a:lnTo>
                    <a:pt x="903" y="464"/>
                  </a:lnTo>
                  <a:lnTo>
                    <a:pt x="901" y="459"/>
                  </a:lnTo>
                  <a:lnTo>
                    <a:pt x="895" y="450"/>
                  </a:lnTo>
                  <a:lnTo>
                    <a:pt x="882" y="437"/>
                  </a:lnTo>
                  <a:lnTo>
                    <a:pt x="873" y="431"/>
                  </a:lnTo>
                  <a:lnTo>
                    <a:pt x="865" y="427"/>
                  </a:lnTo>
                  <a:lnTo>
                    <a:pt x="858" y="426"/>
                  </a:lnTo>
                  <a:lnTo>
                    <a:pt x="866" y="423"/>
                  </a:lnTo>
                  <a:lnTo>
                    <a:pt x="875" y="421"/>
                  </a:lnTo>
                  <a:lnTo>
                    <a:pt x="883" y="419"/>
                  </a:lnTo>
                  <a:lnTo>
                    <a:pt x="893" y="417"/>
                  </a:lnTo>
                  <a:lnTo>
                    <a:pt x="901" y="412"/>
                  </a:lnTo>
                  <a:lnTo>
                    <a:pt x="905" y="409"/>
                  </a:lnTo>
                  <a:lnTo>
                    <a:pt x="910" y="407"/>
                  </a:lnTo>
                  <a:lnTo>
                    <a:pt x="913" y="400"/>
                  </a:lnTo>
                  <a:lnTo>
                    <a:pt x="915" y="395"/>
                  </a:lnTo>
                  <a:lnTo>
                    <a:pt x="913" y="390"/>
                  </a:lnTo>
                  <a:lnTo>
                    <a:pt x="910" y="385"/>
                  </a:lnTo>
                  <a:lnTo>
                    <a:pt x="905" y="380"/>
                  </a:lnTo>
                  <a:lnTo>
                    <a:pt x="895" y="374"/>
                  </a:lnTo>
                  <a:lnTo>
                    <a:pt x="883" y="369"/>
                  </a:lnTo>
                  <a:lnTo>
                    <a:pt x="870" y="366"/>
                  </a:lnTo>
                  <a:lnTo>
                    <a:pt x="850" y="365"/>
                  </a:lnTo>
                  <a:lnTo>
                    <a:pt x="861" y="364"/>
                  </a:lnTo>
                  <a:lnTo>
                    <a:pt x="873" y="359"/>
                  </a:lnTo>
                  <a:lnTo>
                    <a:pt x="883" y="355"/>
                  </a:lnTo>
                  <a:lnTo>
                    <a:pt x="894" y="350"/>
                  </a:lnTo>
                  <a:lnTo>
                    <a:pt x="901" y="343"/>
                  </a:lnTo>
                  <a:lnTo>
                    <a:pt x="907" y="338"/>
                  </a:lnTo>
                  <a:lnTo>
                    <a:pt x="910" y="333"/>
                  </a:lnTo>
                  <a:lnTo>
                    <a:pt x="910" y="328"/>
                  </a:lnTo>
                  <a:lnTo>
                    <a:pt x="907" y="322"/>
                  </a:lnTo>
                  <a:lnTo>
                    <a:pt x="901" y="317"/>
                  </a:lnTo>
                  <a:lnTo>
                    <a:pt x="894" y="313"/>
                  </a:lnTo>
                  <a:lnTo>
                    <a:pt x="883" y="307"/>
                  </a:lnTo>
                  <a:lnTo>
                    <a:pt x="873" y="304"/>
                  </a:lnTo>
                  <a:lnTo>
                    <a:pt x="858" y="302"/>
                  </a:lnTo>
                  <a:lnTo>
                    <a:pt x="847" y="302"/>
                  </a:lnTo>
                  <a:lnTo>
                    <a:pt x="832" y="303"/>
                  </a:lnTo>
                  <a:lnTo>
                    <a:pt x="844" y="297"/>
                  </a:lnTo>
                  <a:lnTo>
                    <a:pt x="854" y="290"/>
                  </a:lnTo>
                  <a:lnTo>
                    <a:pt x="863" y="283"/>
                  </a:lnTo>
                  <a:lnTo>
                    <a:pt x="870" y="276"/>
                  </a:lnTo>
                  <a:lnTo>
                    <a:pt x="873" y="269"/>
                  </a:lnTo>
                  <a:lnTo>
                    <a:pt x="875" y="262"/>
                  </a:lnTo>
                  <a:lnTo>
                    <a:pt x="875" y="256"/>
                  </a:lnTo>
                  <a:lnTo>
                    <a:pt x="875" y="251"/>
                  </a:lnTo>
                  <a:lnTo>
                    <a:pt x="870" y="246"/>
                  </a:lnTo>
                  <a:lnTo>
                    <a:pt x="865" y="245"/>
                  </a:lnTo>
                  <a:lnTo>
                    <a:pt x="861" y="242"/>
                  </a:lnTo>
                  <a:lnTo>
                    <a:pt x="854" y="241"/>
                  </a:lnTo>
                  <a:lnTo>
                    <a:pt x="847" y="238"/>
                  </a:lnTo>
                  <a:lnTo>
                    <a:pt x="842" y="237"/>
                  </a:lnTo>
                  <a:lnTo>
                    <a:pt x="835" y="235"/>
                  </a:lnTo>
                  <a:lnTo>
                    <a:pt x="828" y="235"/>
                  </a:lnTo>
                  <a:lnTo>
                    <a:pt x="822" y="235"/>
                  </a:lnTo>
                  <a:lnTo>
                    <a:pt x="814" y="233"/>
                  </a:lnTo>
                  <a:lnTo>
                    <a:pt x="798" y="233"/>
                  </a:lnTo>
                  <a:lnTo>
                    <a:pt x="791" y="235"/>
                  </a:lnTo>
                  <a:lnTo>
                    <a:pt x="788" y="235"/>
                  </a:lnTo>
                  <a:lnTo>
                    <a:pt x="798" y="227"/>
                  </a:lnTo>
                  <a:lnTo>
                    <a:pt x="806" y="218"/>
                  </a:lnTo>
                  <a:lnTo>
                    <a:pt x="814" y="208"/>
                  </a:lnTo>
                  <a:lnTo>
                    <a:pt x="823" y="197"/>
                  </a:lnTo>
                  <a:lnTo>
                    <a:pt x="828" y="188"/>
                  </a:lnTo>
                  <a:lnTo>
                    <a:pt x="834" y="175"/>
                  </a:lnTo>
                  <a:lnTo>
                    <a:pt x="835" y="166"/>
                  </a:lnTo>
                  <a:lnTo>
                    <a:pt x="832" y="161"/>
                  </a:lnTo>
                  <a:lnTo>
                    <a:pt x="830" y="156"/>
                  </a:lnTo>
                  <a:lnTo>
                    <a:pt x="826" y="154"/>
                  </a:lnTo>
                  <a:lnTo>
                    <a:pt x="823" y="152"/>
                  </a:lnTo>
                  <a:lnTo>
                    <a:pt x="815" y="151"/>
                  </a:lnTo>
                  <a:lnTo>
                    <a:pt x="810" y="150"/>
                  </a:lnTo>
                  <a:lnTo>
                    <a:pt x="803" y="147"/>
                  </a:lnTo>
                  <a:lnTo>
                    <a:pt x="788" y="147"/>
                  </a:lnTo>
                  <a:lnTo>
                    <a:pt x="780" y="150"/>
                  </a:lnTo>
                  <a:lnTo>
                    <a:pt x="771" y="151"/>
                  </a:lnTo>
                  <a:lnTo>
                    <a:pt x="760" y="152"/>
                  </a:lnTo>
                  <a:lnTo>
                    <a:pt x="754" y="154"/>
                  </a:lnTo>
                  <a:lnTo>
                    <a:pt x="746" y="156"/>
                  </a:lnTo>
                  <a:lnTo>
                    <a:pt x="736" y="159"/>
                  </a:lnTo>
                  <a:lnTo>
                    <a:pt x="727" y="161"/>
                  </a:lnTo>
                  <a:lnTo>
                    <a:pt x="718" y="164"/>
                  </a:lnTo>
                  <a:lnTo>
                    <a:pt x="723" y="156"/>
                  </a:lnTo>
                  <a:lnTo>
                    <a:pt x="726" y="145"/>
                  </a:lnTo>
                  <a:lnTo>
                    <a:pt x="728" y="135"/>
                  </a:lnTo>
                  <a:lnTo>
                    <a:pt x="731" y="123"/>
                  </a:lnTo>
                  <a:lnTo>
                    <a:pt x="731" y="114"/>
                  </a:lnTo>
                  <a:lnTo>
                    <a:pt x="730" y="104"/>
                  </a:lnTo>
                  <a:lnTo>
                    <a:pt x="726" y="95"/>
                  </a:lnTo>
                  <a:lnTo>
                    <a:pt x="718" y="92"/>
                  </a:lnTo>
                  <a:lnTo>
                    <a:pt x="716" y="90"/>
                  </a:lnTo>
                  <a:lnTo>
                    <a:pt x="711" y="90"/>
                  </a:lnTo>
                  <a:lnTo>
                    <a:pt x="704" y="90"/>
                  </a:lnTo>
                  <a:lnTo>
                    <a:pt x="697" y="90"/>
                  </a:lnTo>
                  <a:lnTo>
                    <a:pt x="691" y="92"/>
                  </a:lnTo>
                  <a:lnTo>
                    <a:pt x="685" y="93"/>
                  </a:lnTo>
                  <a:lnTo>
                    <a:pt x="677" y="95"/>
                  </a:lnTo>
                  <a:lnTo>
                    <a:pt x="671" y="98"/>
                  </a:lnTo>
                  <a:lnTo>
                    <a:pt x="665" y="100"/>
                  </a:lnTo>
                  <a:lnTo>
                    <a:pt x="657" y="102"/>
                  </a:lnTo>
                  <a:lnTo>
                    <a:pt x="651" y="107"/>
                  </a:lnTo>
                  <a:lnTo>
                    <a:pt x="645" y="109"/>
                  </a:lnTo>
                  <a:lnTo>
                    <a:pt x="637" y="114"/>
                  </a:lnTo>
                  <a:lnTo>
                    <a:pt x="633" y="118"/>
                  </a:lnTo>
                  <a:lnTo>
                    <a:pt x="631" y="121"/>
                  </a:lnTo>
                  <a:lnTo>
                    <a:pt x="627" y="123"/>
                  </a:lnTo>
                  <a:lnTo>
                    <a:pt x="628" y="111"/>
                  </a:lnTo>
                  <a:lnTo>
                    <a:pt x="631" y="95"/>
                  </a:lnTo>
                  <a:lnTo>
                    <a:pt x="628" y="84"/>
                  </a:lnTo>
                  <a:lnTo>
                    <a:pt x="625" y="71"/>
                  </a:lnTo>
                  <a:lnTo>
                    <a:pt x="620" y="59"/>
                  </a:lnTo>
                  <a:lnTo>
                    <a:pt x="613" y="50"/>
                  </a:lnTo>
                  <a:lnTo>
                    <a:pt x="608" y="41"/>
                  </a:lnTo>
                  <a:lnTo>
                    <a:pt x="599" y="38"/>
                  </a:lnTo>
                  <a:lnTo>
                    <a:pt x="593" y="38"/>
                  </a:lnTo>
                  <a:lnTo>
                    <a:pt x="584" y="38"/>
                  </a:lnTo>
                  <a:lnTo>
                    <a:pt x="570" y="41"/>
                  </a:lnTo>
                  <a:lnTo>
                    <a:pt x="558" y="46"/>
                  </a:lnTo>
                  <a:lnTo>
                    <a:pt x="546" y="51"/>
                  </a:lnTo>
                  <a:lnTo>
                    <a:pt x="538" y="56"/>
                  </a:lnTo>
                  <a:lnTo>
                    <a:pt x="532" y="61"/>
                  </a:lnTo>
                  <a:lnTo>
                    <a:pt x="529" y="65"/>
                  </a:lnTo>
                  <a:lnTo>
                    <a:pt x="526" y="55"/>
                  </a:lnTo>
                  <a:lnTo>
                    <a:pt x="520" y="45"/>
                  </a:lnTo>
                  <a:lnTo>
                    <a:pt x="513" y="33"/>
                  </a:lnTo>
                  <a:lnTo>
                    <a:pt x="505" y="22"/>
                  </a:lnTo>
                  <a:lnTo>
                    <a:pt x="497" y="13"/>
                  </a:lnTo>
                  <a:lnTo>
                    <a:pt x="486" y="8"/>
                  </a:lnTo>
                  <a:lnTo>
                    <a:pt x="477" y="2"/>
                  </a:lnTo>
                  <a:lnTo>
                    <a:pt x="466" y="0"/>
                  </a:lnTo>
                  <a:lnTo>
                    <a:pt x="457" y="2"/>
                  </a:lnTo>
                  <a:lnTo>
                    <a:pt x="449" y="6"/>
                  </a:lnTo>
                  <a:lnTo>
                    <a:pt x="441" y="9"/>
                  </a:lnTo>
                  <a:lnTo>
                    <a:pt x="434" y="16"/>
                  </a:lnTo>
                  <a:lnTo>
                    <a:pt x="428" y="23"/>
                  </a:lnTo>
                  <a:lnTo>
                    <a:pt x="421" y="35"/>
                  </a:lnTo>
                  <a:lnTo>
                    <a:pt x="417" y="46"/>
                  </a:lnTo>
                  <a:lnTo>
                    <a:pt x="413" y="57"/>
                  </a:lnTo>
                  <a:lnTo>
                    <a:pt x="406" y="52"/>
                  </a:lnTo>
                  <a:lnTo>
                    <a:pt x="398" y="47"/>
                  </a:lnTo>
                  <a:lnTo>
                    <a:pt x="390" y="41"/>
                  </a:lnTo>
                  <a:lnTo>
                    <a:pt x="379" y="38"/>
                  </a:lnTo>
                  <a:lnTo>
                    <a:pt x="369" y="33"/>
                  </a:lnTo>
                  <a:lnTo>
                    <a:pt x="358" y="31"/>
                  </a:lnTo>
                  <a:lnTo>
                    <a:pt x="349" y="27"/>
                  </a:lnTo>
                  <a:lnTo>
                    <a:pt x="342" y="27"/>
                  </a:lnTo>
                  <a:lnTo>
                    <a:pt x="334" y="30"/>
                  </a:lnTo>
                  <a:lnTo>
                    <a:pt x="331" y="35"/>
                  </a:lnTo>
                  <a:lnTo>
                    <a:pt x="329" y="41"/>
                  </a:lnTo>
                  <a:lnTo>
                    <a:pt x="329" y="61"/>
                  </a:lnTo>
                  <a:lnTo>
                    <a:pt x="331" y="74"/>
                  </a:lnTo>
                  <a:lnTo>
                    <a:pt x="334" y="88"/>
                  </a:lnTo>
                  <a:lnTo>
                    <a:pt x="338" y="98"/>
                  </a:lnTo>
                  <a:lnTo>
                    <a:pt x="319" y="83"/>
                  </a:lnTo>
                  <a:lnTo>
                    <a:pt x="313" y="79"/>
                  </a:lnTo>
                  <a:lnTo>
                    <a:pt x="306" y="74"/>
                  </a:lnTo>
                  <a:lnTo>
                    <a:pt x="298" y="69"/>
                  </a:lnTo>
                  <a:lnTo>
                    <a:pt x="290" y="65"/>
                  </a:lnTo>
                  <a:lnTo>
                    <a:pt x="283" y="60"/>
                  </a:lnTo>
                  <a:lnTo>
                    <a:pt x="275" y="57"/>
                  </a:lnTo>
                  <a:lnTo>
                    <a:pt x="268" y="55"/>
                  </a:lnTo>
                  <a:lnTo>
                    <a:pt x="263" y="52"/>
                  </a:lnTo>
                  <a:lnTo>
                    <a:pt x="256" y="51"/>
                  </a:lnTo>
                  <a:lnTo>
                    <a:pt x="251" y="50"/>
                  </a:lnTo>
                  <a:lnTo>
                    <a:pt x="242" y="50"/>
                  </a:lnTo>
                  <a:lnTo>
                    <a:pt x="236" y="51"/>
                  </a:lnTo>
                  <a:lnTo>
                    <a:pt x="231" y="54"/>
                  </a:lnTo>
                  <a:lnTo>
                    <a:pt x="228" y="59"/>
                  </a:lnTo>
                  <a:lnTo>
                    <a:pt x="227" y="65"/>
                  </a:lnTo>
                  <a:lnTo>
                    <a:pt x="227" y="80"/>
                  </a:lnTo>
                  <a:lnTo>
                    <a:pt x="230" y="88"/>
                  </a:lnTo>
                  <a:lnTo>
                    <a:pt x="234" y="95"/>
                  </a:lnTo>
                  <a:lnTo>
                    <a:pt x="239" y="104"/>
                  </a:lnTo>
                  <a:lnTo>
                    <a:pt x="230" y="98"/>
                  </a:lnTo>
                  <a:lnTo>
                    <a:pt x="219" y="93"/>
                  </a:lnTo>
                  <a:lnTo>
                    <a:pt x="208" y="90"/>
                  </a:lnTo>
                  <a:lnTo>
                    <a:pt x="199" y="88"/>
                  </a:lnTo>
                  <a:lnTo>
                    <a:pt x="188" y="85"/>
                  </a:lnTo>
                  <a:lnTo>
                    <a:pt x="180" y="85"/>
                  </a:lnTo>
                  <a:lnTo>
                    <a:pt x="174" y="88"/>
                  </a:lnTo>
                  <a:lnTo>
                    <a:pt x="167" y="88"/>
                  </a:lnTo>
                  <a:lnTo>
                    <a:pt x="162" y="92"/>
                  </a:lnTo>
                  <a:lnTo>
                    <a:pt x="162" y="105"/>
                  </a:lnTo>
                  <a:lnTo>
                    <a:pt x="164" y="114"/>
                  </a:lnTo>
                  <a:lnTo>
                    <a:pt x="167" y="123"/>
                  </a:lnTo>
                  <a:lnTo>
                    <a:pt x="174" y="131"/>
                  </a:lnTo>
                  <a:lnTo>
                    <a:pt x="179" y="140"/>
                  </a:lnTo>
                  <a:lnTo>
                    <a:pt x="184" y="147"/>
                  </a:lnTo>
                  <a:lnTo>
                    <a:pt x="176" y="143"/>
                  </a:lnTo>
                  <a:lnTo>
                    <a:pt x="170" y="140"/>
                  </a:lnTo>
                  <a:lnTo>
                    <a:pt x="160" y="137"/>
                  </a:lnTo>
                  <a:lnTo>
                    <a:pt x="154" y="135"/>
                  </a:lnTo>
                  <a:lnTo>
                    <a:pt x="144" y="132"/>
                  </a:lnTo>
                  <a:lnTo>
                    <a:pt x="138" y="131"/>
                  </a:lnTo>
                  <a:lnTo>
                    <a:pt x="131" y="128"/>
                  </a:lnTo>
                  <a:lnTo>
                    <a:pt x="124" y="128"/>
                  </a:lnTo>
                  <a:lnTo>
                    <a:pt x="116" y="126"/>
                  </a:lnTo>
                  <a:lnTo>
                    <a:pt x="92" y="126"/>
                  </a:lnTo>
                  <a:lnTo>
                    <a:pt x="89" y="128"/>
                  </a:lnTo>
                  <a:lnTo>
                    <a:pt x="84" y="130"/>
                  </a:lnTo>
                  <a:lnTo>
                    <a:pt x="81" y="131"/>
                  </a:lnTo>
                  <a:lnTo>
                    <a:pt x="77" y="137"/>
                  </a:lnTo>
                  <a:lnTo>
                    <a:pt x="79" y="145"/>
                  </a:lnTo>
                  <a:lnTo>
                    <a:pt x="84" y="156"/>
                  </a:lnTo>
                  <a:lnTo>
                    <a:pt x="91" y="170"/>
                  </a:lnTo>
                  <a:lnTo>
                    <a:pt x="101" y="180"/>
                  </a:lnTo>
                  <a:lnTo>
                    <a:pt x="113" y="192"/>
                  </a:lnTo>
                  <a:lnTo>
                    <a:pt x="124" y="202"/>
                  </a:lnTo>
                  <a:lnTo>
                    <a:pt x="136" y="211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GB" sz="1349"/>
            </a:p>
          </p:txBody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1E2672E9-7B0C-47DA-AF3B-02071F64F5CE}"/>
                </a:ext>
              </a:extLst>
            </p:cNvPr>
            <p:cNvSpPr>
              <a:spLocks/>
            </p:cNvSpPr>
            <p:nvPr/>
          </p:nvSpPr>
          <p:spPr bwMode="auto">
            <a:xfrm>
              <a:off x="-176734" y="5734263"/>
              <a:ext cx="422363" cy="348583"/>
            </a:xfrm>
            <a:custGeom>
              <a:avLst/>
              <a:gdLst>
                <a:gd name="T0" fmla="*/ 61 w 845"/>
                <a:gd name="T1" fmla="*/ 201 h 637"/>
                <a:gd name="T2" fmla="*/ 107 w 845"/>
                <a:gd name="T3" fmla="*/ 246 h 637"/>
                <a:gd name="T4" fmla="*/ 33 w 845"/>
                <a:gd name="T5" fmla="*/ 257 h 637"/>
                <a:gd name="T6" fmla="*/ 3 w 845"/>
                <a:gd name="T7" fmla="*/ 279 h 637"/>
                <a:gd name="T8" fmla="*/ 71 w 845"/>
                <a:gd name="T9" fmla="*/ 310 h 637"/>
                <a:gd name="T10" fmla="*/ 122 w 845"/>
                <a:gd name="T11" fmla="*/ 332 h 637"/>
                <a:gd name="T12" fmla="*/ 52 w 845"/>
                <a:gd name="T13" fmla="*/ 363 h 637"/>
                <a:gd name="T14" fmla="*/ 33 w 845"/>
                <a:gd name="T15" fmla="*/ 398 h 637"/>
                <a:gd name="T16" fmla="*/ 118 w 845"/>
                <a:gd name="T17" fmla="*/ 410 h 637"/>
                <a:gd name="T18" fmla="*/ 164 w 845"/>
                <a:gd name="T19" fmla="*/ 415 h 637"/>
                <a:gd name="T20" fmla="*/ 91 w 845"/>
                <a:gd name="T21" fmla="*/ 485 h 637"/>
                <a:gd name="T22" fmla="*/ 139 w 845"/>
                <a:gd name="T23" fmla="*/ 500 h 637"/>
                <a:gd name="T24" fmla="*/ 212 w 845"/>
                <a:gd name="T25" fmla="*/ 482 h 637"/>
                <a:gd name="T26" fmla="*/ 208 w 845"/>
                <a:gd name="T27" fmla="*/ 530 h 637"/>
                <a:gd name="T28" fmla="*/ 242 w 845"/>
                <a:gd name="T29" fmla="*/ 537 h 637"/>
                <a:gd name="T30" fmla="*/ 291 w 845"/>
                <a:gd name="T31" fmla="*/ 505 h 637"/>
                <a:gd name="T32" fmla="*/ 273 w 845"/>
                <a:gd name="T33" fmla="*/ 586 h 637"/>
                <a:gd name="T34" fmla="*/ 347 w 845"/>
                <a:gd name="T35" fmla="*/ 575 h 637"/>
                <a:gd name="T36" fmla="*/ 396 w 845"/>
                <a:gd name="T37" fmla="*/ 629 h 637"/>
                <a:gd name="T38" fmla="*/ 465 w 845"/>
                <a:gd name="T39" fmla="*/ 587 h 637"/>
                <a:gd name="T40" fmla="*/ 521 w 845"/>
                <a:gd name="T41" fmla="*/ 628 h 637"/>
                <a:gd name="T42" fmla="*/ 571 w 845"/>
                <a:gd name="T43" fmla="*/ 577 h 637"/>
                <a:gd name="T44" fmla="*/ 597 w 845"/>
                <a:gd name="T45" fmla="*/ 596 h 637"/>
                <a:gd name="T46" fmla="*/ 645 w 845"/>
                <a:gd name="T47" fmla="*/ 620 h 637"/>
                <a:gd name="T48" fmla="*/ 640 w 845"/>
                <a:gd name="T49" fmla="*/ 523 h 637"/>
                <a:gd name="T50" fmla="*/ 699 w 845"/>
                <a:gd name="T51" fmla="*/ 561 h 637"/>
                <a:gd name="T52" fmla="*/ 735 w 845"/>
                <a:gd name="T53" fmla="*/ 568 h 637"/>
                <a:gd name="T54" fmla="*/ 698 w 845"/>
                <a:gd name="T55" fmla="*/ 480 h 637"/>
                <a:gd name="T56" fmla="*/ 772 w 845"/>
                <a:gd name="T57" fmla="*/ 495 h 637"/>
                <a:gd name="T58" fmla="*/ 803 w 845"/>
                <a:gd name="T59" fmla="*/ 480 h 637"/>
                <a:gd name="T60" fmla="*/ 782 w 845"/>
                <a:gd name="T61" fmla="*/ 444 h 637"/>
                <a:gd name="T62" fmla="*/ 827 w 845"/>
                <a:gd name="T63" fmla="*/ 427 h 637"/>
                <a:gd name="T64" fmla="*/ 795 w 845"/>
                <a:gd name="T65" fmla="*/ 391 h 637"/>
                <a:gd name="T66" fmla="*/ 842 w 845"/>
                <a:gd name="T67" fmla="*/ 372 h 637"/>
                <a:gd name="T68" fmla="*/ 802 w 845"/>
                <a:gd name="T69" fmla="*/ 353 h 637"/>
                <a:gd name="T70" fmla="*/ 752 w 845"/>
                <a:gd name="T71" fmla="*/ 343 h 637"/>
                <a:gd name="T72" fmla="*/ 815 w 845"/>
                <a:gd name="T73" fmla="*/ 324 h 637"/>
                <a:gd name="T74" fmla="*/ 834 w 845"/>
                <a:gd name="T75" fmla="*/ 300 h 637"/>
                <a:gd name="T76" fmla="*/ 784 w 845"/>
                <a:gd name="T77" fmla="*/ 286 h 637"/>
                <a:gd name="T78" fmla="*/ 799 w 845"/>
                <a:gd name="T79" fmla="*/ 253 h 637"/>
                <a:gd name="T80" fmla="*/ 782 w 845"/>
                <a:gd name="T81" fmla="*/ 227 h 637"/>
                <a:gd name="T82" fmla="*/ 724 w 845"/>
                <a:gd name="T83" fmla="*/ 209 h 637"/>
                <a:gd name="T84" fmla="*/ 758 w 845"/>
                <a:gd name="T85" fmla="*/ 143 h 637"/>
                <a:gd name="T86" fmla="*/ 695 w 845"/>
                <a:gd name="T87" fmla="*/ 150 h 637"/>
                <a:gd name="T88" fmla="*/ 660 w 845"/>
                <a:gd name="T89" fmla="*/ 133 h 637"/>
                <a:gd name="T90" fmla="*/ 635 w 845"/>
                <a:gd name="T91" fmla="*/ 86 h 637"/>
                <a:gd name="T92" fmla="*/ 579 w 845"/>
                <a:gd name="T93" fmla="*/ 118 h 637"/>
                <a:gd name="T94" fmla="*/ 565 w 845"/>
                <a:gd name="T95" fmla="*/ 62 h 637"/>
                <a:gd name="T96" fmla="*/ 493 w 845"/>
                <a:gd name="T97" fmla="*/ 53 h 637"/>
                <a:gd name="T98" fmla="*/ 450 w 845"/>
                <a:gd name="T99" fmla="*/ 15 h 637"/>
                <a:gd name="T100" fmla="*/ 382 w 845"/>
                <a:gd name="T101" fmla="*/ 34 h 637"/>
                <a:gd name="T102" fmla="*/ 326 w 845"/>
                <a:gd name="T103" fmla="*/ 28 h 637"/>
                <a:gd name="T104" fmla="*/ 315 w 845"/>
                <a:gd name="T105" fmla="*/ 88 h 637"/>
                <a:gd name="T106" fmla="*/ 286 w 845"/>
                <a:gd name="T107" fmla="*/ 84 h 637"/>
                <a:gd name="T108" fmla="*/ 223 w 845"/>
                <a:gd name="T109" fmla="*/ 53 h 637"/>
                <a:gd name="T110" fmla="*/ 218 w 845"/>
                <a:gd name="T111" fmla="*/ 103 h 637"/>
                <a:gd name="T112" fmla="*/ 191 w 845"/>
                <a:gd name="T113" fmla="*/ 93 h 637"/>
                <a:gd name="T114" fmla="*/ 146 w 845"/>
                <a:gd name="T115" fmla="*/ 82 h 637"/>
                <a:gd name="T116" fmla="*/ 180 w 845"/>
                <a:gd name="T117" fmla="*/ 152 h 637"/>
                <a:gd name="T118" fmla="*/ 122 w 845"/>
                <a:gd name="T119" fmla="*/ 131 h 637"/>
                <a:gd name="T120" fmla="*/ 65 w 845"/>
                <a:gd name="T121" fmla="*/ 120 h 637"/>
                <a:gd name="T122" fmla="*/ 122 w 845"/>
                <a:gd name="T123" fmla="*/ 195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45" h="637">
                  <a:moveTo>
                    <a:pt x="132" y="204"/>
                  </a:moveTo>
                  <a:lnTo>
                    <a:pt x="126" y="201"/>
                  </a:lnTo>
                  <a:lnTo>
                    <a:pt x="114" y="199"/>
                  </a:lnTo>
                  <a:lnTo>
                    <a:pt x="103" y="198"/>
                  </a:lnTo>
                  <a:lnTo>
                    <a:pt x="90" y="195"/>
                  </a:lnTo>
                  <a:lnTo>
                    <a:pt x="79" y="198"/>
                  </a:lnTo>
                  <a:lnTo>
                    <a:pt x="68" y="199"/>
                  </a:lnTo>
                  <a:lnTo>
                    <a:pt x="61" y="201"/>
                  </a:lnTo>
                  <a:lnTo>
                    <a:pt x="59" y="204"/>
                  </a:lnTo>
                  <a:lnTo>
                    <a:pt x="60" y="210"/>
                  </a:lnTo>
                  <a:lnTo>
                    <a:pt x="65" y="215"/>
                  </a:lnTo>
                  <a:lnTo>
                    <a:pt x="73" y="223"/>
                  </a:lnTo>
                  <a:lnTo>
                    <a:pt x="80" y="229"/>
                  </a:lnTo>
                  <a:lnTo>
                    <a:pt x="90" y="236"/>
                  </a:lnTo>
                  <a:lnTo>
                    <a:pt x="99" y="242"/>
                  </a:lnTo>
                  <a:lnTo>
                    <a:pt x="107" y="246"/>
                  </a:lnTo>
                  <a:lnTo>
                    <a:pt x="111" y="251"/>
                  </a:lnTo>
                  <a:lnTo>
                    <a:pt x="99" y="251"/>
                  </a:lnTo>
                  <a:lnTo>
                    <a:pt x="90" y="251"/>
                  </a:lnTo>
                  <a:lnTo>
                    <a:pt x="72" y="251"/>
                  </a:lnTo>
                  <a:lnTo>
                    <a:pt x="61" y="253"/>
                  </a:lnTo>
                  <a:lnTo>
                    <a:pt x="52" y="253"/>
                  </a:lnTo>
                  <a:lnTo>
                    <a:pt x="43" y="256"/>
                  </a:lnTo>
                  <a:lnTo>
                    <a:pt x="33" y="257"/>
                  </a:lnTo>
                  <a:lnTo>
                    <a:pt x="24" y="258"/>
                  </a:lnTo>
                  <a:lnTo>
                    <a:pt x="16" y="261"/>
                  </a:lnTo>
                  <a:lnTo>
                    <a:pt x="11" y="263"/>
                  </a:lnTo>
                  <a:lnTo>
                    <a:pt x="4" y="265"/>
                  </a:lnTo>
                  <a:lnTo>
                    <a:pt x="1" y="269"/>
                  </a:lnTo>
                  <a:lnTo>
                    <a:pt x="0" y="271"/>
                  </a:lnTo>
                  <a:lnTo>
                    <a:pt x="0" y="275"/>
                  </a:lnTo>
                  <a:lnTo>
                    <a:pt x="3" y="279"/>
                  </a:lnTo>
                  <a:lnTo>
                    <a:pt x="7" y="281"/>
                  </a:lnTo>
                  <a:lnTo>
                    <a:pt x="15" y="286"/>
                  </a:lnTo>
                  <a:lnTo>
                    <a:pt x="21" y="291"/>
                  </a:lnTo>
                  <a:lnTo>
                    <a:pt x="31" y="294"/>
                  </a:lnTo>
                  <a:lnTo>
                    <a:pt x="39" y="299"/>
                  </a:lnTo>
                  <a:lnTo>
                    <a:pt x="48" y="301"/>
                  </a:lnTo>
                  <a:lnTo>
                    <a:pt x="60" y="305"/>
                  </a:lnTo>
                  <a:lnTo>
                    <a:pt x="71" y="310"/>
                  </a:lnTo>
                  <a:lnTo>
                    <a:pt x="80" y="315"/>
                  </a:lnTo>
                  <a:lnTo>
                    <a:pt x="91" y="318"/>
                  </a:lnTo>
                  <a:lnTo>
                    <a:pt x="102" y="319"/>
                  </a:lnTo>
                  <a:lnTo>
                    <a:pt x="111" y="322"/>
                  </a:lnTo>
                  <a:lnTo>
                    <a:pt x="118" y="324"/>
                  </a:lnTo>
                  <a:lnTo>
                    <a:pt x="126" y="327"/>
                  </a:lnTo>
                  <a:lnTo>
                    <a:pt x="128" y="328"/>
                  </a:lnTo>
                  <a:lnTo>
                    <a:pt x="122" y="332"/>
                  </a:lnTo>
                  <a:lnTo>
                    <a:pt x="114" y="333"/>
                  </a:lnTo>
                  <a:lnTo>
                    <a:pt x="106" y="337"/>
                  </a:lnTo>
                  <a:lnTo>
                    <a:pt x="96" y="342"/>
                  </a:lnTo>
                  <a:lnTo>
                    <a:pt x="88" y="346"/>
                  </a:lnTo>
                  <a:lnTo>
                    <a:pt x="79" y="351"/>
                  </a:lnTo>
                  <a:lnTo>
                    <a:pt x="69" y="356"/>
                  </a:lnTo>
                  <a:lnTo>
                    <a:pt x="60" y="360"/>
                  </a:lnTo>
                  <a:lnTo>
                    <a:pt x="52" y="363"/>
                  </a:lnTo>
                  <a:lnTo>
                    <a:pt x="43" y="368"/>
                  </a:lnTo>
                  <a:lnTo>
                    <a:pt x="36" y="372"/>
                  </a:lnTo>
                  <a:lnTo>
                    <a:pt x="33" y="377"/>
                  </a:lnTo>
                  <a:lnTo>
                    <a:pt x="28" y="384"/>
                  </a:lnTo>
                  <a:lnTo>
                    <a:pt x="24" y="385"/>
                  </a:lnTo>
                  <a:lnTo>
                    <a:pt x="21" y="389"/>
                  </a:lnTo>
                  <a:lnTo>
                    <a:pt x="28" y="395"/>
                  </a:lnTo>
                  <a:lnTo>
                    <a:pt x="33" y="398"/>
                  </a:lnTo>
                  <a:lnTo>
                    <a:pt x="39" y="400"/>
                  </a:lnTo>
                  <a:lnTo>
                    <a:pt x="48" y="403"/>
                  </a:lnTo>
                  <a:lnTo>
                    <a:pt x="57" y="404"/>
                  </a:lnTo>
                  <a:lnTo>
                    <a:pt x="68" y="406"/>
                  </a:lnTo>
                  <a:lnTo>
                    <a:pt x="80" y="409"/>
                  </a:lnTo>
                  <a:lnTo>
                    <a:pt x="92" y="409"/>
                  </a:lnTo>
                  <a:lnTo>
                    <a:pt x="106" y="410"/>
                  </a:lnTo>
                  <a:lnTo>
                    <a:pt x="118" y="410"/>
                  </a:lnTo>
                  <a:lnTo>
                    <a:pt x="131" y="413"/>
                  </a:lnTo>
                  <a:lnTo>
                    <a:pt x="140" y="413"/>
                  </a:lnTo>
                  <a:lnTo>
                    <a:pt x="151" y="410"/>
                  </a:lnTo>
                  <a:lnTo>
                    <a:pt x="160" y="410"/>
                  </a:lnTo>
                  <a:lnTo>
                    <a:pt x="168" y="409"/>
                  </a:lnTo>
                  <a:lnTo>
                    <a:pt x="175" y="408"/>
                  </a:lnTo>
                  <a:lnTo>
                    <a:pt x="170" y="410"/>
                  </a:lnTo>
                  <a:lnTo>
                    <a:pt x="164" y="415"/>
                  </a:lnTo>
                  <a:lnTo>
                    <a:pt x="156" y="422"/>
                  </a:lnTo>
                  <a:lnTo>
                    <a:pt x="151" y="424"/>
                  </a:lnTo>
                  <a:lnTo>
                    <a:pt x="142" y="433"/>
                  </a:lnTo>
                  <a:lnTo>
                    <a:pt x="132" y="438"/>
                  </a:lnTo>
                  <a:lnTo>
                    <a:pt x="104" y="466"/>
                  </a:lnTo>
                  <a:lnTo>
                    <a:pt x="99" y="473"/>
                  </a:lnTo>
                  <a:lnTo>
                    <a:pt x="94" y="479"/>
                  </a:lnTo>
                  <a:lnTo>
                    <a:pt x="91" y="485"/>
                  </a:lnTo>
                  <a:lnTo>
                    <a:pt x="90" y="490"/>
                  </a:lnTo>
                  <a:lnTo>
                    <a:pt x="90" y="492"/>
                  </a:lnTo>
                  <a:lnTo>
                    <a:pt x="91" y="498"/>
                  </a:lnTo>
                  <a:lnTo>
                    <a:pt x="96" y="500"/>
                  </a:lnTo>
                  <a:lnTo>
                    <a:pt x="103" y="501"/>
                  </a:lnTo>
                  <a:lnTo>
                    <a:pt x="119" y="501"/>
                  </a:lnTo>
                  <a:lnTo>
                    <a:pt x="128" y="500"/>
                  </a:lnTo>
                  <a:lnTo>
                    <a:pt x="139" y="500"/>
                  </a:lnTo>
                  <a:lnTo>
                    <a:pt x="148" y="498"/>
                  </a:lnTo>
                  <a:lnTo>
                    <a:pt x="160" y="495"/>
                  </a:lnTo>
                  <a:lnTo>
                    <a:pt x="171" y="492"/>
                  </a:lnTo>
                  <a:lnTo>
                    <a:pt x="180" y="490"/>
                  </a:lnTo>
                  <a:lnTo>
                    <a:pt x="191" y="490"/>
                  </a:lnTo>
                  <a:lnTo>
                    <a:pt x="200" y="486"/>
                  </a:lnTo>
                  <a:lnTo>
                    <a:pt x="207" y="485"/>
                  </a:lnTo>
                  <a:lnTo>
                    <a:pt x="212" y="482"/>
                  </a:lnTo>
                  <a:lnTo>
                    <a:pt x="215" y="482"/>
                  </a:lnTo>
                  <a:lnTo>
                    <a:pt x="219" y="481"/>
                  </a:lnTo>
                  <a:lnTo>
                    <a:pt x="215" y="486"/>
                  </a:lnTo>
                  <a:lnTo>
                    <a:pt x="215" y="495"/>
                  </a:lnTo>
                  <a:lnTo>
                    <a:pt x="211" y="504"/>
                  </a:lnTo>
                  <a:lnTo>
                    <a:pt x="210" y="514"/>
                  </a:lnTo>
                  <a:lnTo>
                    <a:pt x="208" y="523"/>
                  </a:lnTo>
                  <a:lnTo>
                    <a:pt x="208" y="530"/>
                  </a:lnTo>
                  <a:lnTo>
                    <a:pt x="211" y="537"/>
                  </a:lnTo>
                  <a:lnTo>
                    <a:pt x="215" y="543"/>
                  </a:lnTo>
                  <a:lnTo>
                    <a:pt x="218" y="543"/>
                  </a:lnTo>
                  <a:lnTo>
                    <a:pt x="220" y="544"/>
                  </a:lnTo>
                  <a:lnTo>
                    <a:pt x="226" y="543"/>
                  </a:lnTo>
                  <a:lnTo>
                    <a:pt x="230" y="542"/>
                  </a:lnTo>
                  <a:lnTo>
                    <a:pt x="235" y="539"/>
                  </a:lnTo>
                  <a:lnTo>
                    <a:pt x="242" y="537"/>
                  </a:lnTo>
                  <a:lnTo>
                    <a:pt x="249" y="534"/>
                  </a:lnTo>
                  <a:lnTo>
                    <a:pt x="257" y="528"/>
                  </a:lnTo>
                  <a:lnTo>
                    <a:pt x="262" y="525"/>
                  </a:lnTo>
                  <a:lnTo>
                    <a:pt x="269" y="520"/>
                  </a:lnTo>
                  <a:lnTo>
                    <a:pt x="275" y="517"/>
                  </a:lnTo>
                  <a:lnTo>
                    <a:pt x="281" y="511"/>
                  </a:lnTo>
                  <a:lnTo>
                    <a:pt x="286" y="509"/>
                  </a:lnTo>
                  <a:lnTo>
                    <a:pt x="291" y="505"/>
                  </a:lnTo>
                  <a:lnTo>
                    <a:pt x="295" y="501"/>
                  </a:lnTo>
                  <a:lnTo>
                    <a:pt x="299" y="498"/>
                  </a:lnTo>
                  <a:lnTo>
                    <a:pt x="294" y="511"/>
                  </a:lnTo>
                  <a:lnTo>
                    <a:pt x="287" y="527"/>
                  </a:lnTo>
                  <a:lnTo>
                    <a:pt x="283" y="543"/>
                  </a:lnTo>
                  <a:lnTo>
                    <a:pt x="278" y="558"/>
                  </a:lnTo>
                  <a:lnTo>
                    <a:pt x="275" y="572"/>
                  </a:lnTo>
                  <a:lnTo>
                    <a:pt x="273" y="586"/>
                  </a:lnTo>
                  <a:lnTo>
                    <a:pt x="275" y="598"/>
                  </a:lnTo>
                  <a:lnTo>
                    <a:pt x="283" y="604"/>
                  </a:lnTo>
                  <a:lnTo>
                    <a:pt x="294" y="605"/>
                  </a:lnTo>
                  <a:lnTo>
                    <a:pt x="306" y="604"/>
                  </a:lnTo>
                  <a:lnTo>
                    <a:pt x="317" y="599"/>
                  </a:lnTo>
                  <a:lnTo>
                    <a:pt x="326" y="591"/>
                  </a:lnTo>
                  <a:lnTo>
                    <a:pt x="337" y="582"/>
                  </a:lnTo>
                  <a:lnTo>
                    <a:pt x="347" y="575"/>
                  </a:lnTo>
                  <a:lnTo>
                    <a:pt x="355" y="565"/>
                  </a:lnTo>
                  <a:lnTo>
                    <a:pt x="362" y="556"/>
                  </a:lnTo>
                  <a:lnTo>
                    <a:pt x="365" y="570"/>
                  </a:lnTo>
                  <a:lnTo>
                    <a:pt x="370" y="584"/>
                  </a:lnTo>
                  <a:lnTo>
                    <a:pt x="374" y="598"/>
                  </a:lnTo>
                  <a:lnTo>
                    <a:pt x="381" y="609"/>
                  </a:lnTo>
                  <a:lnTo>
                    <a:pt x="388" y="618"/>
                  </a:lnTo>
                  <a:lnTo>
                    <a:pt x="396" y="629"/>
                  </a:lnTo>
                  <a:lnTo>
                    <a:pt x="402" y="633"/>
                  </a:lnTo>
                  <a:lnTo>
                    <a:pt x="414" y="637"/>
                  </a:lnTo>
                  <a:lnTo>
                    <a:pt x="425" y="633"/>
                  </a:lnTo>
                  <a:lnTo>
                    <a:pt x="436" y="627"/>
                  </a:lnTo>
                  <a:lnTo>
                    <a:pt x="445" y="618"/>
                  </a:lnTo>
                  <a:lnTo>
                    <a:pt x="453" y="609"/>
                  </a:lnTo>
                  <a:lnTo>
                    <a:pt x="460" y="598"/>
                  </a:lnTo>
                  <a:lnTo>
                    <a:pt x="465" y="587"/>
                  </a:lnTo>
                  <a:lnTo>
                    <a:pt x="470" y="577"/>
                  </a:lnTo>
                  <a:lnTo>
                    <a:pt x="472" y="572"/>
                  </a:lnTo>
                  <a:lnTo>
                    <a:pt x="478" y="582"/>
                  </a:lnTo>
                  <a:lnTo>
                    <a:pt x="484" y="592"/>
                  </a:lnTo>
                  <a:lnTo>
                    <a:pt x="490" y="604"/>
                  </a:lnTo>
                  <a:lnTo>
                    <a:pt x="498" y="613"/>
                  </a:lnTo>
                  <a:lnTo>
                    <a:pt x="510" y="620"/>
                  </a:lnTo>
                  <a:lnTo>
                    <a:pt x="521" y="628"/>
                  </a:lnTo>
                  <a:lnTo>
                    <a:pt x="531" y="633"/>
                  </a:lnTo>
                  <a:lnTo>
                    <a:pt x="541" y="633"/>
                  </a:lnTo>
                  <a:lnTo>
                    <a:pt x="551" y="633"/>
                  </a:lnTo>
                  <a:lnTo>
                    <a:pt x="557" y="624"/>
                  </a:lnTo>
                  <a:lnTo>
                    <a:pt x="565" y="615"/>
                  </a:lnTo>
                  <a:lnTo>
                    <a:pt x="569" y="604"/>
                  </a:lnTo>
                  <a:lnTo>
                    <a:pt x="571" y="591"/>
                  </a:lnTo>
                  <a:lnTo>
                    <a:pt x="571" y="577"/>
                  </a:lnTo>
                  <a:lnTo>
                    <a:pt x="569" y="566"/>
                  </a:lnTo>
                  <a:lnTo>
                    <a:pt x="565" y="556"/>
                  </a:lnTo>
                  <a:lnTo>
                    <a:pt x="565" y="562"/>
                  </a:lnTo>
                  <a:lnTo>
                    <a:pt x="572" y="568"/>
                  </a:lnTo>
                  <a:lnTo>
                    <a:pt x="577" y="572"/>
                  </a:lnTo>
                  <a:lnTo>
                    <a:pt x="580" y="577"/>
                  </a:lnTo>
                  <a:lnTo>
                    <a:pt x="585" y="585"/>
                  </a:lnTo>
                  <a:lnTo>
                    <a:pt x="597" y="596"/>
                  </a:lnTo>
                  <a:lnTo>
                    <a:pt x="605" y="603"/>
                  </a:lnTo>
                  <a:lnTo>
                    <a:pt x="612" y="606"/>
                  </a:lnTo>
                  <a:lnTo>
                    <a:pt x="617" y="610"/>
                  </a:lnTo>
                  <a:lnTo>
                    <a:pt x="623" y="613"/>
                  </a:lnTo>
                  <a:lnTo>
                    <a:pt x="629" y="616"/>
                  </a:lnTo>
                  <a:lnTo>
                    <a:pt x="633" y="618"/>
                  </a:lnTo>
                  <a:lnTo>
                    <a:pt x="640" y="620"/>
                  </a:lnTo>
                  <a:lnTo>
                    <a:pt x="645" y="620"/>
                  </a:lnTo>
                  <a:lnTo>
                    <a:pt x="653" y="616"/>
                  </a:lnTo>
                  <a:lnTo>
                    <a:pt x="656" y="606"/>
                  </a:lnTo>
                  <a:lnTo>
                    <a:pt x="660" y="596"/>
                  </a:lnTo>
                  <a:lnTo>
                    <a:pt x="660" y="580"/>
                  </a:lnTo>
                  <a:lnTo>
                    <a:pt x="656" y="566"/>
                  </a:lnTo>
                  <a:lnTo>
                    <a:pt x="653" y="551"/>
                  </a:lnTo>
                  <a:lnTo>
                    <a:pt x="645" y="537"/>
                  </a:lnTo>
                  <a:lnTo>
                    <a:pt x="640" y="523"/>
                  </a:lnTo>
                  <a:lnTo>
                    <a:pt x="649" y="528"/>
                  </a:lnTo>
                  <a:lnTo>
                    <a:pt x="656" y="537"/>
                  </a:lnTo>
                  <a:lnTo>
                    <a:pt x="665" y="539"/>
                  </a:lnTo>
                  <a:lnTo>
                    <a:pt x="674" y="544"/>
                  </a:lnTo>
                  <a:lnTo>
                    <a:pt x="679" y="549"/>
                  </a:lnTo>
                  <a:lnTo>
                    <a:pt x="686" y="553"/>
                  </a:lnTo>
                  <a:lnTo>
                    <a:pt x="694" y="558"/>
                  </a:lnTo>
                  <a:lnTo>
                    <a:pt x="699" y="561"/>
                  </a:lnTo>
                  <a:lnTo>
                    <a:pt x="706" y="563"/>
                  </a:lnTo>
                  <a:lnTo>
                    <a:pt x="712" y="565"/>
                  </a:lnTo>
                  <a:lnTo>
                    <a:pt x="716" y="568"/>
                  </a:lnTo>
                  <a:lnTo>
                    <a:pt x="720" y="568"/>
                  </a:lnTo>
                  <a:lnTo>
                    <a:pt x="726" y="568"/>
                  </a:lnTo>
                  <a:lnTo>
                    <a:pt x="728" y="568"/>
                  </a:lnTo>
                  <a:lnTo>
                    <a:pt x="732" y="568"/>
                  </a:lnTo>
                  <a:lnTo>
                    <a:pt x="735" y="568"/>
                  </a:lnTo>
                  <a:lnTo>
                    <a:pt x="740" y="563"/>
                  </a:lnTo>
                  <a:lnTo>
                    <a:pt x="742" y="553"/>
                  </a:lnTo>
                  <a:lnTo>
                    <a:pt x="738" y="543"/>
                  </a:lnTo>
                  <a:lnTo>
                    <a:pt x="735" y="528"/>
                  </a:lnTo>
                  <a:lnTo>
                    <a:pt x="728" y="515"/>
                  </a:lnTo>
                  <a:lnTo>
                    <a:pt x="719" y="501"/>
                  </a:lnTo>
                  <a:lnTo>
                    <a:pt x="710" y="490"/>
                  </a:lnTo>
                  <a:lnTo>
                    <a:pt x="698" y="480"/>
                  </a:lnTo>
                  <a:lnTo>
                    <a:pt x="706" y="485"/>
                  </a:lnTo>
                  <a:lnTo>
                    <a:pt x="712" y="486"/>
                  </a:lnTo>
                  <a:lnTo>
                    <a:pt x="720" y="490"/>
                  </a:lnTo>
                  <a:lnTo>
                    <a:pt x="730" y="492"/>
                  </a:lnTo>
                  <a:lnTo>
                    <a:pt x="738" y="492"/>
                  </a:lnTo>
                  <a:lnTo>
                    <a:pt x="747" y="495"/>
                  </a:lnTo>
                  <a:lnTo>
                    <a:pt x="755" y="495"/>
                  </a:lnTo>
                  <a:lnTo>
                    <a:pt x="772" y="495"/>
                  </a:lnTo>
                  <a:lnTo>
                    <a:pt x="778" y="495"/>
                  </a:lnTo>
                  <a:lnTo>
                    <a:pt x="786" y="495"/>
                  </a:lnTo>
                  <a:lnTo>
                    <a:pt x="792" y="492"/>
                  </a:lnTo>
                  <a:lnTo>
                    <a:pt x="796" y="492"/>
                  </a:lnTo>
                  <a:lnTo>
                    <a:pt x="799" y="492"/>
                  </a:lnTo>
                  <a:lnTo>
                    <a:pt x="802" y="490"/>
                  </a:lnTo>
                  <a:lnTo>
                    <a:pt x="803" y="490"/>
                  </a:lnTo>
                  <a:lnTo>
                    <a:pt x="803" y="480"/>
                  </a:lnTo>
                  <a:lnTo>
                    <a:pt x="799" y="476"/>
                  </a:lnTo>
                  <a:lnTo>
                    <a:pt x="795" y="468"/>
                  </a:lnTo>
                  <a:lnTo>
                    <a:pt x="790" y="462"/>
                  </a:lnTo>
                  <a:lnTo>
                    <a:pt x="782" y="455"/>
                  </a:lnTo>
                  <a:lnTo>
                    <a:pt x="775" y="449"/>
                  </a:lnTo>
                  <a:lnTo>
                    <a:pt x="764" y="444"/>
                  </a:lnTo>
                  <a:lnTo>
                    <a:pt x="772" y="444"/>
                  </a:lnTo>
                  <a:lnTo>
                    <a:pt x="782" y="444"/>
                  </a:lnTo>
                  <a:lnTo>
                    <a:pt x="792" y="444"/>
                  </a:lnTo>
                  <a:lnTo>
                    <a:pt x="803" y="447"/>
                  </a:lnTo>
                  <a:lnTo>
                    <a:pt x="813" y="444"/>
                  </a:lnTo>
                  <a:lnTo>
                    <a:pt x="822" y="444"/>
                  </a:lnTo>
                  <a:lnTo>
                    <a:pt x="827" y="444"/>
                  </a:lnTo>
                  <a:lnTo>
                    <a:pt x="834" y="438"/>
                  </a:lnTo>
                  <a:lnTo>
                    <a:pt x="830" y="433"/>
                  </a:lnTo>
                  <a:lnTo>
                    <a:pt x="827" y="427"/>
                  </a:lnTo>
                  <a:lnTo>
                    <a:pt x="819" y="422"/>
                  </a:lnTo>
                  <a:lnTo>
                    <a:pt x="810" y="414"/>
                  </a:lnTo>
                  <a:lnTo>
                    <a:pt x="802" y="406"/>
                  </a:lnTo>
                  <a:lnTo>
                    <a:pt x="792" y="403"/>
                  </a:lnTo>
                  <a:lnTo>
                    <a:pt x="782" y="398"/>
                  </a:lnTo>
                  <a:lnTo>
                    <a:pt x="775" y="394"/>
                  </a:lnTo>
                  <a:lnTo>
                    <a:pt x="784" y="394"/>
                  </a:lnTo>
                  <a:lnTo>
                    <a:pt x="795" y="391"/>
                  </a:lnTo>
                  <a:lnTo>
                    <a:pt x="804" y="389"/>
                  </a:lnTo>
                  <a:lnTo>
                    <a:pt x="817" y="389"/>
                  </a:lnTo>
                  <a:lnTo>
                    <a:pt x="825" y="385"/>
                  </a:lnTo>
                  <a:lnTo>
                    <a:pt x="834" y="384"/>
                  </a:lnTo>
                  <a:lnTo>
                    <a:pt x="841" y="381"/>
                  </a:lnTo>
                  <a:lnTo>
                    <a:pt x="845" y="376"/>
                  </a:lnTo>
                  <a:lnTo>
                    <a:pt x="845" y="374"/>
                  </a:lnTo>
                  <a:lnTo>
                    <a:pt x="842" y="372"/>
                  </a:lnTo>
                  <a:lnTo>
                    <a:pt x="842" y="370"/>
                  </a:lnTo>
                  <a:lnTo>
                    <a:pt x="839" y="366"/>
                  </a:lnTo>
                  <a:lnTo>
                    <a:pt x="834" y="363"/>
                  </a:lnTo>
                  <a:lnTo>
                    <a:pt x="827" y="362"/>
                  </a:lnTo>
                  <a:lnTo>
                    <a:pt x="822" y="360"/>
                  </a:lnTo>
                  <a:lnTo>
                    <a:pt x="817" y="357"/>
                  </a:lnTo>
                  <a:lnTo>
                    <a:pt x="810" y="356"/>
                  </a:lnTo>
                  <a:lnTo>
                    <a:pt x="802" y="353"/>
                  </a:lnTo>
                  <a:lnTo>
                    <a:pt x="792" y="351"/>
                  </a:lnTo>
                  <a:lnTo>
                    <a:pt x="784" y="348"/>
                  </a:lnTo>
                  <a:lnTo>
                    <a:pt x="775" y="347"/>
                  </a:lnTo>
                  <a:lnTo>
                    <a:pt x="764" y="346"/>
                  </a:lnTo>
                  <a:lnTo>
                    <a:pt x="755" y="344"/>
                  </a:lnTo>
                  <a:lnTo>
                    <a:pt x="746" y="344"/>
                  </a:lnTo>
                  <a:lnTo>
                    <a:pt x="750" y="343"/>
                  </a:lnTo>
                  <a:lnTo>
                    <a:pt x="752" y="343"/>
                  </a:lnTo>
                  <a:lnTo>
                    <a:pt x="758" y="341"/>
                  </a:lnTo>
                  <a:lnTo>
                    <a:pt x="764" y="341"/>
                  </a:lnTo>
                  <a:lnTo>
                    <a:pt x="774" y="337"/>
                  </a:lnTo>
                  <a:lnTo>
                    <a:pt x="780" y="336"/>
                  </a:lnTo>
                  <a:lnTo>
                    <a:pt x="790" y="333"/>
                  </a:lnTo>
                  <a:lnTo>
                    <a:pt x="799" y="332"/>
                  </a:lnTo>
                  <a:lnTo>
                    <a:pt x="806" y="328"/>
                  </a:lnTo>
                  <a:lnTo>
                    <a:pt x="815" y="324"/>
                  </a:lnTo>
                  <a:lnTo>
                    <a:pt x="822" y="322"/>
                  </a:lnTo>
                  <a:lnTo>
                    <a:pt x="827" y="319"/>
                  </a:lnTo>
                  <a:lnTo>
                    <a:pt x="834" y="318"/>
                  </a:lnTo>
                  <a:lnTo>
                    <a:pt x="839" y="315"/>
                  </a:lnTo>
                  <a:lnTo>
                    <a:pt x="841" y="313"/>
                  </a:lnTo>
                  <a:lnTo>
                    <a:pt x="841" y="309"/>
                  </a:lnTo>
                  <a:lnTo>
                    <a:pt x="839" y="305"/>
                  </a:lnTo>
                  <a:lnTo>
                    <a:pt x="834" y="300"/>
                  </a:lnTo>
                  <a:lnTo>
                    <a:pt x="827" y="298"/>
                  </a:lnTo>
                  <a:lnTo>
                    <a:pt x="825" y="296"/>
                  </a:lnTo>
                  <a:lnTo>
                    <a:pt x="817" y="294"/>
                  </a:lnTo>
                  <a:lnTo>
                    <a:pt x="810" y="291"/>
                  </a:lnTo>
                  <a:lnTo>
                    <a:pt x="803" y="291"/>
                  </a:lnTo>
                  <a:lnTo>
                    <a:pt x="796" y="289"/>
                  </a:lnTo>
                  <a:lnTo>
                    <a:pt x="790" y="289"/>
                  </a:lnTo>
                  <a:lnTo>
                    <a:pt x="784" y="286"/>
                  </a:lnTo>
                  <a:lnTo>
                    <a:pt x="775" y="286"/>
                  </a:lnTo>
                  <a:lnTo>
                    <a:pt x="770" y="284"/>
                  </a:lnTo>
                  <a:lnTo>
                    <a:pt x="750" y="284"/>
                  </a:lnTo>
                  <a:lnTo>
                    <a:pt x="760" y="279"/>
                  </a:lnTo>
                  <a:lnTo>
                    <a:pt x="774" y="274"/>
                  </a:lnTo>
                  <a:lnTo>
                    <a:pt x="784" y="269"/>
                  </a:lnTo>
                  <a:lnTo>
                    <a:pt x="792" y="260"/>
                  </a:lnTo>
                  <a:lnTo>
                    <a:pt x="799" y="253"/>
                  </a:lnTo>
                  <a:lnTo>
                    <a:pt x="804" y="246"/>
                  </a:lnTo>
                  <a:lnTo>
                    <a:pt x="806" y="239"/>
                  </a:lnTo>
                  <a:lnTo>
                    <a:pt x="806" y="234"/>
                  </a:lnTo>
                  <a:lnTo>
                    <a:pt x="803" y="233"/>
                  </a:lnTo>
                  <a:lnTo>
                    <a:pt x="799" y="231"/>
                  </a:lnTo>
                  <a:lnTo>
                    <a:pt x="795" y="229"/>
                  </a:lnTo>
                  <a:lnTo>
                    <a:pt x="790" y="229"/>
                  </a:lnTo>
                  <a:lnTo>
                    <a:pt x="782" y="227"/>
                  </a:lnTo>
                  <a:lnTo>
                    <a:pt x="775" y="227"/>
                  </a:lnTo>
                  <a:lnTo>
                    <a:pt x="767" y="225"/>
                  </a:lnTo>
                  <a:lnTo>
                    <a:pt x="758" y="223"/>
                  </a:lnTo>
                  <a:lnTo>
                    <a:pt x="750" y="223"/>
                  </a:lnTo>
                  <a:lnTo>
                    <a:pt x="742" y="223"/>
                  </a:lnTo>
                  <a:lnTo>
                    <a:pt x="704" y="223"/>
                  </a:lnTo>
                  <a:lnTo>
                    <a:pt x="712" y="218"/>
                  </a:lnTo>
                  <a:lnTo>
                    <a:pt x="724" y="209"/>
                  </a:lnTo>
                  <a:lnTo>
                    <a:pt x="735" y="199"/>
                  </a:lnTo>
                  <a:lnTo>
                    <a:pt x="750" y="189"/>
                  </a:lnTo>
                  <a:lnTo>
                    <a:pt x="758" y="179"/>
                  </a:lnTo>
                  <a:lnTo>
                    <a:pt x="764" y="169"/>
                  </a:lnTo>
                  <a:lnTo>
                    <a:pt x="770" y="157"/>
                  </a:lnTo>
                  <a:lnTo>
                    <a:pt x="767" y="152"/>
                  </a:lnTo>
                  <a:lnTo>
                    <a:pt x="760" y="147"/>
                  </a:lnTo>
                  <a:lnTo>
                    <a:pt x="758" y="143"/>
                  </a:lnTo>
                  <a:lnTo>
                    <a:pt x="752" y="143"/>
                  </a:lnTo>
                  <a:lnTo>
                    <a:pt x="746" y="143"/>
                  </a:lnTo>
                  <a:lnTo>
                    <a:pt x="738" y="142"/>
                  </a:lnTo>
                  <a:lnTo>
                    <a:pt x="730" y="143"/>
                  </a:lnTo>
                  <a:lnTo>
                    <a:pt x="720" y="143"/>
                  </a:lnTo>
                  <a:lnTo>
                    <a:pt x="712" y="143"/>
                  </a:lnTo>
                  <a:lnTo>
                    <a:pt x="706" y="147"/>
                  </a:lnTo>
                  <a:lnTo>
                    <a:pt x="695" y="150"/>
                  </a:lnTo>
                  <a:lnTo>
                    <a:pt x="686" y="152"/>
                  </a:lnTo>
                  <a:lnTo>
                    <a:pt x="678" y="152"/>
                  </a:lnTo>
                  <a:lnTo>
                    <a:pt x="670" y="157"/>
                  </a:lnTo>
                  <a:lnTo>
                    <a:pt x="663" y="160"/>
                  </a:lnTo>
                  <a:lnTo>
                    <a:pt x="655" y="163"/>
                  </a:lnTo>
                  <a:lnTo>
                    <a:pt x="656" y="155"/>
                  </a:lnTo>
                  <a:lnTo>
                    <a:pt x="657" y="143"/>
                  </a:lnTo>
                  <a:lnTo>
                    <a:pt x="660" y="133"/>
                  </a:lnTo>
                  <a:lnTo>
                    <a:pt x="663" y="120"/>
                  </a:lnTo>
                  <a:lnTo>
                    <a:pt x="665" y="112"/>
                  </a:lnTo>
                  <a:lnTo>
                    <a:pt x="665" y="100"/>
                  </a:lnTo>
                  <a:lnTo>
                    <a:pt x="663" y="93"/>
                  </a:lnTo>
                  <a:lnTo>
                    <a:pt x="653" y="84"/>
                  </a:lnTo>
                  <a:lnTo>
                    <a:pt x="645" y="84"/>
                  </a:lnTo>
                  <a:lnTo>
                    <a:pt x="640" y="86"/>
                  </a:lnTo>
                  <a:lnTo>
                    <a:pt x="635" y="86"/>
                  </a:lnTo>
                  <a:lnTo>
                    <a:pt x="629" y="90"/>
                  </a:lnTo>
                  <a:lnTo>
                    <a:pt x="623" y="93"/>
                  </a:lnTo>
                  <a:lnTo>
                    <a:pt x="615" y="98"/>
                  </a:lnTo>
                  <a:lnTo>
                    <a:pt x="609" y="100"/>
                  </a:lnTo>
                  <a:lnTo>
                    <a:pt x="600" y="105"/>
                  </a:lnTo>
                  <a:lnTo>
                    <a:pt x="593" y="112"/>
                  </a:lnTo>
                  <a:lnTo>
                    <a:pt x="585" y="114"/>
                  </a:lnTo>
                  <a:lnTo>
                    <a:pt x="579" y="118"/>
                  </a:lnTo>
                  <a:lnTo>
                    <a:pt x="569" y="128"/>
                  </a:lnTo>
                  <a:lnTo>
                    <a:pt x="565" y="131"/>
                  </a:lnTo>
                  <a:lnTo>
                    <a:pt x="561" y="136"/>
                  </a:lnTo>
                  <a:lnTo>
                    <a:pt x="565" y="120"/>
                  </a:lnTo>
                  <a:lnTo>
                    <a:pt x="565" y="107"/>
                  </a:lnTo>
                  <a:lnTo>
                    <a:pt x="568" y="91"/>
                  </a:lnTo>
                  <a:lnTo>
                    <a:pt x="565" y="75"/>
                  </a:lnTo>
                  <a:lnTo>
                    <a:pt x="565" y="62"/>
                  </a:lnTo>
                  <a:lnTo>
                    <a:pt x="561" y="51"/>
                  </a:lnTo>
                  <a:lnTo>
                    <a:pt x="557" y="42"/>
                  </a:lnTo>
                  <a:lnTo>
                    <a:pt x="551" y="36"/>
                  </a:lnTo>
                  <a:lnTo>
                    <a:pt x="541" y="36"/>
                  </a:lnTo>
                  <a:lnTo>
                    <a:pt x="531" y="37"/>
                  </a:lnTo>
                  <a:lnTo>
                    <a:pt x="518" y="42"/>
                  </a:lnTo>
                  <a:lnTo>
                    <a:pt x="506" y="48"/>
                  </a:lnTo>
                  <a:lnTo>
                    <a:pt x="493" y="53"/>
                  </a:lnTo>
                  <a:lnTo>
                    <a:pt x="485" y="61"/>
                  </a:lnTo>
                  <a:lnTo>
                    <a:pt x="476" y="67"/>
                  </a:lnTo>
                  <a:lnTo>
                    <a:pt x="472" y="70"/>
                  </a:lnTo>
                  <a:lnTo>
                    <a:pt x="472" y="56"/>
                  </a:lnTo>
                  <a:lnTo>
                    <a:pt x="466" y="45"/>
                  </a:lnTo>
                  <a:lnTo>
                    <a:pt x="462" y="34"/>
                  </a:lnTo>
                  <a:lnTo>
                    <a:pt x="457" y="24"/>
                  </a:lnTo>
                  <a:lnTo>
                    <a:pt x="450" y="15"/>
                  </a:lnTo>
                  <a:lnTo>
                    <a:pt x="441" y="8"/>
                  </a:lnTo>
                  <a:lnTo>
                    <a:pt x="430" y="2"/>
                  </a:lnTo>
                  <a:lnTo>
                    <a:pt x="420" y="0"/>
                  </a:lnTo>
                  <a:lnTo>
                    <a:pt x="409" y="4"/>
                  </a:lnTo>
                  <a:lnTo>
                    <a:pt x="401" y="8"/>
                  </a:lnTo>
                  <a:lnTo>
                    <a:pt x="394" y="15"/>
                  </a:lnTo>
                  <a:lnTo>
                    <a:pt x="388" y="24"/>
                  </a:lnTo>
                  <a:lnTo>
                    <a:pt x="382" y="34"/>
                  </a:lnTo>
                  <a:lnTo>
                    <a:pt x="380" y="46"/>
                  </a:lnTo>
                  <a:lnTo>
                    <a:pt x="375" y="58"/>
                  </a:lnTo>
                  <a:lnTo>
                    <a:pt x="370" y="56"/>
                  </a:lnTo>
                  <a:lnTo>
                    <a:pt x="362" y="51"/>
                  </a:lnTo>
                  <a:lnTo>
                    <a:pt x="355" y="43"/>
                  </a:lnTo>
                  <a:lnTo>
                    <a:pt x="346" y="37"/>
                  </a:lnTo>
                  <a:lnTo>
                    <a:pt x="337" y="32"/>
                  </a:lnTo>
                  <a:lnTo>
                    <a:pt x="326" y="28"/>
                  </a:lnTo>
                  <a:lnTo>
                    <a:pt x="318" y="27"/>
                  </a:lnTo>
                  <a:lnTo>
                    <a:pt x="310" y="27"/>
                  </a:lnTo>
                  <a:lnTo>
                    <a:pt x="306" y="28"/>
                  </a:lnTo>
                  <a:lnTo>
                    <a:pt x="302" y="34"/>
                  </a:lnTo>
                  <a:lnTo>
                    <a:pt x="302" y="46"/>
                  </a:lnTo>
                  <a:lnTo>
                    <a:pt x="306" y="58"/>
                  </a:lnTo>
                  <a:lnTo>
                    <a:pt x="310" y="72"/>
                  </a:lnTo>
                  <a:lnTo>
                    <a:pt x="315" y="88"/>
                  </a:lnTo>
                  <a:lnTo>
                    <a:pt x="319" y="103"/>
                  </a:lnTo>
                  <a:lnTo>
                    <a:pt x="326" y="114"/>
                  </a:lnTo>
                  <a:lnTo>
                    <a:pt x="321" y="112"/>
                  </a:lnTo>
                  <a:lnTo>
                    <a:pt x="315" y="107"/>
                  </a:lnTo>
                  <a:lnTo>
                    <a:pt x="309" y="103"/>
                  </a:lnTo>
                  <a:lnTo>
                    <a:pt x="301" y="98"/>
                  </a:lnTo>
                  <a:lnTo>
                    <a:pt x="294" y="91"/>
                  </a:lnTo>
                  <a:lnTo>
                    <a:pt x="286" y="84"/>
                  </a:lnTo>
                  <a:lnTo>
                    <a:pt x="278" y="79"/>
                  </a:lnTo>
                  <a:lnTo>
                    <a:pt x="269" y="72"/>
                  </a:lnTo>
                  <a:lnTo>
                    <a:pt x="261" y="69"/>
                  </a:lnTo>
                  <a:lnTo>
                    <a:pt x="251" y="65"/>
                  </a:lnTo>
                  <a:lnTo>
                    <a:pt x="245" y="60"/>
                  </a:lnTo>
                  <a:lnTo>
                    <a:pt x="235" y="56"/>
                  </a:lnTo>
                  <a:lnTo>
                    <a:pt x="228" y="53"/>
                  </a:lnTo>
                  <a:lnTo>
                    <a:pt x="223" y="53"/>
                  </a:lnTo>
                  <a:lnTo>
                    <a:pt x="215" y="51"/>
                  </a:lnTo>
                  <a:lnTo>
                    <a:pt x="211" y="53"/>
                  </a:lnTo>
                  <a:lnTo>
                    <a:pt x="204" y="58"/>
                  </a:lnTo>
                  <a:lnTo>
                    <a:pt x="200" y="65"/>
                  </a:lnTo>
                  <a:lnTo>
                    <a:pt x="200" y="72"/>
                  </a:lnTo>
                  <a:lnTo>
                    <a:pt x="206" y="82"/>
                  </a:lnTo>
                  <a:lnTo>
                    <a:pt x="211" y="91"/>
                  </a:lnTo>
                  <a:lnTo>
                    <a:pt x="218" y="103"/>
                  </a:lnTo>
                  <a:lnTo>
                    <a:pt x="223" y="112"/>
                  </a:lnTo>
                  <a:lnTo>
                    <a:pt x="227" y="118"/>
                  </a:lnTo>
                  <a:lnTo>
                    <a:pt x="223" y="114"/>
                  </a:lnTo>
                  <a:lnTo>
                    <a:pt x="220" y="112"/>
                  </a:lnTo>
                  <a:lnTo>
                    <a:pt x="211" y="103"/>
                  </a:lnTo>
                  <a:lnTo>
                    <a:pt x="204" y="100"/>
                  </a:lnTo>
                  <a:lnTo>
                    <a:pt x="198" y="98"/>
                  </a:lnTo>
                  <a:lnTo>
                    <a:pt x="191" y="93"/>
                  </a:lnTo>
                  <a:lnTo>
                    <a:pt x="186" y="90"/>
                  </a:lnTo>
                  <a:lnTo>
                    <a:pt x="176" y="86"/>
                  </a:lnTo>
                  <a:lnTo>
                    <a:pt x="172" y="84"/>
                  </a:lnTo>
                  <a:lnTo>
                    <a:pt x="166" y="82"/>
                  </a:lnTo>
                  <a:lnTo>
                    <a:pt x="159" y="82"/>
                  </a:lnTo>
                  <a:lnTo>
                    <a:pt x="155" y="81"/>
                  </a:lnTo>
                  <a:lnTo>
                    <a:pt x="151" y="82"/>
                  </a:lnTo>
                  <a:lnTo>
                    <a:pt x="146" y="82"/>
                  </a:lnTo>
                  <a:lnTo>
                    <a:pt x="143" y="84"/>
                  </a:lnTo>
                  <a:lnTo>
                    <a:pt x="140" y="91"/>
                  </a:lnTo>
                  <a:lnTo>
                    <a:pt x="143" y="100"/>
                  </a:lnTo>
                  <a:lnTo>
                    <a:pt x="148" y="112"/>
                  </a:lnTo>
                  <a:lnTo>
                    <a:pt x="155" y="122"/>
                  </a:lnTo>
                  <a:lnTo>
                    <a:pt x="166" y="133"/>
                  </a:lnTo>
                  <a:lnTo>
                    <a:pt x="172" y="143"/>
                  </a:lnTo>
                  <a:lnTo>
                    <a:pt x="180" y="152"/>
                  </a:lnTo>
                  <a:lnTo>
                    <a:pt x="186" y="160"/>
                  </a:lnTo>
                  <a:lnTo>
                    <a:pt x="176" y="155"/>
                  </a:lnTo>
                  <a:lnTo>
                    <a:pt x="170" y="152"/>
                  </a:lnTo>
                  <a:lnTo>
                    <a:pt x="160" y="147"/>
                  </a:lnTo>
                  <a:lnTo>
                    <a:pt x="151" y="142"/>
                  </a:lnTo>
                  <a:lnTo>
                    <a:pt x="142" y="138"/>
                  </a:lnTo>
                  <a:lnTo>
                    <a:pt x="132" y="133"/>
                  </a:lnTo>
                  <a:lnTo>
                    <a:pt x="122" y="131"/>
                  </a:lnTo>
                  <a:lnTo>
                    <a:pt x="111" y="127"/>
                  </a:lnTo>
                  <a:lnTo>
                    <a:pt x="103" y="124"/>
                  </a:lnTo>
                  <a:lnTo>
                    <a:pt x="96" y="122"/>
                  </a:lnTo>
                  <a:lnTo>
                    <a:pt x="88" y="120"/>
                  </a:lnTo>
                  <a:lnTo>
                    <a:pt x="80" y="119"/>
                  </a:lnTo>
                  <a:lnTo>
                    <a:pt x="73" y="118"/>
                  </a:lnTo>
                  <a:lnTo>
                    <a:pt x="68" y="119"/>
                  </a:lnTo>
                  <a:lnTo>
                    <a:pt x="65" y="120"/>
                  </a:lnTo>
                  <a:lnTo>
                    <a:pt x="64" y="122"/>
                  </a:lnTo>
                  <a:lnTo>
                    <a:pt x="64" y="129"/>
                  </a:lnTo>
                  <a:lnTo>
                    <a:pt x="68" y="138"/>
                  </a:lnTo>
                  <a:lnTo>
                    <a:pt x="76" y="151"/>
                  </a:lnTo>
                  <a:lnTo>
                    <a:pt x="85" y="162"/>
                  </a:lnTo>
                  <a:lnTo>
                    <a:pt x="96" y="174"/>
                  </a:lnTo>
                  <a:lnTo>
                    <a:pt x="111" y="188"/>
                  </a:lnTo>
                  <a:lnTo>
                    <a:pt x="122" y="195"/>
                  </a:lnTo>
                  <a:lnTo>
                    <a:pt x="132" y="204"/>
                  </a:lnTo>
                  <a:close/>
                </a:path>
              </a:pathLst>
            </a:custGeom>
            <a:solidFill>
              <a:srgbClr val="FFFF8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GB" sz="1349"/>
            </a:p>
          </p:txBody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C3624406-048A-4D78-8366-F2D1DD8F5AEF}"/>
                </a:ext>
              </a:extLst>
            </p:cNvPr>
            <p:cNvSpPr>
              <a:spLocks/>
            </p:cNvSpPr>
            <p:nvPr/>
          </p:nvSpPr>
          <p:spPr bwMode="auto">
            <a:xfrm>
              <a:off x="-82377" y="5819765"/>
              <a:ext cx="275585" cy="213754"/>
            </a:xfrm>
            <a:custGeom>
              <a:avLst/>
              <a:gdLst>
                <a:gd name="T0" fmla="*/ 226 w 553"/>
                <a:gd name="T1" fmla="*/ 66 h 390"/>
                <a:gd name="T2" fmla="*/ 251 w 553"/>
                <a:gd name="T3" fmla="*/ 79 h 390"/>
                <a:gd name="T4" fmla="*/ 263 w 553"/>
                <a:gd name="T5" fmla="*/ 72 h 390"/>
                <a:gd name="T6" fmla="*/ 279 w 553"/>
                <a:gd name="T7" fmla="*/ 76 h 390"/>
                <a:gd name="T8" fmla="*/ 298 w 553"/>
                <a:gd name="T9" fmla="*/ 76 h 390"/>
                <a:gd name="T10" fmla="*/ 346 w 553"/>
                <a:gd name="T11" fmla="*/ 22 h 390"/>
                <a:gd name="T12" fmla="*/ 323 w 553"/>
                <a:gd name="T13" fmla="*/ 80 h 390"/>
                <a:gd name="T14" fmla="*/ 334 w 553"/>
                <a:gd name="T15" fmla="*/ 94 h 390"/>
                <a:gd name="T16" fmla="*/ 364 w 553"/>
                <a:gd name="T17" fmla="*/ 79 h 390"/>
                <a:gd name="T18" fmla="*/ 353 w 553"/>
                <a:gd name="T19" fmla="*/ 96 h 390"/>
                <a:gd name="T20" fmla="*/ 366 w 553"/>
                <a:gd name="T21" fmla="*/ 110 h 390"/>
                <a:gd name="T22" fmla="*/ 381 w 553"/>
                <a:gd name="T23" fmla="*/ 119 h 390"/>
                <a:gd name="T24" fmla="*/ 392 w 553"/>
                <a:gd name="T25" fmla="*/ 132 h 390"/>
                <a:gd name="T26" fmla="*/ 401 w 553"/>
                <a:gd name="T27" fmla="*/ 148 h 390"/>
                <a:gd name="T28" fmla="*/ 453 w 553"/>
                <a:gd name="T29" fmla="*/ 141 h 390"/>
                <a:gd name="T30" fmla="*/ 528 w 553"/>
                <a:gd name="T31" fmla="*/ 129 h 390"/>
                <a:gd name="T32" fmla="*/ 504 w 553"/>
                <a:gd name="T33" fmla="*/ 134 h 390"/>
                <a:gd name="T34" fmla="*/ 438 w 553"/>
                <a:gd name="T35" fmla="*/ 148 h 390"/>
                <a:gd name="T36" fmla="*/ 410 w 553"/>
                <a:gd name="T37" fmla="*/ 167 h 390"/>
                <a:gd name="T38" fmla="*/ 450 w 553"/>
                <a:gd name="T39" fmla="*/ 179 h 390"/>
                <a:gd name="T40" fmla="*/ 470 w 553"/>
                <a:gd name="T41" fmla="*/ 184 h 390"/>
                <a:gd name="T42" fmla="*/ 418 w 553"/>
                <a:gd name="T43" fmla="*/ 187 h 390"/>
                <a:gd name="T44" fmla="*/ 405 w 553"/>
                <a:gd name="T45" fmla="*/ 208 h 390"/>
                <a:gd name="T46" fmla="*/ 402 w 553"/>
                <a:gd name="T47" fmla="*/ 227 h 390"/>
                <a:gd name="T48" fmla="*/ 386 w 553"/>
                <a:gd name="T49" fmla="*/ 234 h 390"/>
                <a:gd name="T50" fmla="*/ 401 w 553"/>
                <a:gd name="T51" fmla="*/ 252 h 390"/>
                <a:gd name="T52" fmla="*/ 381 w 553"/>
                <a:gd name="T53" fmla="*/ 246 h 390"/>
                <a:gd name="T54" fmla="*/ 364 w 553"/>
                <a:gd name="T55" fmla="*/ 248 h 390"/>
                <a:gd name="T56" fmla="*/ 369 w 553"/>
                <a:gd name="T57" fmla="*/ 270 h 390"/>
                <a:gd name="T58" fmla="*/ 425 w 553"/>
                <a:gd name="T59" fmla="*/ 335 h 390"/>
                <a:gd name="T60" fmla="*/ 390 w 553"/>
                <a:gd name="T61" fmla="*/ 303 h 390"/>
                <a:gd name="T62" fmla="*/ 346 w 553"/>
                <a:gd name="T63" fmla="*/ 262 h 390"/>
                <a:gd name="T64" fmla="*/ 333 w 553"/>
                <a:gd name="T65" fmla="*/ 281 h 390"/>
                <a:gd name="T66" fmla="*/ 361 w 553"/>
                <a:gd name="T67" fmla="*/ 360 h 390"/>
                <a:gd name="T68" fmla="*/ 305 w 553"/>
                <a:gd name="T69" fmla="*/ 265 h 390"/>
                <a:gd name="T70" fmla="*/ 273 w 553"/>
                <a:gd name="T71" fmla="*/ 295 h 390"/>
                <a:gd name="T72" fmla="*/ 258 w 553"/>
                <a:gd name="T73" fmla="*/ 265 h 390"/>
                <a:gd name="T74" fmla="*/ 237 w 553"/>
                <a:gd name="T75" fmla="*/ 258 h 390"/>
                <a:gd name="T76" fmla="*/ 210 w 553"/>
                <a:gd name="T77" fmla="*/ 298 h 390"/>
                <a:gd name="T78" fmla="*/ 195 w 553"/>
                <a:gd name="T79" fmla="*/ 335 h 390"/>
                <a:gd name="T80" fmla="*/ 213 w 553"/>
                <a:gd name="T81" fmla="*/ 247 h 390"/>
                <a:gd name="T82" fmla="*/ 147 w 553"/>
                <a:gd name="T83" fmla="*/ 295 h 390"/>
                <a:gd name="T84" fmla="*/ 175 w 553"/>
                <a:gd name="T85" fmla="*/ 252 h 390"/>
                <a:gd name="T86" fmla="*/ 180 w 553"/>
                <a:gd name="T87" fmla="*/ 228 h 390"/>
                <a:gd name="T88" fmla="*/ 168 w 553"/>
                <a:gd name="T89" fmla="*/ 215 h 390"/>
                <a:gd name="T90" fmla="*/ 136 w 553"/>
                <a:gd name="T91" fmla="*/ 211 h 390"/>
                <a:gd name="T92" fmla="*/ 64 w 553"/>
                <a:gd name="T93" fmla="*/ 227 h 390"/>
                <a:gd name="T94" fmla="*/ 33 w 553"/>
                <a:gd name="T95" fmla="*/ 234 h 390"/>
                <a:gd name="T96" fmla="*/ 112 w 553"/>
                <a:gd name="T97" fmla="*/ 209 h 390"/>
                <a:gd name="T98" fmla="*/ 156 w 553"/>
                <a:gd name="T99" fmla="*/ 190 h 390"/>
                <a:gd name="T100" fmla="*/ 139 w 553"/>
                <a:gd name="T101" fmla="*/ 165 h 390"/>
                <a:gd name="T102" fmla="*/ 104 w 553"/>
                <a:gd name="T103" fmla="*/ 161 h 390"/>
                <a:gd name="T104" fmla="*/ 146 w 553"/>
                <a:gd name="T105" fmla="*/ 152 h 390"/>
                <a:gd name="T106" fmla="*/ 155 w 553"/>
                <a:gd name="T107" fmla="*/ 139 h 390"/>
                <a:gd name="T108" fmla="*/ 158 w 553"/>
                <a:gd name="T109" fmla="*/ 122 h 390"/>
                <a:gd name="T110" fmla="*/ 130 w 553"/>
                <a:gd name="T111" fmla="*/ 100 h 390"/>
                <a:gd name="T112" fmla="*/ 78 w 553"/>
                <a:gd name="T113" fmla="*/ 61 h 390"/>
                <a:gd name="T114" fmla="*/ 88 w 553"/>
                <a:gd name="T115" fmla="*/ 68 h 390"/>
                <a:gd name="T116" fmla="*/ 139 w 553"/>
                <a:gd name="T117" fmla="*/ 96 h 390"/>
                <a:gd name="T118" fmla="*/ 178 w 553"/>
                <a:gd name="T119" fmla="*/ 104 h 390"/>
                <a:gd name="T120" fmla="*/ 184 w 553"/>
                <a:gd name="T121" fmla="*/ 94 h 390"/>
                <a:gd name="T122" fmla="*/ 206 w 553"/>
                <a:gd name="T123" fmla="*/ 89 h 390"/>
                <a:gd name="T124" fmla="*/ 164 w 553"/>
                <a:gd name="T125" fmla="*/ 0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553" h="390">
                  <a:moveTo>
                    <a:pt x="164" y="0"/>
                  </a:moveTo>
                  <a:lnTo>
                    <a:pt x="178" y="17"/>
                  </a:lnTo>
                  <a:lnTo>
                    <a:pt x="194" y="33"/>
                  </a:lnTo>
                  <a:lnTo>
                    <a:pt x="206" y="47"/>
                  </a:lnTo>
                  <a:lnTo>
                    <a:pt x="214" y="58"/>
                  </a:lnTo>
                  <a:lnTo>
                    <a:pt x="226" y="66"/>
                  </a:lnTo>
                  <a:lnTo>
                    <a:pt x="235" y="74"/>
                  </a:lnTo>
                  <a:lnTo>
                    <a:pt x="241" y="79"/>
                  </a:lnTo>
                  <a:lnTo>
                    <a:pt x="245" y="80"/>
                  </a:lnTo>
                  <a:lnTo>
                    <a:pt x="249" y="80"/>
                  </a:lnTo>
                  <a:lnTo>
                    <a:pt x="249" y="79"/>
                  </a:lnTo>
                  <a:lnTo>
                    <a:pt x="251" y="79"/>
                  </a:lnTo>
                  <a:lnTo>
                    <a:pt x="255" y="77"/>
                  </a:lnTo>
                  <a:lnTo>
                    <a:pt x="258" y="76"/>
                  </a:lnTo>
                  <a:lnTo>
                    <a:pt x="258" y="75"/>
                  </a:lnTo>
                  <a:lnTo>
                    <a:pt x="259" y="72"/>
                  </a:lnTo>
                  <a:lnTo>
                    <a:pt x="259" y="70"/>
                  </a:lnTo>
                  <a:lnTo>
                    <a:pt x="263" y="72"/>
                  </a:lnTo>
                  <a:lnTo>
                    <a:pt x="265" y="75"/>
                  </a:lnTo>
                  <a:lnTo>
                    <a:pt x="269" y="76"/>
                  </a:lnTo>
                  <a:lnTo>
                    <a:pt x="270" y="77"/>
                  </a:lnTo>
                  <a:lnTo>
                    <a:pt x="275" y="79"/>
                  </a:lnTo>
                  <a:lnTo>
                    <a:pt x="278" y="77"/>
                  </a:lnTo>
                  <a:lnTo>
                    <a:pt x="279" y="76"/>
                  </a:lnTo>
                  <a:lnTo>
                    <a:pt x="283" y="72"/>
                  </a:lnTo>
                  <a:lnTo>
                    <a:pt x="283" y="79"/>
                  </a:lnTo>
                  <a:lnTo>
                    <a:pt x="286" y="80"/>
                  </a:lnTo>
                  <a:lnTo>
                    <a:pt x="291" y="80"/>
                  </a:lnTo>
                  <a:lnTo>
                    <a:pt x="291" y="79"/>
                  </a:lnTo>
                  <a:lnTo>
                    <a:pt x="298" y="76"/>
                  </a:lnTo>
                  <a:lnTo>
                    <a:pt x="303" y="72"/>
                  </a:lnTo>
                  <a:lnTo>
                    <a:pt x="311" y="66"/>
                  </a:lnTo>
                  <a:lnTo>
                    <a:pt x="319" y="58"/>
                  </a:lnTo>
                  <a:lnTo>
                    <a:pt x="329" y="47"/>
                  </a:lnTo>
                  <a:lnTo>
                    <a:pt x="338" y="36"/>
                  </a:lnTo>
                  <a:lnTo>
                    <a:pt x="346" y="22"/>
                  </a:lnTo>
                  <a:lnTo>
                    <a:pt x="341" y="33"/>
                  </a:lnTo>
                  <a:lnTo>
                    <a:pt x="335" y="44"/>
                  </a:lnTo>
                  <a:lnTo>
                    <a:pt x="331" y="57"/>
                  </a:lnTo>
                  <a:lnTo>
                    <a:pt x="329" y="66"/>
                  </a:lnTo>
                  <a:lnTo>
                    <a:pt x="326" y="75"/>
                  </a:lnTo>
                  <a:lnTo>
                    <a:pt x="323" y="80"/>
                  </a:lnTo>
                  <a:lnTo>
                    <a:pt x="321" y="85"/>
                  </a:lnTo>
                  <a:lnTo>
                    <a:pt x="321" y="87"/>
                  </a:lnTo>
                  <a:lnTo>
                    <a:pt x="323" y="87"/>
                  </a:lnTo>
                  <a:lnTo>
                    <a:pt x="326" y="89"/>
                  </a:lnTo>
                  <a:lnTo>
                    <a:pt x="330" y="90"/>
                  </a:lnTo>
                  <a:lnTo>
                    <a:pt x="334" y="94"/>
                  </a:lnTo>
                  <a:lnTo>
                    <a:pt x="335" y="94"/>
                  </a:lnTo>
                  <a:lnTo>
                    <a:pt x="338" y="93"/>
                  </a:lnTo>
                  <a:lnTo>
                    <a:pt x="344" y="89"/>
                  </a:lnTo>
                  <a:lnTo>
                    <a:pt x="349" y="85"/>
                  </a:lnTo>
                  <a:lnTo>
                    <a:pt x="356" y="82"/>
                  </a:lnTo>
                  <a:lnTo>
                    <a:pt x="364" y="79"/>
                  </a:lnTo>
                  <a:lnTo>
                    <a:pt x="373" y="74"/>
                  </a:lnTo>
                  <a:lnTo>
                    <a:pt x="381" y="70"/>
                  </a:lnTo>
                  <a:lnTo>
                    <a:pt x="370" y="76"/>
                  </a:lnTo>
                  <a:lnTo>
                    <a:pt x="358" y="89"/>
                  </a:lnTo>
                  <a:lnTo>
                    <a:pt x="354" y="94"/>
                  </a:lnTo>
                  <a:lnTo>
                    <a:pt x="353" y="96"/>
                  </a:lnTo>
                  <a:lnTo>
                    <a:pt x="353" y="100"/>
                  </a:lnTo>
                  <a:lnTo>
                    <a:pt x="354" y="100"/>
                  </a:lnTo>
                  <a:lnTo>
                    <a:pt x="356" y="101"/>
                  </a:lnTo>
                  <a:lnTo>
                    <a:pt x="358" y="103"/>
                  </a:lnTo>
                  <a:lnTo>
                    <a:pt x="364" y="108"/>
                  </a:lnTo>
                  <a:lnTo>
                    <a:pt x="366" y="110"/>
                  </a:lnTo>
                  <a:lnTo>
                    <a:pt x="370" y="112"/>
                  </a:lnTo>
                  <a:lnTo>
                    <a:pt x="373" y="113"/>
                  </a:lnTo>
                  <a:lnTo>
                    <a:pt x="373" y="115"/>
                  </a:lnTo>
                  <a:lnTo>
                    <a:pt x="374" y="115"/>
                  </a:lnTo>
                  <a:lnTo>
                    <a:pt x="378" y="118"/>
                  </a:lnTo>
                  <a:lnTo>
                    <a:pt x="381" y="119"/>
                  </a:lnTo>
                  <a:lnTo>
                    <a:pt x="382" y="122"/>
                  </a:lnTo>
                  <a:lnTo>
                    <a:pt x="385" y="122"/>
                  </a:lnTo>
                  <a:lnTo>
                    <a:pt x="386" y="124"/>
                  </a:lnTo>
                  <a:lnTo>
                    <a:pt x="390" y="127"/>
                  </a:lnTo>
                  <a:lnTo>
                    <a:pt x="390" y="129"/>
                  </a:lnTo>
                  <a:lnTo>
                    <a:pt x="392" y="132"/>
                  </a:lnTo>
                  <a:lnTo>
                    <a:pt x="393" y="134"/>
                  </a:lnTo>
                  <a:lnTo>
                    <a:pt x="393" y="137"/>
                  </a:lnTo>
                  <a:lnTo>
                    <a:pt x="396" y="137"/>
                  </a:lnTo>
                  <a:lnTo>
                    <a:pt x="397" y="141"/>
                  </a:lnTo>
                  <a:lnTo>
                    <a:pt x="401" y="142"/>
                  </a:lnTo>
                  <a:lnTo>
                    <a:pt x="401" y="148"/>
                  </a:lnTo>
                  <a:lnTo>
                    <a:pt x="410" y="148"/>
                  </a:lnTo>
                  <a:lnTo>
                    <a:pt x="418" y="146"/>
                  </a:lnTo>
                  <a:lnTo>
                    <a:pt x="425" y="144"/>
                  </a:lnTo>
                  <a:lnTo>
                    <a:pt x="434" y="144"/>
                  </a:lnTo>
                  <a:lnTo>
                    <a:pt x="445" y="142"/>
                  </a:lnTo>
                  <a:lnTo>
                    <a:pt x="453" y="141"/>
                  </a:lnTo>
                  <a:lnTo>
                    <a:pt x="468" y="139"/>
                  </a:lnTo>
                  <a:lnTo>
                    <a:pt x="478" y="137"/>
                  </a:lnTo>
                  <a:lnTo>
                    <a:pt x="491" y="134"/>
                  </a:lnTo>
                  <a:lnTo>
                    <a:pt x="504" y="134"/>
                  </a:lnTo>
                  <a:lnTo>
                    <a:pt x="516" y="132"/>
                  </a:lnTo>
                  <a:lnTo>
                    <a:pt x="528" y="129"/>
                  </a:lnTo>
                  <a:lnTo>
                    <a:pt x="541" y="129"/>
                  </a:lnTo>
                  <a:lnTo>
                    <a:pt x="553" y="127"/>
                  </a:lnTo>
                  <a:lnTo>
                    <a:pt x="541" y="129"/>
                  </a:lnTo>
                  <a:lnTo>
                    <a:pt x="528" y="129"/>
                  </a:lnTo>
                  <a:lnTo>
                    <a:pt x="517" y="132"/>
                  </a:lnTo>
                  <a:lnTo>
                    <a:pt x="504" y="134"/>
                  </a:lnTo>
                  <a:lnTo>
                    <a:pt x="492" y="134"/>
                  </a:lnTo>
                  <a:lnTo>
                    <a:pt x="478" y="137"/>
                  </a:lnTo>
                  <a:lnTo>
                    <a:pt x="469" y="141"/>
                  </a:lnTo>
                  <a:lnTo>
                    <a:pt x="456" y="142"/>
                  </a:lnTo>
                  <a:lnTo>
                    <a:pt x="446" y="144"/>
                  </a:lnTo>
                  <a:lnTo>
                    <a:pt x="438" y="148"/>
                  </a:lnTo>
                  <a:lnTo>
                    <a:pt x="430" y="151"/>
                  </a:lnTo>
                  <a:lnTo>
                    <a:pt x="422" y="153"/>
                  </a:lnTo>
                  <a:lnTo>
                    <a:pt x="416" y="156"/>
                  </a:lnTo>
                  <a:lnTo>
                    <a:pt x="413" y="158"/>
                  </a:lnTo>
                  <a:lnTo>
                    <a:pt x="410" y="162"/>
                  </a:lnTo>
                  <a:lnTo>
                    <a:pt x="410" y="167"/>
                  </a:lnTo>
                  <a:lnTo>
                    <a:pt x="413" y="172"/>
                  </a:lnTo>
                  <a:lnTo>
                    <a:pt x="416" y="174"/>
                  </a:lnTo>
                  <a:lnTo>
                    <a:pt x="422" y="175"/>
                  </a:lnTo>
                  <a:lnTo>
                    <a:pt x="428" y="176"/>
                  </a:lnTo>
                  <a:lnTo>
                    <a:pt x="436" y="179"/>
                  </a:lnTo>
                  <a:lnTo>
                    <a:pt x="450" y="179"/>
                  </a:lnTo>
                  <a:lnTo>
                    <a:pt x="458" y="180"/>
                  </a:lnTo>
                  <a:lnTo>
                    <a:pt x="469" y="181"/>
                  </a:lnTo>
                  <a:lnTo>
                    <a:pt x="495" y="181"/>
                  </a:lnTo>
                  <a:lnTo>
                    <a:pt x="503" y="184"/>
                  </a:lnTo>
                  <a:lnTo>
                    <a:pt x="516" y="184"/>
                  </a:lnTo>
                  <a:lnTo>
                    <a:pt x="470" y="184"/>
                  </a:lnTo>
                  <a:lnTo>
                    <a:pt x="462" y="185"/>
                  </a:lnTo>
                  <a:lnTo>
                    <a:pt x="446" y="185"/>
                  </a:lnTo>
                  <a:lnTo>
                    <a:pt x="438" y="186"/>
                  </a:lnTo>
                  <a:lnTo>
                    <a:pt x="428" y="186"/>
                  </a:lnTo>
                  <a:lnTo>
                    <a:pt x="422" y="187"/>
                  </a:lnTo>
                  <a:lnTo>
                    <a:pt x="418" y="187"/>
                  </a:lnTo>
                  <a:lnTo>
                    <a:pt x="413" y="189"/>
                  </a:lnTo>
                  <a:lnTo>
                    <a:pt x="410" y="194"/>
                  </a:lnTo>
                  <a:lnTo>
                    <a:pt x="410" y="203"/>
                  </a:lnTo>
                  <a:lnTo>
                    <a:pt x="406" y="204"/>
                  </a:lnTo>
                  <a:lnTo>
                    <a:pt x="406" y="205"/>
                  </a:lnTo>
                  <a:lnTo>
                    <a:pt x="405" y="208"/>
                  </a:lnTo>
                  <a:lnTo>
                    <a:pt x="405" y="210"/>
                  </a:lnTo>
                  <a:lnTo>
                    <a:pt x="401" y="215"/>
                  </a:lnTo>
                  <a:lnTo>
                    <a:pt x="398" y="217"/>
                  </a:lnTo>
                  <a:lnTo>
                    <a:pt x="398" y="220"/>
                  </a:lnTo>
                  <a:lnTo>
                    <a:pt x="401" y="224"/>
                  </a:lnTo>
                  <a:lnTo>
                    <a:pt x="402" y="227"/>
                  </a:lnTo>
                  <a:lnTo>
                    <a:pt x="410" y="229"/>
                  </a:lnTo>
                  <a:lnTo>
                    <a:pt x="396" y="229"/>
                  </a:lnTo>
                  <a:lnTo>
                    <a:pt x="393" y="232"/>
                  </a:lnTo>
                  <a:lnTo>
                    <a:pt x="390" y="232"/>
                  </a:lnTo>
                  <a:lnTo>
                    <a:pt x="390" y="232"/>
                  </a:lnTo>
                  <a:lnTo>
                    <a:pt x="386" y="234"/>
                  </a:lnTo>
                  <a:lnTo>
                    <a:pt x="390" y="234"/>
                  </a:lnTo>
                  <a:lnTo>
                    <a:pt x="390" y="237"/>
                  </a:lnTo>
                  <a:lnTo>
                    <a:pt x="393" y="241"/>
                  </a:lnTo>
                  <a:lnTo>
                    <a:pt x="396" y="246"/>
                  </a:lnTo>
                  <a:lnTo>
                    <a:pt x="398" y="248"/>
                  </a:lnTo>
                  <a:lnTo>
                    <a:pt x="401" y="252"/>
                  </a:lnTo>
                  <a:lnTo>
                    <a:pt x="405" y="257"/>
                  </a:lnTo>
                  <a:lnTo>
                    <a:pt x="401" y="253"/>
                  </a:lnTo>
                  <a:lnTo>
                    <a:pt x="396" y="251"/>
                  </a:lnTo>
                  <a:lnTo>
                    <a:pt x="390" y="248"/>
                  </a:lnTo>
                  <a:lnTo>
                    <a:pt x="385" y="247"/>
                  </a:lnTo>
                  <a:lnTo>
                    <a:pt x="381" y="246"/>
                  </a:lnTo>
                  <a:lnTo>
                    <a:pt x="373" y="246"/>
                  </a:lnTo>
                  <a:lnTo>
                    <a:pt x="370" y="246"/>
                  </a:lnTo>
                  <a:lnTo>
                    <a:pt x="366" y="246"/>
                  </a:lnTo>
                  <a:lnTo>
                    <a:pt x="366" y="247"/>
                  </a:lnTo>
                  <a:lnTo>
                    <a:pt x="364" y="247"/>
                  </a:lnTo>
                  <a:lnTo>
                    <a:pt x="364" y="248"/>
                  </a:lnTo>
                  <a:lnTo>
                    <a:pt x="360" y="251"/>
                  </a:lnTo>
                  <a:lnTo>
                    <a:pt x="360" y="253"/>
                  </a:lnTo>
                  <a:lnTo>
                    <a:pt x="361" y="257"/>
                  </a:lnTo>
                  <a:lnTo>
                    <a:pt x="364" y="262"/>
                  </a:lnTo>
                  <a:lnTo>
                    <a:pt x="364" y="265"/>
                  </a:lnTo>
                  <a:lnTo>
                    <a:pt x="369" y="270"/>
                  </a:lnTo>
                  <a:lnTo>
                    <a:pt x="374" y="276"/>
                  </a:lnTo>
                  <a:lnTo>
                    <a:pt x="381" y="285"/>
                  </a:lnTo>
                  <a:lnTo>
                    <a:pt x="390" y="295"/>
                  </a:lnTo>
                  <a:lnTo>
                    <a:pt x="398" y="305"/>
                  </a:lnTo>
                  <a:lnTo>
                    <a:pt x="410" y="320"/>
                  </a:lnTo>
                  <a:lnTo>
                    <a:pt x="425" y="335"/>
                  </a:lnTo>
                  <a:lnTo>
                    <a:pt x="441" y="352"/>
                  </a:lnTo>
                  <a:lnTo>
                    <a:pt x="433" y="344"/>
                  </a:lnTo>
                  <a:lnTo>
                    <a:pt x="425" y="335"/>
                  </a:lnTo>
                  <a:lnTo>
                    <a:pt x="406" y="319"/>
                  </a:lnTo>
                  <a:lnTo>
                    <a:pt x="398" y="309"/>
                  </a:lnTo>
                  <a:lnTo>
                    <a:pt x="390" y="303"/>
                  </a:lnTo>
                  <a:lnTo>
                    <a:pt x="374" y="287"/>
                  </a:lnTo>
                  <a:lnTo>
                    <a:pt x="369" y="281"/>
                  </a:lnTo>
                  <a:lnTo>
                    <a:pt x="361" y="276"/>
                  </a:lnTo>
                  <a:lnTo>
                    <a:pt x="356" y="270"/>
                  </a:lnTo>
                  <a:lnTo>
                    <a:pt x="350" y="267"/>
                  </a:lnTo>
                  <a:lnTo>
                    <a:pt x="346" y="262"/>
                  </a:lnTo>
                  <a:lnTo>
                    <a:pt x="341" y="262"/>
                  </a:lnTo>
                  <a:lnTo>
                    <a:pt x="338" y="260"/>
                  </a:lnTo>
                  <a:lnTo>
                    <a:pt x="335" y="260"/>
                  </a:lnTo>
                  <a:lnTo>
                    <a:pt x="333" y="265"/>
                  </a:lnTo>
                  <a:lnTo>
                    <a:pt x="331" y="270"/>
                  </a:lnTo>
                  <a:lnTo>
                    <a:pt x="333" y="281"/>
                  </a:lnTo>
                  <a:lnTo>
                    <a:pt x="338" y="296"/>
                  </a:lnTo>
                  <a:lnTo>
                    <a:pt x="344" y="314"/>
                  </a:lnTo>
                  <a:lnTo>
                    <a:pt x="352" y="335"/>
                  </a:lnTo>
                  <a:lnTo>
                    <a:pt x="361" y="361"/>
                  </a:lnTo>
                  <a:lnTo>
                    <a:pt x="374" y="390"/>
                  </a:lnTo>
                  <a:lnTo>
                    <a:pt x="361" y="360"/>
                  </a:lnTo>
                  <a:lnTo>
                    <a:pt x="350" y="335"/>
                  </a:lnTo>
                  <a:lnTo>
                    <a:pt x="338" y="314"/>
                  </a:lnTo>
                  <a:lnTo>
                    <a:pt x="329" y="295"/>
                  </a:lnTo>
                  <a:lnTo>
                    <a:pt x="319" y="284"/>
                  </a:lnTo>
                  <a:lnTo>
                    <a:pt x="314" y="273"/>
                  </a:lnTo>
                  <a:lnTo>
                    <a:pt x="305" y="265"/>
                  </a:lnTo>
                  <a:lnTo>
                    <a:pt x="283" y="265"/>
                  </a:lnTo>
                  <a:lnTo>
                    <a:pt x="278" y="267"/>
                  </a:lnTo>
                  <a:lnTo>
                    <a:pt x="275" y="276"/>
                  </a:lnTo>
                  <a:lnTo>
                    <a:pt x="275" y="287"/>
                  </a:lnTo>
                  <a:lnTo>
                    <a:pt x="275" y="303"/>
                  </a:lnTo>
                  <a:lnTo>
                    <a:pt x="273" y="295"/>
                  </a:lnTo>
                  <a:lnTo>
                    <a:pt x="270" y="287"/>
                  </a:lnTo>
                  <a:lnTo>
                    <a:pt x="269" y="281"/>
                  </a:lnTo>
                  <a:lnTo>
                    <a:pt x="266" y="276"/>
                  </a:lnTo>
                  <a:lnTo>
                    <a:pt x="263" y="270"/>
                  </a:lnTo>
                  <a:lnTo>
                    <a:pt x="259" y="267"/>
                  </a:lnTo>
                  <a:lnTo>
                    <a:pt x="258" y="265"/>
                  </a:lnTo>
                  <a:lnTo>
                    <a:pt x="257" y="262"/>
                  </a:lnTo>
                  <a:lnTo>
                    <a:pt x="251" y="262"/>
                  </a:lnTo>
                  <a:lnTo>
                    <a:pt x="249" y="262"/>
                  </a:lnTo>
                  <a:lnTo>
                    <a:pt x="243" y="262"/>
                  </a:lnTo>
                  <a:lnTo>
                    <a:pt x="241" y="260"/>
                  </a:lnTo>
                  <a:lnTo>
                    <a:pt x="237" y="258"/>
                  </a:lnTo>
                  <a:lnTo>
                    <a:pt x="235" y="257"/>
                  </a:lnTo>
                  <a:lnTo>
                    <a:pt x="231" y="253"/>
                  </a:lnTo>
                  <a:lnTo>
                    <a:pt x="227" y="258"/>
                  </a:lnTo>
                  <a:lnTo>
                    <a:pt x="223" y="267"/>
                  </a:lnTo>
                  <a:lnTo>
                    <a:pt x="215" y="281"/>
                  </a:lnTo>
                  <a:lnTo>
                    <a:pt x="210" y="298"/>
                  </a:lnTo>
                  <a:lnTo>
                    <a:pt x="203" y="316"/>
                  </a:lnTo>
                  <a:lnTo>
                    <a:pt x="197" y="333"/>
                  </a:lnTo>
                  <a:lnTo>
                    <a:pt x="191" y="352"/>
                  </a:lnTo>
                  <a:lnTo>
                    <a:pt x="187" y="366"/>
                  </a:lnTo>
                  <a:lnTo>
                    <a:pt x="191" y="352"/>
                  </a:lnTo>
                  <a:lnTo>
                    <a:pt x="195" y="335"/>
                  </a:lnTo>
                  <a:lnTo>
                    <a:pt x="203" y="316"/>
                  </a:lnTo>
                  <a:lnTo>
                    <a:pt x="209" y="295"/>
                  </a:lnTo>
                  <a:lnTo>
                    <a:pt x="213" y="279"/>
                  </a:lnTo>
                  <a:lnTo>
                    <a:pt x="214" y="265"/>
                  </a:lnTo>
                  <a:lnTo>
                    <a:pt x="214" y="252"/>
                  </a:lnTo>
                  <a:lnTo>
                    <a:pt x="213" y="247"/>
                  </a:lnTo>
                  <a:lnTo>
                    <a:pt x="206" y="247"/>
                  </a:lnTo>
                  <a:lnTo>
                    <a:pt x="199" y="251"/>
                  </a:lnTo>
                  <a:lnTo>
                    <a:pt x="188" y="257"/>
                  </a:lnTo>
                  <a:lnTo>
                    <a:pt x="178" y="265"/>
                  </a:lnTo>
                  <a:lnTo>
                    <a:pt x="168" y="276"/>
                  </a:lnTo>
                  <a:lnTo>
                    <a:pt x="147" y="295"/>
                  </a:lnTo>
                  <a:lnTo>
                    <a:pt x="139" y="309"/>
                  </a:lnTo>
                  <a:lnTo>
                    <a:pt x="144" y="300"/>
                  </a:lnTo>
                  <a:lnTo>
                    <a:pt x="151" y="291"/>
                  </a:lnTo>
                  <a:lnTo>
                    <a:pt x="159" y="279"/>
                  </a:lnTo>
                  <a:lnTo>
                    <a:pt x="168" y="265"/>
                  </a:lnTo>
                  <a:lnTo>
                    <a:pt x="175" y="252"/>
                  </a:lnTo>
                  <a:lnTo>
                    <a:pt x="183" y="243"/>
                  </a:lnTo>
                  <a:lnTo>
                    <a:pt x="187" y="237"/>
                  </a:lnTo>
                  <a:lnTo>
                    <a:pt x="188" y="234"/>
                  </a:lnTo>
                  <a:lnTo>
                    <a:pt x="187" y="232"/>
                  </a:lnTo>
                  <a:lnTo>
                    <a:pt x="183" y="229"/>
                  </a:lnTo>
                  <a:lnTo>
                    <a:pt x="180" y="228"/>
                  </a:lnTo>
                  <a:lnTo>
                    <a:pt x="180" y="227"/>
                  </a:lnTo>
                  <a:lnTo>
                    <a:pt x="178" y="227"/>
                  </a:lnTo>
                  <a:lnTo>
                    <a:pt x="172" y="224"/>
                  </a:lnTo>
                  <a:lnTo>
                    <a:pt x="171" y="222"/>
                  </a:lnTo>
                  <a:lnTo>
                    <a:pt x="171" y="219"/>
                  </a:lnTo>
                  <a:lnTo>
                    <a:pt x="168" y="215"/>
                  </a:lnTo>
                  <a:lnTo>
                    <a:pt x="166" y="213"/>
                  </a:lnTo>
                  <a:lnTo>
                    <a:pt x="166" y="211"/>
                  </a:lnTo>
                  <a:lnTo>
                    <a:pt x="163" y="209"/>
                  </a:lnTo>
                  <a:lnTo>
                    <a:pt x="151" y="209"/>
                  </a:lnTo>
                  <a:lnTo>
                    <a:pt x="144" y="210"/>
                  </a:lnTo>
                  <a:lnTo>
                    <a:pt x="136" y="211"/>
                  </a:lnTo>
                  <a:lnTo>
                    <a:pt x="127" y="213"/>
                  </a:lnTo>
                  <a:lnTo>
                    <a:pt x="116" y="215"/>
                  </a:lnTo>
                  <a:lnTo>
                    <a:pt x="107" y="217"/>
                  </a:lnTo>
                  <a:lnTo>
                    <a:pt x="94" y="220"/>
                  </a:lnTo>
                  <a:lnTo>
                    <a:pt x="79" y="224"/>
                  </a:lnTo>
                  <a:lnTo>
                    <a:pt x="64" y="227"/>
                  </a:lnTo>
                  <a:lnTo>
                    <a:pt x="51" y="229"/>
                  </a:lnTo>
                  <a:lnTo>
                    <a:pt x="36" y="234"/>
                  </a:lnTo>
                  <a:lnTo>
                    <a:pt x="19" y="241"/>
                  </a:lnTo>
                  <a:lnTo>
                    <a:pt x="0" y="246"/>
                  </a:lnTo>
                  <a:lnTo>
                    <a:pt x="17" y="241"/>
                  </a:lnTo>
                  <a:lnTo>
                    <a:pt x="33" y="234"/>
                  </a:lnTo>
                  <a:lnTo>
                    <a:pt x="48" y="229"/>
                  </a:lnTo>
                  <a:lnTo>
                    <a:pt x="63" y="227"/>
                  </a:lnTo>
                  <a:lnTo>
                    <a:pt x="78" y="222"/>
                  </a:lnTo>
                  <a:lnTo>
                    <a:pt x="88" y="217"/>
                  </a:lnTo>
                  <a:lnTo>
                    <a:pt x="100" y="213"/>
                  </a:lnTo>
                  <a:lnTo>
                    <a:pt x="112" y="209"/>
                  </a:lnTo>
                  <a:lnTo>
                    <a:pt x="122" y="205"/>
                  </a:lnTo>
                  <a:lnTo>
                    <a:pt x="130" y="203"/>
                  </a:lnTo>
                  <a:lnTo>
                    <a:pt x="136" y="200"/>
                  </a:lnTo>
                  <a:lnTo>
                    <a:pt x="144" y="196"/>
                  </a:lnTo>
                  <a:lnTo>
                    <a:pt x="150" y="196"/>
                  </a:lnTo>
                  <a:lnTo>
                    <a:pt x="156" y="190"/>
                  </a:lnTo>
                  <a:lnTo>
                    <a:pt x="155" y="187"/>
                  </a:lnTo>
                  <a:lnTo>
                    <a:pt x="155" y="184"/>
                  </a:lnTo>
                  <a:lnTo>
                    <a:pt x="152" y="181"/>
                  </a:lnTo>
                  <a:lnTo>
                    <a:pt x="151" y="181"/>
                  </a:lnTo>
                  <a:lnTo>
                    <a:pt x="150" y="175"/>
                  </a:lnTo>
                  <a:lnTo>
                    <a:pt x="139" y="165"/>
                  </a:lnTo>
                  <a:lnTo>
                    <a:pt x="132" y="163"/>
                  </a:lnTo>
                  <a:lnTo>
                    <a:pt x="123" y="162"/>
                  </a:lnTo>
                  <a:lnTo>
                    <a:pt x="114" y="161"/>
                  </a:lnTo>
                  <a:lnTo>
                    <a:pt x="88" y="161"/>
                  </a:lnTo>
                  <a:lnTo>
                    <a:pt x="96" y="161"/>
                  </a:lnTo>
                  <a:lnTo>
                    <a:pt x="104" y="161"/>
                  </a:lnTo>
                  <a:lnTo>
                    <a:pt x="115" y="158"/>
                  </a:lnTo>
                  <a:lnTo>
                    <a:pt x="123" y="156"/>
                  </a:lnTo>
                  <a:lnTo>
                    <a:pt x="132" y="156"/>
                  </a:lnTo>
                  <a:lnTo>
                    <a:pt x="139" y="156"/>
                  </a:lnTo>
                  <a:lnTo>
                    <a:pt x="144" y="153"/>
                  </a:lnTo>
                  <a:lnTo>
                    <a:pt x="146" y="152"/>
                  </a:lnTo>
                  <a:lnTo>
                    <a:pt x="147" y="148"/>
                  </a:lnTo>
                  <a:lnTo>
                    <a:pt x="147" y="146"/>
                  </a:lnTo>
                  <a:lnTo>
                    <a:pt x="148" y="144"/>
                  </a:lnTo>
                  <a:lnTo>
                    <a:pt x="147" y="142"/>
                  </a:lnTo>
                  <a:lnTo>
                    <a:pt x="151" y="141"/>
                  </a:lnTo>
                  <a:lnTo>
                    <a:pt x="155" y="139"/>
                  </a:lnTo>
                  <a:lnTo>
                    <a:pt x="156" y="137"/>
                  </a:lnTo>
                  <a:lnTo>
                    <a:pt x="156" y="137"/>
                  </a:lnTo>
                  <a:lnTo>
                    <a:pt x="158" y="134"/>
                  </a:lnTo>
                  <a:lnTo>
                    <a:pt x="159" y="132"/>
                  </a:lnTo>
                  <a:lnTo>
                    <a:pt x="159" y="124"/>
                  </a:lnTo>
                  <a:lnTo>
                    <a:pt x="158" y="122"/>
                  </a:lnTo>
                  <a:lnTo>
                    <a:pt x="155" y="120"/>
                  </a:lnTo>
                  <a:lnTo>
                    <a:pt x="151" y="118"/>
                  </a:lnTo>
                  <a:lnTo>
                    <a:pt x="147" y="115"/>
                  </a:lnTo>
                  <a:lnTo>
                    <a:pt x="143" y="112"/>
                  </a:lnTo>
                  <a:lnTo>
                    <a:pt x="136" y="106"/>
                  </a:lnTo>
                  <a:lnTo>
                    <a:pt x="130" y="100"/>
                  </a:lnTo>
                  <a:lnTo>
                    <a:pt x="123" y="94"/>
                  </a:lnTo>
                  <a:lnTo>
                    <a:pt x="115" y="89"/>
                  </a:lnTo>
                  <a:lnTo>
                    <a:pt x="107" y="82"/>
                  </a:lnTo>
                  <a:lnTo>
                    <a:pt x="98" y="75"/>
                  </a:lnTo>
                  <a:lnTo>
                    <a:pt x="88" y="68"/>
                  </a:lnTo>
                  <a:lnTo>
                    <a:pt x="78" y="61"/>
                  </a:lnTo>
                  <a:lnTo>
                    <a:pt x="68" y="53"/>
                  </a:lnTo>
                  <a:lnTo>
                    <a:pt x="55" y="44"/>
                  </a:lnTo>
                  <a:lnTo>
                    <a:pt x="63" y="50"/>
                  </a:lnTo>
                  <a:lnTo>
                    <a:pt x="72" y="55"/>
                  </a:lnTo>
                  <a:lnTo>
                    <a:pt x="82" y="63"/>
                  </a:lnTo>
                  <a:lnTo>
                    <a:pt x="88" y="68"/>
                  </a:lnTo>
                  <a:lnTo>
                    <a:pt x="99" y="74"/>
                  </a:lnTo>
                  <a:lnTo>
                    <a:pt x="107" y="79"/>
                  </a:lnTo>
                  <a:lnTo>
                    <a:pt x="115" y="82"/>
                  </a:lnTo>
                  <a:lnTo>
                    <a:pt x="126" y="89"/>
                  </a:lnTo>
                  <a:lnTo>
                    <a:pt x="132" y="94"/>
                  </a:lnTo>
                  <a:lnTo>
                    <a:pt x="139" y="96"/>
                  </a:lnTo>
                  <a:lnTo>
                    <a:pt x="147" y="100"/>
                  </a:lnTo>
                  <a:lnTo>
                    <a:pt x="152" y="103"/>
                  </a:lnTo>
                  <a:lnTo>
                    <a:pt x="159" y="105"/>
                  </a:lnTo>
                  <a:lnTo>
                    <a:pt x="163" y="106"/>
                  </a:lnTo>
                  <a:lnTo>
                    <a:pt x="171" y="106"/>
                  </a:lnTo>
                  <a:lnTo>
                    <a:pt x="178" y="104"/>
                  </a:lnTo>
                  <a:lnTo>
                    <a:pt x="178" y="100"/>
                  </a:lnTo>
                  <a:lnTo>
                    <a:pt x="178" y="94"/>
                  </a:lnTo>
                  <a:lnTo>
                    <a:pt x="175" y="90"/>
                  </a:lnTo>
                  <a:lnTo>
                    <a:pt x="178" y="93"/>
                  </a:lnTo>
                  <a:lnTo>
                    <a:pt x="182" y="94"/>
                  </a:lnTo>
                  <a:lnTo>
                    <a:pt x="184" y="94"/>
                  </a:lnTo>
                  <a:lnTo>
                    <a:pt x="187" y="96"/>
                  </a:lnTo>
                  <a:lnTo>
                    <a:pt x="193" y="96"/>
                  </a:lnTo>
                  <a:lnTo>
                    <a:pt x="199" y="96"/>
                  </a:lnTo>
                  <a:lnTo>
                    <a:pt x="201" y="96"/>
                  </a:lnTo>
                  <a:lnTo>
                    <a:pt x="205" y="94"/>
                  </a:lnTo>
                  <a:lnTo>
                    <a:pt x="206" y="89"/>
                  </a:lnTo>
                  <a:lnTo>
                    <a:pt x="206" y="82"/>
                  </a:lnTo>
                  <a:lnTo>
                    <a:pt x="203" y="74"/>
                  </a:lnTo>
                  <a:lnTo>
                    <a:pt x="199" y="62"/>
                  </a:lnTo>
                  <a:lnTo>
                    <a:pt x="191" y="47"/>
                  </a:lnTo>
                  <a:lnTo>
                    <a:pt x="178" y="25"/>
                  </a:lnTo>
                  <a:lnTo>
                    <a:pt x="164" y="0"/>
                  </a:lnTo>
                  <a:close/>
                </a:path>
              </a:pathLst>
            </a:custGeom>
            <a:solidFill>
              <a:srgbClr val="FF8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GB" sz="1349"/>
            </a:p>
          </p:txBody>
        </p:sp>
      </p:grpSp>
      <p:sp>
        <p:nvSpPr>
          <p:cNvPr id="30" name="Freeform 19">
            <a:extLst>
              <a:ext uri="{FF2B5EF4-FFF2-40B4-BE49-F238E27FC236}">
                <a16:creationId xmlns:a16="http://schemas.microsoft.com/office/drawing/2014/main" id="{98D2FDD4-399F-4382-85A2-B8CBF44F448B}"/>
              </a:ext>
            </a:extLst>
          </p:cNvPr>
          <p:cNvSpPr>
            <a:spLocks/>
          </p:cNvSpPr>
          <p:nvPr/>
        </p:nvSpPr>
        <p:spPr bwMode="auto">
          <a:xfrm>
            <a:off x="1883918" y="7062811"/>
            <a:ext cx="456812" cy="374891"/>
          </a:xfrm>
          <a:custGeom>
            <a:avLst/>
            <a:gdLst>
              <a:gd name="T0" fmla="*/ 69 w 915"/>
              <a:gd name="T1" fmla="*/ 216 h 683"/>
              <a:gd name="T2" fmla="*/ 113 w 915"/>
              <a:gd name="T3" fmla="*/ 260 h 683"/>
              <a:gd name="T4" fmla="*/ 45 w 915"/>
              <a:gd name="T5" fmla="*/ 270 h 683"/>
              <a:gd name="T6" fmla="*/ 0 w 915"/>
              <a:gd name="T7" fmla="*/ 295 h 683"/>
              <a:gd name="T8" fmla="*/ 67 w 915"/>
              <a:gd name="T9" fmla="*/ 333 h 683"/>
              <a:gd name="T10" fmla="*/ 119 w 915"/>
              <a:gd name="T11" fmla="*/ 356 h 683"/>
              <a:gd name="T12" fmla="*/ 49 w 915"/>
              <a:gd name="T13" fmla="*/ 391 h 683"/>
              <a:gd name="T14" fmla="*/ 32 w 915"/>
              <a:gd name="T15" fmla="*/ 428 h 683"/>
              <a:gd name="T16" fmla="*/ 113 w 915"/>
              <a:gd name="T17" fmla="*/ 447 h 683"/>
              <a:gd name="T18" fmla="*/ 154 w 915"/>
              <a:gd name="T19" fmla="*/ 459 h 683"/>
              <a:gd name="T20" fmla="*/ 96 w 915"/>
              <a:gd name="T21" fmla="*/ 521 h 683"/>
              <a:gd name="T22" fmla="*/ 174 w 915"/>
              <a:gd name="T23" fmla="*/ 534 h 683"/>
              <a:gd name="T24" fmla="*/ 239 w 915"/>
              <a:gd name="T25" fmla="*/ 523 h 683"/>
              <a:gd name="T26" fmla="*/ 230 w 915"/>
              <a:gd name="T27" fmla="*/ 579 h 683"/>
              <a:gd name="T28" fmla="*/ 307 w 915"/>
              <a:gd name="T29" fmla="*/ 562 h 683"/>
              <a:gd name="T30" fmla="*/ 313 w 915"/>
              <a:gd name="T31" fmla="*/ 647 h 683"/>
              <a:gd name="T32" fmla="*/ 358 w 915"/>
              <a:gd name="T33" fmla="*/ 645 h 683"/>
              <a:gd name="T34" fmla="*/ 401 w 915"/>
              <a:gd name="T35" fmla="*/ 628 h 683"/>
              <a:gd name="T36" fmla="*/ 458 w 915"/>
              <a:gd name="T37" fmla="*/ 679 h 683"/>
              <a:gd name="T38" fmla="*/ 518 w 915"/>
              <a:gd name="T39" fmla="*/ 632 h 683"/>
              <a:gd name="T40" fmla="*/ 558 w 915"/>
              <a:gd name="T41" fmla="*/ 670 h 683"/>
              <a:gd name="T42" fmla="*/ 605 w 915"/>
              <a:gd name="T43" fmla="*/ 680 h 683"/>
              <a:gd name="T44" fmla="*/ 636 w 915"/>
              <a:gd name="T45" fmla="*/ 629 h 683"/>
              <a:gd name="T46" fmla="*/ 711 w 915"/>
              <a:gd name="T47" fmla="*/ 662 h 683"/>
              <a:gd name="T48" fmla="*/ 722 w 915"/>
              <a:gd name="T49" fmla="*/ 586 h 683"/>
              <a:gd name="T50" fmla="*/ 775 w 915"/>
              <a:gd name="T51" fmla="*/ 610 h 683"/>
              <a:gd name="T52" fmla="*/ 803 w 915"/>
              <a:gd name="T53" fmla="*/ 603 h 683"/>
              <a:gd name="T54" fmla="*/ 786 w 915"/>
              <a:gd name="T55" fmla="*/ 527 h 683"/>
              <a:gd name="T56" fmla="*/ 844 w 915"/>
              <a:gd name="T57" fmla="*/ 532 h 683"/>
              <a:gd name="T58" fmla="*/ 873 w 915"/>
              <a:gd name="T59" fmla="*/ 515 h 683"/>
              <a:gd name="T60" fmla="*/ 865 w 915"/>
              <a:gd name="T61" fmla="*/ 480 h 683"/>
              <a:gd name="T62" fmla="*/ 901 w 915"/>
              <a:gd name="T63" fmla="*/ 459 h 683"/>
              <a:gd name="T64" fmla="*/ 883 w 915"/>
              <a:gd name="T65" fmla="*/ 419 h 683"/>
              <a:gd name="T66" fmla="*/ 910 w 915"/>
              <a:gd name="T67" fmla="*/ 385 h 683"/>
              <a:gd name="T68" fmla="*/ 883 w 915"/>
              <a:gd name="T69" fmla="*/ 355 h 683"/>
              <a:gd name="T70" fmla="*/ 894 w 915"/>
              <a:gd name="T71" fmla="*/ 313 h 683"/>
              <a:gd name="T72" fmla="*/ 863 w 915"/>
              <a:gd name="T73" fmla="*/ 283 h 683"/>
              <a:gd name="T74" fmla="*/ 861 w 915"/>
              <a:gd name="T75" fmla="*/ 242 h 683"/>
              <a:gd name="T76" fmla="*/ 798 w 915"/>
              <a:gd name="T77" fmla="*/ 233 h 683"/>
              <a:gd name="T78" fmla="*/ 834 w 915"/>
              <a:gd name="T79" fmla="*/ 175 h 683"/>
              <a:gd name="T80" fmla="*/ 803 w 915"/>
              <a:gd name="T81" fmla="*/ 147 h 683"/>
              <a:gd name="T82" fmla="*/ 727 w 915"/>
              <a:gd name="T83" fmla="*/ 161 h 683"/>
              <a:gd name="T84" fmla="*/ 726 w 915"/>
              <a:gd name="T85" fmla="*/ 95 h 683"/>
              <a:gd name="T86" fmla="*/ 677 w 915"/>
              <a:gd name="T87" fmla="*/ 95 h 683"/>
              <a:gd name="T88" fmla="*/ 631 w 915"/>
              <a:gd name="T89" fmla="*/ 121 h 683"/>
              <a:gd name="T90" fmla="*/ 608 w 915"/>
              <a:gd name="T91" fmla="*/ 41 h 683"/>
              <a:gd name="T92" fmla="*/ 532 w 915"/>
              <a:gd name="T93" fmla="*/ 61 h 683"/>
              <a:gd name="T94" fmla="*/ 477 w 915"/>
              <a:gd name="T95" fmla="*/ 2 h 683"/>
              <a:gd name="T96" fmla="*/ 417 w 915"/>
              <a:gd name="T97" fmla="*/ 46 h 683"/>
              <a:gd name="T98" fmla="*/ 349 w 915"/>
              <a:gd name="T99" fmla="*/ 27 h 683"/>
              <a:gd name="T100" fmla="*/ 338 w 915"/>
              <a:gd name="T101" fmla="*/ 98 h 683"/>
              <a:gd name="T102" fmla="*/ 268 w 915"/>
              <a:gd name="T103" fmla="*/ 55 h 683"/>
              <a:gd name="T104" fmla="*/ 227 w 915"/>
              <a:gd name="T105" fmla="*/ 65 h 683"/>
              <a:gd name="T106" fmla="*/ 199 w 915"/>
              <a:gd name="T107" fmla="*/ 88 h 683"/>
              <a:gd name="T108" fmla="*/ 167 w 915"/>
              <a:gd name="T109" fmla="*/ 123 h 683"/>
              <a:gd name="T110" fmla="*/ 144 w 915"/>
              <a:gd name="T111" fmla="*/ 132 h 683"/>
              <a:gd name="T112" fmla="*/ 81 w 915"/>
              <a:gd name="T113" fmla="*/ 131 h 683"/>
              <a:gd name="T114" fmla="*/ 136 w 915"/>
              <a:gd name="T115" fmla="*/ 211 h 6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915" h="683">
                <a:moveTo>
                  <a:pt x="136" y="211"/>
                </a:moveTo>
                <a:lnTo>
                  <a:pt x="128" y="208"/>
                </a:lnTo>
                <a:lnTo>
                  <a:pt x="117" y="205"/>
                </a:lnTo>
                <a:lnTo>
                  <a:pt x="105" y="205"/>
                </a:lnTo>
                <a:lnTo>
                  <a:pt x="93" y="208"/>
                </a:lnTo>
                <a:lnTo>
                  <a:pt x="84" y="211"/>
                </a:lnTo>
                <a:lnTo>
                  <a:pt x="77" y="212"/>
                </a:lnTo>
                <a:lnTo>
                  <a:pt x="69" y="216"/>
                </a:lnTo>
                <a:lnTo>
                  <a:pt x="68" y="218"/>
                </a:lnTo>
                <a:lnTo>
                  <a:pt x="68" y="223"/>
                </a:lnTo>
                <a:lnTo>
                  <a:pt x="72" y="230"/>
                </a:lnTo>
                <a:lnTo>
                  <a:pt x="81" y="235"/>
                </a:lnTo>
                <a:lnTo>
                  <a:pt x="91" y="243"/>
                </a:lnTo>
                <a:lnTo>
                  <a:pt x="96" y="250"/>
                </a:lnTo>
                <a:lnTo>
                  <a:pt x="105" y="256"/>
                </a:lnTo>
                <a:lnTo>
                  <a:pt x="113" y="260"/>
                </a:lnTo>
                <a:lnTo>
                  <a:pt x="119" y="262"/>
                </a:lnTo>
                <a:lnTo>
                  <a:pt x="104" y="262"/>
                </a:lnTo>
                <a:lnTo>
                  <a:pt x="93" y="265"/>
                </a:lnTo>
                <a:lnTo>
                  <a:pt x="84" y="265"/>
                </a:lnTo>
                <a:lnTo>
                  <a:pt x="75" y="265"/>
                </a:lnTo>
                <a:lnTo>
                  <a:pt x="64" y="267"/>
                </a:lnTo>
                <a:lnTo>
                  <a:pt x="52" y="269"/>
                </a:lnTo>
                <a:lnTo>
                  <a:pt x="45" y="270"/>
                </a:lnTo>
                <a:lnTo>
                  <a:pt x="37" y="274"/>
                </a:lnTo>
                <a:lnTo>
                  <a:pt x="28" y="274"/>
                </a:lnTo>
                <a:lnTo>
                  <a:pt x="19" y="276"/>
                </a:lnTo>
                <a:lnTo>
                  <a:pt x="12" y="280"/>
                </a:lnTo>
                <a:lnTo>
                  <a:pt x="8" y="283"/>
                </a:lnTo>
                <a:lnTo>
                  <a:pt x="4" y="285"/>
                </a:lnTo>
                <a:lnTo>
                  <a:pt x="0" y="288"/>
                </a:lnTo>
                <a:lnTo>
                  <a:pt x="0" y="295"/>
                </a:lnTo>
                <a:lnTo>
                  <a:pt x="4" y="300"/>
                </a:lnTo>
                <a:lnTo>
                  <a:pt x="9" y="304"/>
                </a:lnTo>
                <a:lnTo>
                  <a:pt x="17" y="309"/>
                </a:lnTo>
                <a:lnTo>
                  <a:pt x="24" y="314"/>
                </a:lnTo>
                <a:lnTo>
                  <a:pt x="35" y="317"/>
                </a:lnTo>
                <a:lnTo>
                  <a:pt x="45" y="323"/>
                </a:lnTo>
                <a:lnTo>
                  <a:pt x="55" y="328"/>
                </a:lnTo>
                <a:lnTo>
                  <a:pt x="67" y="333"/>
                </a:lnTo>
                <a:lnTo>
                  <a:pt x="77" y="338"/>
                </a:lnTo>
                <a:lnTo>
                  <a:pt x="89" y="341"/>
                </a:lnTo>
                <a:lnTo>
                  <a:pt x="99" y="345"/>
                </a:lnTo>
                <a:lnTo>
                  <a:pt x="107" y="347"/>
                </a:lnTo>
                <a:lnTo>
                  <a:pt x="116" y="351"/>
                </a:lnTo>
                <a:lnTo>
                  <a:pt x="121" y="352"/>
                </a:lnTo>
                <a:lnTo>
                  <a:pt x="127" y="355"/>
                </a:lnTo>
                <a:lnTo>
                  <a:pt x="119" y="356"/>
                </a:lnTo>
                <a:lnTo>
                  <a:pt x="112" y="360"/>
                </a:lnTo>
                <a:lnTo>
                  <a:pt x="104" y="365"/>
                </a:lnTo>
                <a:lnTo>
                  <a:pt x="93" y="369"/>
                </a:lnTo>
                <a:lnTo>
                  <a:pt x="84" y="374"/>
                </a:lnTo>
                <a:lnTo>
                  <a:pt x="76" y="379"/>
                </a:lnTo>
                <a:lnTo>
                  <a:pt x="64" y="383"/>
                </a:lnTo>
                <a:lnTo>
                  <a:pt x="59" y="386"/>
                </a:lnTo>
                <a:lnTo>
                  <a:pt x="49" y="391"/>
                </a:lnTo>
                <a:lnTo>
                  <a:pt x="43" y="397"/>
                </a:lnTo>
                <a:lnTo>
                  <a:pt x="37" y="402"/>
                </a:lnTo>
                <a:lnTo>
                  <a:pt x="27" y="412"/>
                </a:lnTo>
                <a:lnTo>
                  <a:pt x="24" y="414"/>
                </a:lnTo>
                <a:lnTo>
                  <a:pt x="24" y="419"/>
                </a:lnTo>
                <a:lnTo>
                  <a:pt x="24" y="423"/>
                </a:lnTo>
                <a:lnTo>
                  <a:pt x="28" y="426"/>
                </a:lnTo>
                <a:lnTo>
                  <a:pt x="32" y="428"/>
                </a:lnTo>
                <a:lnTo>
                  <a:pt x="40" y="432"/>
                </a:lnTo>
                <a:lnTo>
                  <a:pt x="48" y="433"/>
                </a:lnTo>
                <a:lnTo>
                  <a:pt x="59" y="437"/>
                </a:lnTo>
                <a:lnTo>
                  <a:pt x="68" y="440"/>
                </a:lnTo>
                <a:lnTo>
                  <a:pt x="79" y="442"/>
                </a:lnTo>
                <a:lnTo>
                  <a:pt x="91" y="445"/>
                </a:lnTo>
                <a:lnTo>
                  <a:pt x="101" y="447"/>
                </a:lnTo>
                <a:lnTo>
                  <a:pt x="113" y="447"/>
                </a:lnTo>
                <a:lnTo>
                  <a:pt x="136" y="447"/>
                </a:lnTo>
                <a:lnTo>
                  <a:pt x="147" y="450"/>
                </a:lnTo>
                <a:lnTo>
                  <a:pt x="155" y="450"/>
                </a:lnTo>
                <a:lnTo>
                  <a:pt x="164" y="447"/>
                </a:lnTo>
                <a:lnTo>
                  <a:pt x="170" y="447"/>
                </a:lnTo>
                <a:lnTo>
                  <a:pt x="166" y="450"/>
                </a:lnTo>
                <a:lnTo>
                  <a:pt x="159" y="456"/>
                </a:lnTo>
                <a:lnTo>
                  <a:pt x="154" y="459"/>
                </a:lnTo>
                <a:lnTo>
                  <a:pt x="147" y="465"/>
                </a:lnTo>
                <a:lnTo>
                  <a:pt x="139" y="470"/>
                </a:lnTo>
                <a:lnTo>
                  <a:pt x="119" y="489"/>
                </a:lnTo>
                <a:lnTo>
                  <a:pt x="113" y="496"/>
                </a:lnTo>
                <a:lnTo>
                  <a:pt x="107" y="503"/>
                </a:lnTo>
                <a:lnTo>
                  <a:pt x="104" y="509"/>
                </a:lnTo>
                <a:lnTo>
                  <a:pt x="100" y="515"/>
                </a:lnTo>
                <a:lnTo>
                  <a:pt x="96" y="521"/>
                </a:lnTo>
                <a:lnTo>
                  <a:pt x="96" y="531"/>
                </a:lnTo>
                <a:lnTo>
                  <a:pt x="100" y="534"/>
                </a:lnTo>
                <a:lnTo>
                  <a:pt x="104" y="537"/>
                </a:lnTo>
                <a:lnTo>
                  <a:pt x="109" y="540"/>
                </a:lnTo>
                <a:lnTo>
                  <a:pt x="139" y="540"/>
                </a:lnTo>
                <a:lnTo>
                  <a:pt x="151" y="538"/>
                </a:lnTo>
                <a:lnTo>
                  <a:pt x="162" y="537"/>
                </a:lnTo>
                <a:lnTo>
                  <a:pt x="174" y="534"/>
                </a:lnTo>
                <a:lnTo>
                  <a:pt x="187" y="532"/>
                </a:lnTo>
                <a:lnTo>
                  <a:pt x="199" y="532"/>
                </a:lnTo>
                <a:lnTo>
                  <a:pt x="208" y="531"/>
                </a:lnTo>
                <a:lnTo>
                  <a:pt x="219" y="528"/>
                </a:lnTo>
                <a:lnTo>
                  <a:pt x="227" y="527"/>
                </a:lnTo>
                <a:lnTo>
                  <a:pt x="234" y="524"/>
                </a:lnTo>
                <a:lnTo>
                  <a:pt x="236" y="524"/>
                </a:lnTo>
                <a:lnTo>
                  <a:pt x="239" y="523"/>
                </a:lnTo>
                <a:lnTo>
                  <a:pt x="235" y="531"/>
                </a:lnTo>
                <a:lnTo>
                  <a:pt x="231" y="538"/>
                </a:lnTo>
                <a:lnTo>
                  <a:pt x="228" y="546"/>
                </a:lnTo>
                <a:lnTo>
                  <a:pt x="224" y="553"/>
                </a:lnTo>
                <a:lnTo>
                  <a:pt x="224" y="562"/>
                </a:lnTo>
                <a:lnTo>
                  <a:pt x="224" y="569"/>
                </a:lnTo>
                <a:lnTo>
                  <a:pt x="224" y="574"/>
                </a:lnTo>
                <a:lnTo>
                  <a:pt x="230" y="579"/>
                </a:lnTo>
                <a:lnTo>
                  <a:pt x="236" y="581"/>
                </a:lnTo>
                <a:lnTo>
                  <a:pt x="246" y="584"/>
                </a:lnTo>
                <a:lnTo>
                  <a:pt x="256" y="584"/>
                </a:lnTo>
                <a:lnTo>
                  <a:pt x="268" y="581"/>
                </a:lnTo>
                <a:lnTo>
                  <a:pt x="279" y="579"/>
                </a:lnTo>
                <a:lnTo>
                  <a:pt x="290" y="574"/>
                </a:lnTo>
                <a:lnTo>
                  <a:pt x="299" y="570"/>
                </a:lnTo>
                <a:lnTo>
                  <a:pt x="307" y="562"/>
                </a:lnTo>
                <a:lnTo>
                  <a:pt x="303" y="574"/>
                </a:lnTo>
                <a:lnTo>
                  <a:pt x="298" y="586"/>
                </a:lnTo>
                <a:lnTo>
                  <a:pt x="295" y="600"/>
                </a:lnTo>
                <a:lnTo>
                  <a:pt x="294" y="610"/>
                </a:lnTo>
                <a:lnTo>
                  <a:pt x="295" y="623"/>
                </a:lnTo>
                <a:lnTo>
                  <a:pt x="297" y="633"/>
                </a:lnTo>
                <a:lnTo>
                  <a:pt x="303" y="641"/>
                </a:lnTo>
                <a:lnTo>
                  <a:pt x="313" y="647"/>
                </a:lnTo>
                <a:lnTo>
                  <a:pt x="317" y="650"/>
                </a:lnTo>
                <a:lnTo>
                  <a:pt x="323" y="651"/>
                </a:lnTo>
                <a:lnTo>
                  <a:pt x="329" y="652"/>
                </a:lnTo>
                <a:lnTo>
                  <a:pt x="334" y="651"/>
                </a:lnTo>
                <a:lnTo>
                  <a:pt x="339" y="651"/>
                </a:lnTo>
                <a:lnTo>
                  <a:pt x="347" y="650"/>
                </a:lnTo>
                <a:lnTo>
                  <a:pt x="354" y="647"/>
                </a:lnTo>
                <a:lnTo>
                  <a:pt x="358" y="645"/>
                </a:lnTo>
                <a:lnTo>
                  <a:pt x="365" y="641"/>
                </a:lnTo>
                <a:lnTo>
                  <a:pt x="370" y="638"/>
                </a:lnTo>
                <a:lnTo>
                  <a:pt x="374" y="636"/>
                </a:lnTo>
                <a:lnTo>
                  <a:pt x="381" y="632"/>
                </a:lnTo>
                <a:lnTo>
                  <a:pt x="385" y="628"/>
                </a:lnTo>
                <a:lnTo>
                  <a:pt x="390" y="622"/>
                </a:lnTo>
                <a:lnTo>
                  <a:pt x="398" y="614"/>
                </a:lnTo>
                <a:lnTo>
                  <a:pt x="401" y="628"/>
                </a:lnTo>
                <a:lnTo>
                  <a:pt x="406" y="639"/>
                </a:lnTo>
                <a:lnTo>
                  <a:pt x="410" y="652"/>
                </a:lnTo>
                <a:lnTo>
                  <a:pt x="413" y="662"/>
                </a:lnTo>
                <a:lnTo>
                  <a:pt x="421" y="670"/>
                </a:lnTo>
                <a:lnTo>
                  <a:pt x="428" y="676"/>
                </a:lnTo>
                <a:lnTo>
                  <a:pt x="438" y="680"/>
                </a:lnTo>
                <a:lnTo>
                  <a:pt x="448" y="681"/>
                </a:lnTo>
                <a:lnTo>
                  <a:pt x="458" y="679"/>
                </a:lnTo>
                <a:lnTo>
                  <a:pt x="472" y="675"/>
                </a:lnTo>
                <a:lnTo>
                  <a:pt x="484" y="667"/>
                </a:lnTo>
                <a:lnTo>
                  <a:pt x="493" y="660"/>
                </a:lnTo>
                <a:lnTo>
                  <a:pt x="501" y="650"/>
                </a:lnTo>
                <a:lnTo>
                  <a:pt x="508" y="641"/>
                </a:lnTo>
                <a:lnTo>
                  <a:pt x="513" y="633"/>
                </a:lnTo>
                <a:lnTo>
                  <a:pt x="514" y="627"/>
                </a:lnTo>
                <a:lnTo>
                  <a:pt x="518" y="632"/>
                </a:lnTo>
                <a:lnTo>
                  <a:pt x="520" y="636"/>
                </a:lnTo>
                <a:lnTo>
                  <a:pt x="524" y="641"/>
                </a:lnTo>
                <a:lnTo>
                  <a:pt x="529" y="647"/>
                </a:lnTo>
                <a:lnTo>
                  <a:pt x="533" y="653"/>
                </a:lnTo>
                <a:lnTo>
                  <a:pt x="538" y="657"/>
                </a:lnTo>
                <a:lnTo>
                  <a:pt x="544" y="662"/>
                </a:lnTo>
                <a:lnTo>
                  <a:pt x="552" y="667"/>
                </a:lnTo>
                <a:lnTo>
                  <a:pt x="558" y="670"/>
                </a:lnTo>
                <a:lnTo>
                  <a:pt x="564" y="675"/>
                </a:lnTo>
                <a:lnTo>
                  <a:pt x="570" y="676"/>
                </a:lnTo>
                <a:lnTo>
                  <a:pt x="576" y="679"/>
                </a:lnTo>
                <a:lnTo>
                  <a:pt x="581" y="681"/>
                </a:lnTo>
                <a:lnTo>
                  <a:pt x="588" y="681"/>
                </a:lnTo>
                <a:lnTo>
                  <a:pt x="593" y="683"/>
                </a:lnTo>
                <a:lnTo>
                  <a:pt x="596" y="683"/>
                </a:lnTo>
                <a:lnTo>
                  <a:pt x="605" y="680"/>
                </a:lnTo>
                <a:lnTo>
                  <a:pt x="613" y="675"/>
                </a:lnTo>
                <a:lnTo>
                  <a:pt x="620" y="669"/>
                </a:lnTo>
                <a:lnTo>
                  <a:pt x="625" y="660"/>
                </a:lnTo>
                <a:lnTo>
                  <a:pt x="631" y="650"/>
                </a:lnTo>
                <a:lnTo>
                  <a:pt x="632" y="638"/>
                </a:lnTo>
                <a:lnTo>
                  <a:pt x="632" y="629"/>
                </a:lnTo>
                <a:lnTo>
                  <a:pt x="628" y="619"/>
                </a:lnTo>
                <a:lnTo>
                  <a:pt x="636" y="629"/>
                </a:lnTo>
                <a:lnTo>
                  <a:pt x="645" y="638"/>
                </a:lnTo>
                <a:lnTo>
                  <a:pt x="653" y="647"/>
                </a:lnTo>
                <a:lnTo>
                  <a:pt x="663" y="656"/>
                </a:lnTo>
                <a:lnTo>
                  <a:pt x="673" y="660"/>
                </a:lnTo>
                <a:lnTo>
                  <a:pt x="685" y="662"/>
                </a:lnTo>
                <a:lnTo>
                  <a:pt x="693" y="666"/>
                </a:lnTo>
                <a:lnTo>
                  <a:pt x="703" y="666"/>
                </a:lnTo>
                <a:lnTo>
                  <a:pt x="711" y="662"/>
                </a:lnTo>
                <a:lnTo>
                  <a:pt x="718" y="656"/>
                </a:lnTo>
                <a:lnTo>
                  <a:pt x="722" y="645"/>
                </a:lnTo>
                <a:lnTo>
                  <a:pt x="724" y="633"/>
                </a:lnTo>
                <a:lnTo>
                  <a:pt x="726" y="621"/>
                </a:lnTo>
                <a:lnTo>
                  <a:pt x="724" y="607"/>
                </a:lnTo>
                <a:lnTo>
                  <a:pt x="722" y="593"/>
                </a:lnTo>
                <a:lnTo>
                  <a:pt x="713" y="579"/>
                </a:lnTo>
                <a:lnTo>
                  <a:pt x="722" y="586"/>
                </a:lnTo>
                <a:lnTo>
                  <a:pt x="730" y="591"/>
                </a:lnTo>
                <a:lnTo>
                  <a:pt x="739" y="595"/>
                </a:lnTo>
                <a:lnTo>
                  <a:pt x="746" y="600"/>
                </a:lnTo>
                <a:lnTo>
                  <a:pt x="752" y="603"/>
                </a:lnTo>
                <a:lnTo>
                  <a:pt x="758" y="607"/>
                </a:lnTo>
                <a:lnTo>
                  <a:pt x="763" y="608"/>
                </a:lnTo>
                <a:lnTo>
                  <a:pt x="768" y="609"/>
                </a:lnTo>
                <a:lnTo>
                  <a:pt x="775" y="610"/>
                </a:lnTo>
                <a:lnTo>
                  <a:pt x="778" y="610"/>
                </a:lnTo>
                <a:lnTo>
                  <a:pt x="783" y="612"/>
                </a:lnTo>
                <a:lnTo>
                  <a:pt x="786" y="612"/>
                </a:lnTo>
                <a:lnTo>
                  <a:pt x="790" y="610"/>
                </a:lnTo>
                <a:lnTo>
                  <a:pt x="794" y="610"/>
                </a:lnTo>
                <a:lnTo>
                  <a:pt x="798" y="609"/>
                </a:lnTo>
                <a:lnTo>
                  <a:pt x="798" y="608"/>
                </a:lnTo>
                <a:lnTo>
                  <a:pt x="803" y="603"/>
                </a:lnTo>
                <a:lnTo>
                  <a:pt x="806" y="595"/>
                </a:lnTo>
                <a:lnTo>
                  <a:pt x="806" y="586"/>
                </a:lnTo>
                <a:lnTo>
                  <a:pt x="803" y="574"/>
                </a:lnTo>
                <a:lnTo>
                  <a:pt x="800" y="560"/>
                </a:lnTo>
                <a:lnTo>
                  <a:pt x="794" y="548"/>
                </a:lnTo>
                <a:lnTo>
                  <a:pt x="786" y="534"/>
                </a:lnTo>
                <a:lnTo>
                  <a:pt x="778" y="523"/>
                </a:lnTo>
                <a:lnTo>
                  <a:pt x="786" y="527"/>
                </a:lnTo>
                <a:lnTo>
                  <a:pt x="795" y="531"/>
                </a:lnTo>
                <a:lnTo>
                  <a:pt x="803" y="532"/>
                </a:lnTo>
                <a:lnTo>
                  <a:pt x="810" y="532"/>
                </a:lnTo>
                <a:lnTo>
                  <a:pt x="818" y="534"/>
                </a:lnTo>
                <a:lnTo>
                  <a:pt x="826" y="534"/>
                </a:lnTo>
                <a:lnTo>
                  <a:pt x="832" y="532"/>
                </a:lnTo>
                <a:lnTo>
                  <a:pt x="838" y="532"/>
                </a:lnTo>
                <a:lnTo>
                  <a:pt x="844" y="532"/>
                </a:lnTo>
                <a:lnTo>
                  <a:pt x="850" y="531"/>
                </a:lnTo>
                <a:lnTo>
                  <a:pt x="854" y="528"/>
                </a:lnTo>
                <a:lnTo>
                  <a:pt x="858" y="527"/>
                </a:lnTo>
                <a:lnTo>
                  <a:pt x="861" y="524"/>
                </a:lnTo>
                <a:lnTo>
                  <a:pt x="865" y="521"/>
                </a:lnTo>
                <a:lnTo>
                  <a:pt x="867" y="521"/>
                </a:lnTo>
                <a:lnTo>
                  <a:pt x="870" y="518"/>
                </a:lnTo>
                <a:lnTo>
                  <a:pt x="873" y="515"/>
                </a:lnTo>
                <a:lnTo>
                  <a:pt x="873" y="505"/>
                </a:lnTo>
                <a:lnTo>
                  <a:pt x="870" y="502"/>
                </a:lnTo>
                <a:lnTo>
                  <a:pt x="866" y="494"/>
                </a:lnTo>
                <a:lnTo>
                  <a:pt x="861" y="489"/>
                </a:lnTo>
                <a:lnTo>
                  <a:pt x="855" y="485"/>
                </a:lnTo>
                <a:lnTo>
                  <a:pt x="847" y="479"/>
                </a:lnTo>
                <a:lnTo>
                  <a:pt x="855" y="479"/>
                </a:lnTo>
                <a:lnTo>
                  <a:pt x="865" y="480"/>
                </a:lnTo>
                <a:lnTo>
                  <a:pt x="873" y="480"/>
                </a:lnTo>
                <a:lnTo>
                  <a:pt x="882" y="479"/>
                </a:lnTo>
                <a:lnTo>
                  <a:pt x="889" y="478"/>
                </a:lnTo>
                <a:lnTo>
                  <a:pt x="895" y="475"/>
                </a:lnTo>
                <a:lnTo>
                  <a:pt x="901" y="475"/>
                </a:lnTo>
                <a:lnTo>
                  <a:pt x="901" y="467"/>
                </a:lnTo>
                <a:lnTo>
                  <a:pt x="903" y="464"/>
                </a:lnTo>
                <a:lnTo>
                  <a:pt x="901" y="459"/>
                </a:lnTo>
                <a:lnTo>
                  <a:pt x="895" y="450"/>
                </a:lnTo>
                <a:lnTo>
                  <a:pt x="882" y="437"/>
                </a:lnTo>
                <a:lnTo>
                  <a:pt x="873" y="431"/>
                </a:lnTo>
                <a:lnTo>
                  <a:pt x="865" y="427"/>
                </a:lnTo>
                <a:lnTo>
                  <a:pt x="858" y="426"/>
                </a:lnTo>
                <a:lnTo>
                  <a:pt x="866" y="423"/>
                </a:lnTo>
                <a:lnTo>
                  <a:pt x="875" y="421"/>
                </a:lnTo>
                <a:lnTo>
                  <a:pt x="883" y="419"/>
                </a:lnTo>
                <a:lnTo>
                  <a:pt x="893" y="417"/>
                </a:lnTo>
                <a:lnTo>
                  <a:pt x="901" y="412"/>
                </a:lnTo>
                <a:lnTo>
                  <a:pt x="905" y="409"/>
                </a:lnTo>
                <a:lnTo>
                  <a:pt x="910" y="407"/>
                </a:lnTo>
                <a:lnTo>
                  <a:pt x="913" y="400"/>
                </a:lnTo>
                <a:lnTo>
                  <a:pt x="915" y="395"/>
                </a:lnTo>
                <a:lnTo>
                  <a:pt x="913" y="390"/>
                </a:lnTo>
                <a:lnTo>
                  <a:pt x="910" y="385"/>
                </a:lnTo>
                <a:lnTo>
                  <a:pt x="905" y="380"/>
                </a:lnTo>
                <a:lnTo>
                  <a:pt x="895" y="374"/>
                </a:lnTo>
                <a:lnTo>
                  <a:pt x="883" y="369"/>
                </a:lnTo>
                <a:lnTo>
                  <a:pt x="870" y="366"/>
                </a:lnTo>
                <a:lnTo>
                  <a:pt x="850" y="365"/>
                </a:lnTo>
                <a:lnTo>
                  <a:pt x="861" y="364"/>
                </a:lnTo>
                <a:lnTo>
                  <a:pt x="873" y="359"/>
                </a:lnTo>
                <a:lnTo>
                  <a:pt x="883" y="355"/>
                </a:lnTo>
                <a:lnTo>
                  <a:pt x="894" y="350"/>
                </a:lnTo>
                <a:lnTo>
                  <a:pt x="901" y="343"/>
                </a:lnTo>
                <a:lnTo>
                  <a:pt x="907" y="338"/>
                </a:lnTo>
                <a:lnTo>
                  <a:pt x="910" y="333"/>
                </a:lnTo>
                <a:lnTo>
                  <a:pt x="910" y="328"/>
                </a:lnTo>
                <a:lnTo>
                  <a:pt x="907" y="322"/>
                </a:lnTo>
                <a:lnTo>
                  <a:pt x="901" y="317"/>
                </a:lnTo>
                <a:lnTo>
                  <a:pt x="894" y="313"/>
                </a:lnTo>
                <a:lnTo>
                  <a:pt x="883" y="307"/>
                </a:lnTo>
                <a:lnTo>
                  <a:pt x="873" y="304"/>
                </a:lnTo>
                <a:lnTo>
                  <a:pt x="858" y="302"/>
                </a:lnTo>
                <a:lnTo>
                  <a:pt x="847" y="302"/>
                </a:lnTo>
                <a:lnTo>
                  <a:pt x="832" y="303"/>
                </a:lnTo>
                <a:lnTo>
                  <a:pt x="844" y="297"/>
                </a:lnTo>
                <a:lnTo>
                  <a:pt x="854" y="290"/>
                </a:lnTo>
                <a:lnTo>
                  <a:pt x="863" y="283"/>
                </a:lnTo>
                <a:lnTo>
                  <a:pt x="870" y="276"/>
                </a:lnTo>
                <a:lnTo>
                  <a:pt x="873" y="269"/>
                </a:lnTo>
                <a:lnTo>
                  <a:pt x="875" y="262"/>
                </a:lnTo>
                <a:lnTo>
                  <a:pt x="875" y="256"/>
                </a:lnTo>
                <a:lnTo>
                  <a:pt x="875" y="251"/>
                </a:lnTo>
                <a:lnTo>
                  <a:pt x="870" y="246"/>
                </a:lnTo>
                <a:lnTo>
                  <a:pt x="865" y="245"/>
                </a:lnTo>
                <a:lnTo>
                  <a:pt x="861" y="242"/>
                </a:lnTo>
                <a:lnTo>
                  <a:pt x="854" y="241"/>
                </a:lnTo>
                <a:lnTo>
                  <a:pt x="847" y="238"/>
                </a:lnTo>
                <a:lnTo>
                  <a:pt x="842" y="237"/>
                </a:lnTo>
                <a:lnTo>
                  <a:pt x="835" y="235"/>
                </a:lnTo>
                <a:lnTo>
                  <a:pt x="828" y="235"/>
                </a:lnTo>
                <a:lnTo>
                  <a:pt x="822" y="235"/>
                </a:lnTo>
                <a:lnTo>
                  <a:pt x="814" y="233"/>
                </a:lnTo>
                <a:lnTo>
                  <a:pt x="798" y="233"/>
                </a:lnTo>
                <a:lnTo>
                  <a:pt x="791" y="235"/>
                </a:lnTo>
                <a:lnTo>
                  <a:pt x="788" y="235"/>
                </a:lnTo>
                <a:lnTo>
                  <a:pt x="798" y="227"/>
                </a:lnTo>
                <a:lnTo>
                  <a:pt x="806" y="218"/>
                </a:lnTo>
                <a:lnTo>
                  <a:pt x="814" y="208"/>
                </a:lnTo>
                <a:lnTo>
                  <a:pt x="823" y="197"/>
                </a:lnTo>
                <a:lnTo>
                  <a:pt x="828" y="188"/>
                </a:lnTo>
                <a:lnTo>
                  <a:pt x="834" y="175"/>
                </a:lnTo>
                <a:lnTo>
                  <a:pt x="835" y="166"/>
                </a:lnTo>
                <a:lnTo>
                  <a:pt x="832" y="161"/>
                </a:lnTo>
                <a:lnTo>
                  <a:pt x="830" y="156"/>
                </a:lnTo>
                <a:lnTo>
                  <a:pt x="826" y="154"/>
                </a:lnTo>
                <a:lnTo>
                  <a:pt x="823" y="152"/>
                </a:lnTo>
                <a:lnTo>
                  <a:pt x="815" y="151"/>
                </a:lnTo>
                <a:lnTo>
                  <a:pt x="810" y="150"/>
                </a:lnTo>
                <a:lnTo>
                  <a:pt x="803" y="147"/>
                </a:lnTo>
                <a:lnTo>
                  <a:pt x="788" y="147"/>
                </a:lnTo>
                <a:lnTo>
                  <a:pt x="780" y="150"/>
                </a:lnTo>
                <a:lnTo>
                  <a:pt x="771" y="151"/>
                </a:lnTo>
                <a:lnTo>
                  <a:pt x="760" y="152"/>
                </a:lnTo>
                <a:lnTo>
                  <a:pt x="754" y="154"/>
                </a:lnTo>
                <a:lnTo>
                  <a:pt x="746" y="156"/>
                </a:lnTo>
                <a:lnTo>
                  <a:pt x="736" y="159"/>
                </a:lnTo>
                <a:lnTo>
                  <a:pt x="727" y="161"/>
                </a:lnTo>
                <a:lnTo>
                  <a:pt x="718" y="164"/>
                </a:lnTo>
                <a:lnTo>
                  <a:pt x="723" y="156"/>
                </a:lnTo>
                <a:lnTo>
                  <a:pt x="726" y="145"/>
                </a:lnTo>
                <a:lnTo>
                  <a:pt x="728" y="135"/>
                </a:lnTo>
                <a:lnTo>
                  <a:pt x="731" y="123"/>
                </a:lnTo>
                <a:lnTo>
                  <a:pt x="731" y="114"/>
                </a:lnTo>
                <a:lnTo>
                  <a:pt x="730" y="104"/>
                </a:lnTo>
                <a:lnTo>
                  <a:pt x="726" y="95"/>
                </a:lnTo>
                <a:lnTo>
                  <a:pt x="718" y="92"/>
                </a:lnTo>
                <a:lnTo>
                  <a:pt x="716" y="90"/>
                </a:lnTo>
                <a:lnTo>
                  <a:pt x="711" y="90"/>
                </a:lnTo>
                <a:lnTo>
                  <a:pt x="704" y="90"/>
                </a:lnTo>
                <a:lnTo>
                  <a:pt x="697" y="90"/>
                </a:lnTo>
                <a:lnTo>
                  <a:pt x="691" y="92"/>
                </a:lnTo>
                <a:lnTo>
                  <a:pt x="685" y="93"/>
                </a:lnTo>
                <a:lnTo>
                  <a:pt x="677" y="95"/>
                </a:lnTo>
                <a:lnTo>
                  <a:pt x="671" y="98"/>
                </a:lnTo>
                <a:lnTo>
                  <a:pt x="665" y="100"/>
                </a:lnTo>
                <a:lnTo>
                  <a:pt x="657" y="102"/>
                </a:lnTo>
                <a:lnTo>
                  <a:pt x="651" y="107"/>
                </a:lnTo>
                <a:lnTo>
                  <a:pt x="645" y="109"/>
                </a:lnTo>
                <a:lnTo>
                  <a:pt x="637" y="114"/>
                </a:lnTo>
                <a:lnTo>
                  <a:pt x="633" y="118"/>
                </a:lnTo>
                <a:lnTo>
                  <a:pt x="631" y="121"/>
                </a:lnTo>
                <a:lnTo>
                  <a:pt x="627" y="123"/>
                </a:lnTo>
                <a:lnTo>
                  <a:pt x="628" y="111"/>
                </a:lnTo>
                <a:lnTo>
                  <a:pt x="631" y="95"/>
                </a:lnTo>
                <a:lnTo>
                  <a:pt x="628" y="84"/>
                </a:lnTo>
                <a:lnTo>
                  <a:pt x="625" y="71"/>
                </a:lnTo>
                <a:lnTo>
                  <a:pt x="620" y="59"/>
                </a:lnTo>
                <a:lnTo>
                  <a:pt x="613" y="50"/>
                </a:lnTo>
                <a:lnTo>
                  <a:pt x="608" y="41"/>
                </a:lnTo>
                <a:lnTo>
                  <a:pt x="599" y="38"/>
                </a:lnTo>
                <a:lnTo>
                  <a:pt x="593" y="38"/>
                </a:lnTo>
                <a:lnTo>
                  <a:pt x="584" y="38"/>
                </a:lnTo>
                <a:lnTo>
                  <a:pt x="570" y="41"/>
                </a:lnTo>
                <a:lnTo>
                  <a:pt x="558" y="46"/>
                </a:lnTo>
                <a:lnTo>
                  <a:pt x="546" y="51"/>
                </a:lnTo>
                <a:lnTo>
                  <a:pt x="538" y="56"/>
                </a:lnTo>
                <a:lnTo>
                  <a:pt x="532" y="61"/>
                </a:lnTo>
                <a:lnTo>
                  <a:pt x="529" y="65"/>
                </a:lnTo>
                <a:lnTo>
                  <a:pt x="526" y="55"/>
                </a:lnTo>
                <a:lnTo>
                  <a:pt x="520" y="45"/>
                </a:lnTo>
                <a:lnTo>
                  <a:pt x="513" y="33"/>
                </a:lnTo>
                <a:lnTo>
                  <a:pt x="505" y="22"/>
                </a:lnTo>
                <a:lnTo>
                  <a:pt x="497" y="13"/>
                </a:lnTo>
                <a:lnTo>
                  <a:pt x="486" y="8"/>
                </a:lnTo>
                <a:lnTo>
                  <a:pt x="477" y="2"/>
                </a:lnTo>
                <a:lnTo>
                  <a:pt x="466" y="0"/>
                </a:lnTo>
                <a:lnTo>
                  <a:pt x="457" y="2"/>
                </a:lnTo>
                <a:lnTo>
                  <a:pt x="449" y="6"/>
                </a:lnTo>
                <a:lnTo>
                  <a:pt x="441" y="9"/>
                </a:lnTo>
                <a:lnTo>
                  <a:pt x="434" y="16"/>
                </a:lnTo>
                <a:lnTo>
                  <a:pt x="428" y="23"/>
                </a:lnTo>
                <a:lnTo>
                  <a:pt x="421" y="35"/>
                </a:lnTo>
                <a:lnTo>
                  <a:pt x="417" y="46"/>
                </a:lnTo>
                <a:lnTo>
                  <a:pt x="413" y="57"/>
                </a:lnTo>
                <a:lnTo>
                  <a:pt x="406" y="52"/>
                </a:lnTo>
                <a:lnTo>
                  <a:pt x="398" y="47"/>
                </a:lnTo>
                <a:lnTo>
                  <a:pt x="390" y="41"/>
                </a:lnTo>
                <a:lnTo>
                  <a:pt x="379" y="38"/>
                </a:lnTo>
                <a:lnTo>
                  <a:pt x="369" y="33"/>
                </a:lnTo>
                <a:lnTo>
                  <a:pt x="358" y="31"/>
                </a:lnTo>
                <a:lnTo>
                  <a:pt x="349" y="27"/>
                </a:lnTo>
                <a:lnTo>
                  <a:pt x="342" y="27"/>
                </a:lnTo>
                <a:lnTo>
                  <a:pt x="334" y="30"/>
                </a:lnTo>
                <a:lnTo>
                  <a:pt x="331" y="35"/>
                </a:lnTo>
                <a:lnTo>
                  <a:pt x="329" y="41"/>
                </a:lnTo>
                <a:lnTo>
                  <a:pt x="329" y="61"/>
                </a:lnTo>
                <a:lnTo>
                  <a:pt x="331" y="74"/>
                </a:lnTo>
                <a:lnTo>
                  <a:pt x="334" y="88"/>
                </a:lnTo>
                <a:lnTo>
                  <a:pt x="338" y="98"/>
                </a:lnTo>
                <a:lnTo>
                  <a:pt x="319" y="83"/>
                </a:lnTo>
                <a:lnTo>
                  <a:pt x="313" y="79"/>
                </a:lnTo>
                <a:lnTo>
                  <a:pt x="306" y="74"/>
                </a:lnTo>
                <a:lnTo>
                  <a:pt x="298" y="69"/>
                </a:lnTo>
                <a:lnTo>
                  <a:pt x="290" y="65"/>
                </a:lnTo>
                <a:lnTo>
                  <a:pt x="283" y="60"/>
                </a:lnTo>
                <a:lnTo>
                  <a:pt x="275" y="57"/>
                </a:lnTo>
                <a:lnTo>
                  <a:pt x="268" y="55"/>
                </a:lnTo>
                <a:lnTo>
                  <a:pt x="263" y="52"/>
                </a:lnTo>
                <a:lnTo>
                  <a:pt x="256" y="51"/>
                </a:lnTo>
                <a:lnTo>
                  <a:pt x="251" y="50"/>
                </a:lnTo>
                <a:lnTo>
                  <a:pt x="242" y="50"/>
                </a:lnTo>
                <a:lnTo>
                  <a:pt x="236" y="51"/>
                </a:lnTo>
                <a:lnTo>
                  <a:pt x="231" y="54"/>
                </a:lnTo>
                <a:lnTo>
                  <a:pt x="228" y="59"/>
                </a:lnTo>
                <a:lnTo>
                  <a:pt x="227" y="65"/>
                </a:lnTo>
                <a:lnTo>
                  <a:pt x="227" y="80"/>
                </a:lnTo>
                <a:lnTo>
                  <a:pt x="230" y="88"/>
                </a:lnTo>
                <a:lnTo>
                  <a:pt x="234" y="95"/>
                </a:lnTo>
                <a:lnTo>
                  <a:pt x="239" y="104"/>
                </a:lnTo>
                <a:lnTo>
                  <a:pt x="230" y="98"/>
                </a:lnTo>
                <a:lnTo>
                  <a:pt x="219" y="93"/>
                </a:lnTo>
                <a:lnTo>
                  <a:pt x="208" y="90"/>
                </a:lnTo>
                <a:lnTo>
                  <a:pt x="199" y="88"/>
                </a:lnTo>
                <a:lnTo>
                  <a:pt x="188" y="85"/>
                </a:lnTo>
                <a:lnTo>
                  <a:pt x="180" y="85"/>
                </a:lnTo>
                <a:lnTo>
                  <a:pt x="174" y="88"/>
                </a:lnTo>
                <a:lnTo>
                  <a:pt x="167" y="88"/>
                </a:lnTo>
                <a:lnTo>
                  <a:pt x="162" y="92"/>
                </a:lnTo>
                <a:lnTo>
                  <a:pt x="162" y="105"/>
                </a:lnTo>
                <a:lnTo>
                  <a:pt x="164" y="114"/>
                </a:lnTo>
                <a:lnTo>
                  <a:pt x="167" y="123"/>
                </a:lnTo>
                <a:lnTo>
                  <a:pt x="174" y="131"/>
                </a:lnTo>
                <a:lnTo>
                  <a:pt x="179" y="140"/>
                </a:lnTo>
                <a:lnTo>
                  <a:pt x="184" y="147"/>
                </a:lnTo>
                <a:lnTo>
                  <a:pt x="176" y="143"/>
                </a:lnTo>
                <a:lnTo>
                  <a:pt x="170" y="140"/>
                </a:lnTo>
                <a:lnTo>
                  <a:pt x="160" y="137"/>
                </a:lnTo>
                <a:lnTo>
                  <a:pt x="154" y="135"/>
                </a:lnTo>
                <a:lnTo>
                  <a:pt x="144" y="132"/>
                </a:lnTo>
                <a:lnTo>
                  <a:pt x="138" y="131"/>
                </a:lnTo>
                <a:lnTo>
                  <a:pt x="131" y="128"/>
                </a:lnTo>
                <a:lnTo>
                  <a:pt x="124" y="128"/>
                </a:lnTo>
                <a:lnTo>
                  <a:pt x="116" y="126"/>
                </a:lnTo>
                <a:lnTo>
                  <a:pt x="92" y="126"/>
                </a:lnTo>
                <a:lnTo>
                  <a:pt x="89" y="128"/>
                </a:lnTo>
                <a:lnTo>
                  <a:pt x="84" y="130"/>
                </a:lnTo>
                <a:lnTo>
                  <a:pt x="81" y="131"/>
                </a:lnTo>
                <a:lnTo>
                  <a:pt x="77" y="137"/>
                </a:lnTo>
                <a:lnTo>
                  <a:pt x="79" y="145"/>
                </a:lnTo>
                <a:lnTo>
                  <a:pt x="84" y="156"/>
                </a:lnTo>
                <a:lnTo>
                  <a:pt x="91" y="170"/>
                </a:lnTo>
                <a:lnTo>
                  <a:pt x="101" y="180"/>
                </a:lnTo>
                <a:lnTo>
                  <a:pt x="113" y="192"/>
                </a:lnTo>
                <a:lnTo>
                  <a:pt x="124" y="202"/>
                </a:lnTo>
                <a:lnTo>
                  <a:pt x="136" y="211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10000"/>
            </a:schemeClr>
          </a:solidFill>
          <a:ln w="0">
            <a:solidFill>
              <a:schemeClr val="accent2">
                <a:lumMod val="40000"/>
                <a:lumOff val="60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349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47E2A0F2-F892-4695-9CD9-D492795B9C41}"/>
              </a:ext>
            </a:extLst>
          </p:cNvPr>
          <p:cNvGrpSpPr/>
          <p:nvPr/>
        </p:nvGrpSpPr>
        <p:grpSpPr>
          <a:xfrm>
            <a:off x="1883918" y="7065865"/>
            <a:ext cx="456812" cy="374891"/>
            <a:chOff x="-200698" y="5721109"/>
            <a:chExt cx="456812" cy="374891"/>
          </a:xfrm>
        </p:grpSpPr>
        <p:sp>
          <p:nvSpPr>
            <p:cNvPr id="32" name="Freeform 19">
              <a:extLst>
                <a:ext uri="{FF2B5EF4-FFF2-40B4-BE49-F238E27FC236}">
                  <a16:creationId xmlns:a16="http://schemas.microsoft.com/office/drawing/2014/main" id="{ACF4553C-0B24-42F0-A953-E1008593E92A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0698" y="5721109"/>
              <a:ext cx="456812" cy="374891"/>
            </a:xfrm>
            <a:custGeom>
              <a:avLst/>
              <a:gdLst>
                <a:gd name="T0" fmla="*/ 69 w 915"/>
                <a:gd name="T1" fmla="*/ 216 h 683"/>
                <a:gd name="T2" fmla="*/ 113 w 915"/>
                <a:gd name="T3" fmla="*/ 260 h 683"/>
                <a:gd name="T4" fmla="*/ 45 w 915"/>
                <a:gd name="T5" fmla="*/ 270 h 683"/>
                <a:gd name="T6" fmla="*/ 0 w 915"/>
                <a:gd name="T7" fmla="*/ 295 h 683"/>
                <a:gd name="T8" fmla="*/ 67 w 915"/>
                <a:gd name="T9" fmla="*/ 333 h 683"/>
                <a:gd name="T10" fmla="*/ 119 w 915"/>
                <a:gd name="T11" fmla="*/ 356 h 683"/>
                <a:gd name="T12" fmla="*/ 49 w 915"/>
                <a:gd name="T13" fmla="*/ 391 h 683"/>
                <a:gd name="T14" fmla="*/ 32 w 915"/>
                <a:gd name="T15" fmla="*/ 428 h 683"/>
                <a:gd name="T16" fmla="*/ 113 w 915"/>
                <a:gd name="T17" fmla="*/ 447 h 683"/>
                <a:gd name="T18" fmla="*/ 154 w 915"/>
                <a:gd name="T19" fmla="*/ 459 h 683"/>
                <a:gd name="T20" fmla="*/ 96 w 915"/>
                <a:gd name="T21" fmla="*/ 521 h 683"/>
                <a:gd name="T22" fmla="*/ 174 w 915"/>
                <a:gd name="T23" fmla="*/ 534 h 683"/>
                <a:gd name="T24" fmla="*/ 239 w 915"/>
                <a:gd name="T25" fmla="*/ 523 h 683"/>
                <a:gd name="T26" fmla="*/ 230 w 915"/>
                <a:gd name="T27" fmla="*/ 579 h 683"/>
                <a:gd name="T28" fmla="*/ 307 w 915"/>
                <a:gd name="T29" fmla="*/ 562 h 683"/>
                <a:gd name="T30" fmla="*/ 313 w 915"/>
                <a:gd name="T31" fmla="*/ 647 h 683"/>
                <a:gd name="T32" fmla="*/ 358 w 915"/>
                <a:gd name="T33" fmla="*/ 645 h 683"/>
                <a:gd name="T34" fmla="*/ 401 w 915"/>
                <a:gd name="T35" fmla="*/ 628 h 683"/>
                <a:gd name="T36" fmla="*/ 458 w 915"/>
                <a:gd name="T37" fmla="*/ 679 h 683"/>
                <a:gd name="T38" fmla="*/ 518 w 915"/>
                <a:gd name="T39" fmla="*/ 632 h 683"/>
                <a:gd name="T40" fmla="*/ 558 w 915"/>
                <a:gd name="T41" fmla="*/ 670 h 683"/>
                <a:gd name="T42" fmla="*/ 605 w 915"/>
                <a:gd name="T43" fmla="*/ 680 h 683"/>
                <a:gd name="T44" fmla="*/ 636 w 915"/>
                <a:gd name="T45" fmla="*/ 629 h 683"/>
                <a:gd name="T46" fmla="*/ 711 w 915"/>
                <a:gd name="T47" fmla="*/ 662 h 683"/>
                <a:gd name="T48" fmla="*/ 722 w 915"/>
                <a:gd name="T49" fmla="*/ 586 h 683"/>
                <a:gd name="T50" fmla="*/ 775 w 915"/>
                <a:gd name="T51" fmla="*/ 610 h 683"/>
                <a:gd name="T52" fmla="*/ 803 w 915"/>
                <a:gd name="T53" fmla="*/ 603 h 683"/>
                <a:gd name="T54" fmla="*/ 786 w 915"/>
                <a:gd name="T55" fmla="*/ 527 h 683"/>
                <a:gd name="T56" fmla="*/ 844 w 915"/>
                <a:gd name="T57" fmla="*/ 532 h 683"/>
                <a:gd name="T58" fmla="*/ 873 w 915"/>
                <a:gd name="T59" fmla="*/ 515 h 683"/>
                <a:gd name="T60" fmla="*/ 865 w 915"/>
                <a:gd name="T61" fmla="*/ 480 h 683"/>
                <a:gd name="T62" fmla="*/ 901 w 915"/>
                <a:gd name="T63" fmla="*/ 459 h 683"/>
                <a:gd name="T64" fmla="*/ 883 w 915"/>
                <a:gd name="T65" fmla="*/ 419 h 683"/>
                <a:gd name="T66" fmla="*/ 910 w 915"/>
                <a:gd name="T67" fmla="*/ 385 h 683"/>
                <a:gd name="T68" fmla="*/ 883 w 915"/>
                <a:gd name="T69" fmla="*/ 355 h 683"/>
                <a:gd name="T70" fmla="*/ 894 w 915"/>
                <a:gd name="T71" fmla="*/ 313 h 683"/>
                <a:gd name="T72" fmla="*/ 863 w 915"/>
                <a:gd name="T73" fmla="*/ 283 h 683"/>
                <a:gd name="T74" fmla="*/ 861 w 915"/>
                <a:gd name="T75" fmla="*/ 242 h 683"/>
                <a:gd name="T76" fmla="*/ 798 w 915"/>
                <a:gd name="T77" fmla="*/ 233 h 683"/>
                <a:gd name="T78" fmla="*/ 834 w 915"/>
                <a:gd name="T79" fmla="*/ 175 h 683"/>
                <a:gd name="T80" fmla="*/ 803 w 915"/>
                <a:gd name="T81" fmla="*/ 147 h 683"/>
                <a:gd name="T82" fmla="*/ 727 w 915"/>
                <a:gd name="T83" fmla="*/ 161 h 683"/>
                <a:gd name="T84" fmla="*/ 726 w 915"/>
                <a:gd name="T85" fmla="*/ 95 h 683"/>
                <a:gd name="T86" fmla="*/ 677 w 915"/>
                <a:gd name="T87" fmla="*/ 95 h 683"/>
                <a:gd name="T88" fmla="*/ 631 w 915"/>
                <a:gd name="T89" fmla="*/ 121 h 683"/>
                <a:gd name="T90" fmla="*/ 608 w 915"/>
                <a:gd name="T91" fmla="*/ 41 h 683"/>
                <a:gd name="T92" fmla="*/ 532 w 915"/>
                <a:gd name="T93" fmla="*/ 61 h 683"/>
                <a:gd name="T94" fmla="*/ 477 w 915"/>
                <a:gd name="T95" fmla="*/ 2 h 683"/>
                <a:gd name="T96" fmla="*/ 417 w 915"/>
                <a:gd name="T97" fmla="*/ 46 h 683"/>
                <a:gd name="T98" fmla="*/ 349 w 915"/>
                <a:gd name="T99" fmla="*/ 27 h 683"/>
                <a:gd name="T100" fmla="*/ 338 w 915"/>
                <a:gd name="T101" fmla="*/ 98 h 683"/>
                <a:gd name="T102" fmla="*/ 268 w 915"/>
                <a:gd name="T103" fmla="*/ 55 h 683"/>
                <a:gd name="T104" fmla="*/ 227 w 915"/>
                <a:gd name="T105" fmla="*/ 65 h 683"/>
                <a:gd name="T106" fmla="*/ 199 w 915"/>
                <a:gd name="T107" fmla="*/ 88 h 683"/>
                <a:gd name="T108" fmla="*/ 167 w 915"/>
                <a:gd name="T109" fmla="*/ 123 h 683"/>
                <a:gd name="T110" fmla="*/ 144 w 915"/>
                <a:gd name="T111" fmla="*/ 132 h 683"/>
                <a:gd name="T112" fmla="*/ 81 w 915"/>
                <a:gd name="T113" fmla="*/ 131 h 683"/>
                <a:gd name="T114" fmla="*/ 136 w 915"/>
                <a:gd name="T115" fmla="*/ 211 h 6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915" h="683">
                  <a:moveTo>
                    <a:pt x="136" y="211"/>
                  </a:moveTo>
                  <a:lnTo>
                    <a:pt x="128" y="208"/>
                  </a:lnTo>
                  <a:lnTo>
                    <a:pt x="117" y="205"/>
                  </a:lnTo>
                  <a:lnTo>
                    <a:pt x="105" y="205"/>
                  </a:lnTo>
                  <a:lnTo>
                    <a:pt x="93" y="208"/>
                  </a:lnTo>
                  <a:lnTo>
                    <a:pt x="84" y="211"/>
                  </a:lnTo>
                  <a:lnTo>
                    <a:pt x="77" y="212"/>
                  </a:lnTo>
                  <a:lnTo>
                    <a:pt x="69" y="216"/>
                  </a:lnTo>
                  <a:lnTo>
                    <a:pt x="68" y="218"/>
                  </a:lnTo>
                  <a:lnTo>
                    <a:pt x="68" y="223"/>
                  </a:lnTo>
                  <a:lnTo>
                    <a:pt x="72" y="230"/>
                  </a:lnTo>
                  <a:lnTo>
                    <a:pt x="81" y="235"/>
                  </a:lnTo>
                  <a:lnTo>
                    <a:pt x="91" y="243"/>
                  </a:lnTo>
                  <a:lnTo>
                    <a:pt x="96" y="250"/>
                  </a:lnTo>
                  <a:lnTo>
                    <a:pt x="105" y="256"/>
                  </a:lnTo>
                  <a:lnTo>
                    <a:pt x="113" y="260"/>
                  </a:lnTo>
                  <a:lnTo>
                    <a:pt x="119" y="262"/>
                  </a:lnTo>
                  <a:lnTo>
                    <a:pt x="104" y="262"/>
                  </a:lnTo>
                  <a:lnTo>
                    <a:pt x="93" y="265"/>
                  </a:lnTo>
                  <a:lnTo>
                    <a:pt x="84" y="265"/>
                  </a:lnTo>
                  <a:lnTo>
                    <a:pt x="75" y="265"/>
                  </a:lnTo>
                  <a:lnTo>
                    <a:pt x="64" y="267"/>
                  </a:lnTo>
                  <a:lnTo>
                    <a:pt x="52" y="269"/>
                  </a:lnTo>
                  <a:lnTo>
                    <a:pt x="45" y="270"/>
                  </a:lnTo>
                  <a:lnTo>
                    <a:pt x="37" y="274"/>
                  </a:lnTo>
                  <a:lnTo>
                    <a:pt x="28" y="274"/>
                  </a:lnTo>
                  <a:lnTo>
                    <a:pt x="19" y="276"/>
                  </a:lnTo>
                  <a:lnTo>
                    <a:pt x="12" y="280"/>
                  </a:lnTo>
                  <a:lnTo>
                    <a:pt x="8" y="283"/>
                  </a:lnTo>
                  <a:lnTo>
                    <a:pt x="4" y="285"/>
                  </a:lnTo>
                  <a:lnTo>
                    <a:pt x="0" y="288"/>
                  </a:lnTo>
                  <a:lnTo>
                    <a:pt x="0" y="295"/>
                  </a:lnTo>
                  <a:lnTo>
                    <a:pt x="4" y="300"/>
                  </a:lnTo>
                  <a:lnTo>
                    <a:pt x="9" y="304"/>
                  </a:lnTo>
                  <a:lnTo>
                    <a:pt x="17" y="309"/>
                  </a:lnTo>
                  <a:lnTo>
                    <a:pt x="24" y="314"/>
                  </a:lnTo>
                  <a:lnTo>
                    <a:pt x="35" y="317"/>
                  </a:lnTo>
                  <a:lnTo>
                    <a:pt x="45" y="323"/>
                  </a:lnTo>
                  <a:lnTo>
                    <a:pt x="55" y="328"/>
                  </a:lnTo>
                  <a:lnTo>
                    <a:pt x="67" y="333"/>
                  </a:lnTo>
                  <a:lnTo>
                    <a:pt x="77" y="338"/>
                  </a:lnTo>
                  <a:lnTo>
                    <a:pt x="89" y="341"/>
                  </a:lnTo>
                  <a:lnTo>
                    <a:pt x="99" y="345"/>
                  </a:lnTo>
                  <a:lnTo>
                    <a:pt x="107" y="347"/>
                  </a:lnTo>
                  <a:lnTo>
                    <a:pt x="116" y="351"/>
                  </a:lnTo>
                  <a:lnTo>
                    <a:pt x="121" y="352"/>
                  </a:lnTo>
                  <a:lnTo>
                    <a:pt x="127" y="355"/>
                  </a:lnTo>
                  <a:lnTo>
                    <a:pt x="119" y="356"/>
                  </a:lnTo>
                  <a:lnTo>
                    <a:pt x="112" y="360"/>
                  </a:lnTo>
                  <a:lnTo>
                    <a:pt x="104" y="365"/>
                  </a:lnTo>
                  <a:lnTo>
                    <a:pt x="93" y="369"/>
                  </a:lnTo>
                  <a:lnTo>
                    <a:pt x="84" y="374"/>
                  </a:lnTo>
                  <a:lnTo>
                    <a:pt x="76" y="379"/>
                  </a:lnTo>
                  <a:lnTo>
                    <a:pt x="64" y="383"/>
                  </a:lnTo>
                  <a:lnTo>
                    <a:pt x="59" y="386"/>
                  </a:lnTo>
                  <a:lnTo>
                    <a:pt x="49" y="391"/>
                  </a:lnTo>
                  <a:lnTo>
                    <a:pt x="43" y="397"/>
                  </a:lnTo>
                  <a:lnTo>
                    <a:pt x="37" y="402"/>
                  </a:lnTo>
                  <a:lnTo>
                    <a:pt x="27" y="412"/>
                  </a:lnTo>
                  <a:lnTo>
                    <a:pt x="24" y="414"/>
                  </a:lnTo>
                  <a:lnTo>
                    <a:pt x="24" y="419"/>
                  </a:lnTo>
                  <a:lnTo>
                    <a:pt x="24" y="423"/>
                  </a:lnTo>
                  <a:lnTo>
                    <a:pt x="28" y="426"/>
                  </a:lnTo>
                  <a:lnTo>
                    <a:pt x="32" y="428"/>
                  </a:lnTo>
                  <a:lnTo>
                    <a:pt x="40" y="432"/>
                  </a:lnTo>
                  <a:lnTo>
                    <a:pt x="48" y="433"/>
                  </a:lnTo>
                  <a:lnTo>
                    <a:pt x="59" y="437"/>
                  </a:lnTo>
                  <a:lnTo>
                    <a:pt x="68" y="440"/>
                  </a:lnTo>
                  <a:lnTo>
                    <a:pt x="79" y="442"/>
                  </a:lnTo>
                  <a:lnTo>
                    <a:pt x="91" y="445"/>
                  </a:lnTo>
                  <a:lnTo>
                    <a:pt x="101" y="447"/>
                  </a:lnTo>
                  <a:lnTo>
                    <a:pt x="113" y="447"/>
                  </a:lnTo>
                  <a:lnTo>
                    <a:pt x="136" y="447"/>
                  </a:lnTo>
                  <a:lnTo>
                    <a:pt x="147" y="450"/>
                  </a:lnTo>
                  <a:lnTo>
                    <a:pt x="155" y="450"/>
                  </a:lnTo>
                  <a:lnTo>
                    <a:pt x="164" y="447"/>
                  </a:lnTo>
                  <a:lnTo>
                    <a:pt x="170" y="447"/>
                  </a:lnTo>
                  <a:lnTo>
                    <a:pt x="166" y="450"/>
                  </a:lnTo>
                  <a:lnTo>
                    <a:pt x="159" y="456"/>
                  </a:lnTo>
                  <a:lnTo>
                    <a:pt x="154" y="459"/>
                  </a:lnTo>
                  <a:lnTo>
                    <a:pt x="147" y="465"/>
                  </a:lnTo>
                  <a:lnTo>
                    <a:pt x="139" y="470"/>
                  </a:lnTo>
                  <a:lnTo>
                    <a:pt x="119" y="489"/>
                  </a:lnTo>
                  <a:lnTo>
                    <a:pt x="113" y="496"/>
                  </a:lnTo>
                  <a:lnTo>
                    <a:pt x="107" y="503"/>
                  </a:lnTo>
                  <a:lnTo>
                    <a:pt x="104" y="509"/>
                  </a:lnTo>
                  <a:lnTo>
                    <a:pt x="100" y="515"/>
                  </a:lnTo>
                  <a:lnTo>
                    <a:pt x="96" y="521"/>
                  </a:lnTo>
                  <a:lnTo>
                    <a:pt x="96" y="531"/>
                  </a:lnTo>
                  <a:lnTo>
                    <a:pt x="100" y="534"/>
                  </a:lnTo>
                  <a:lnTo>
                    <a:pt x="104" y="537"/>
                  </a:lnTo>
                  <a:lnTo>
                    <a:pt x="109" y="540"/>
                  </a:lnTo>
                  <a:lnTo>
                    <a:pt x="139" y="540"/>
                  </a:lnTo>
                  <a:lnTo>
                    <a:pt x="151" y="538"/>
                  </a:lnTo>
                  <a:lnTo>
                    <a:pt x="162" y="537"/>
                  </a:lnTo>
                  <a:lnTo>
                    <a:pt x="174" y="534"/>
                  </a:lnTo>
                  <a:lnTo>
                    <a:pt x="187" y="532"/>
                  </a:lnTo>
                  <a:lnTo>
                    <a:pt x="199" y="532"/>
                  </a:lnTo>
                  <a:lnTo>
                    <a:pt x="208" y="531"/>
                  </a:lnTo>
                  <a:lnTo>
                    <a:pt x="219" y="528"/>
                  </a:lnTo>
                  <a:lnTo>
                    <a:pt x="227" y="527"/>
                  </a:lnTo>
                  <a:lnTo>
                    <a:pt x="234" y="524"/>
                  </a:lnTo>
                  <a:lnTo>
                    <a:pt x="236" y="524"/>
                  </a:lnTo>
                  <a:lnTo>
                    <a:pt x="239" y="523"/>
                  </a:lnTo>
                  <a:lnTo>
                    <a:pt x="235" y="531"/>
                  </a:lnTo>
                  <a:lnTo>
                    <a:pt x="231" y="538"/>
                  </a:lnTo>
                  <a:lnTo>
                    <a:pt x="228" y="546"/>
                  </a:lnTo>
                  <a:lnTo>
                    <a:pt x="224" y="553"/>
                  </a:lnTo>
                  <a:lnTo>
                    <a:pt x="224" y="562"/>
                  </a:lnTo>
                  <a:lnTo>
                    <a:pt x="224" y="569"/>
                  </a:lnTo>
                  <a:lnTo>
                    <a:pt x="224" y="574"/>
                  </a:lnTo>
                  <a:lnTo>
                    <a:pt x="230" y="579"/>
                  </a:lnTo>
                  <a:lnTo>
                    <a:pt x="236" y="581"/>
                  </a:lnTo>
                  <a:lnTo>
                    <a:pt x="246" y="584"/>
                  </a:lnTo>
                  <a:lnTo>
                    <a:pt x="256" y="584"/>
                  </a:lnTo>
                  <a:lnTo>
                    <a:pt x="268" y="581"/>
                  </a:lnTo>
                  <a:lnTo>
                    <a:pt x="279" y="579"/>
                  </a:lnTo>
                  <a:lnTo>
                    <a:pt x="290" y="574"/>
                  </a:lnTo>
                  <a:lnTo>
                    <a:pt x="299" y="570"/>
                  </a:lnTo>
                  <a:lnTo>
                    <a:pt x="307" y="562"/>
                  </a:lnTo>
                  <a:lnTo>
                    <a:pt x="303" y="574"/>
                  </a:lnTo>
                  <a:lnTo>
                    <a:pt x="298" y="586"/>
                  </a:lnTo>
                  <a:lnTo>
                    <a:pt x="295" y="600"/>
                  </a:lnTo>
                  <a:lnTo>
                    <a:pt x="294" y="610"/>
                  </a:lnTo>
                  <a:lnTo>
                    <a:pt x="295" y="623"/>
                  </a:lnTo>
                  <a:lnTo>
                    <a:pt x="297" y="633"/>
                  </a:lnTo>
                  <a:lnTo>
                    <a:pt x="303" y="641"/>
                  </a:lnTo>
                  <a:lnTo>
                    <a:pt x="313" y="647"/>
                  </a:lnTo>
                  <a:lnTo>
                    <a:pt x="317" y="650"/>
                  </a:lnTo>
                  <a:lnTo>
                    <a:pt x="323" y="651"/>
                  </a:lnTo>
                  <a:lnTo>
                    <a:pt x="329" y="652"/>
                  </a:lnTo>
                  <a:lnTo>
                    <a:pt x="334" y="651"/>
                  </a:lnTo>
                  <a:lnTo>
                    <a:pt x="339" y="651"/>
                  </a:lnTo>
                  <a:lnTo>
                    <a:pt x="347" y="650"/>
                  </a:lnTo>
                  <a:lnTo>
                    <a:pt x="354" y="647"/>
                  </a:lnTo>
                  <a:lnTo>
                    <a:pt x="358" y="645"/>
                  </a:lnTo>
                  <a:lnTo>
                    <a:pt x="365" y="641"/>
                  </a:lnTo>
                  <a:lnTo>
                    <a:pt x="370" y="638"/>
                  </a:lnTo>
                  <a:lnTo>
                    <a:pt x="374" y="636"/>
                  </a:lnTo>
                  <a:lnTo>
                    <a:pt x="381" y="632"/>
                  </a:lnTo>
                  <a:lnTo>
                    <a:pt x="385" y="628"/>
                  </a:lnTo>
                  <a:lnTo>
                    <a:pt x="390" y="622"/>
                  </a:lnTo>
                  <a:lnTo>
                    <a:pt x="398" y="614"/>
                  </a:lnTo>
                  <a:lnTo>
                    <a:pt x="401" y="628"/>
                  </a:lnTo>
                  <a:lnTo>
                    <a:pt x="406" y="639"/>
                  </a:lnTo>
                  <a:lnTo>
                    <a:pt x="410" y="652"/>
                  </a:lnTo>
                  <a:lnTo>
                    <a:pt x="413" y="662"/>
                  </a:lnTo>
                  <a:lnTo>
                    <a:pt x="421" y="670"/>
                  </a:lnTo>
                  <a:lnTo>
                    <a:pt x="428" y="676"/>
                  </a:lnTo>
                  <a:lnTo>
                    <a:pt x="438" y="680"/>
                  </a:lnTo>
                  <a:lnTo>
                    <a:pt x="448" y="681"/>
                  </a:lnTo>
                  <a:lnTo>
                    <a:pt x="458" y="679"/>
                  </a:lnTo>
                  <a:lnTo>
                    <a:pt x="472" y="675"/>
                  </a:lnTo>
                  <a:lnTo>
                    <a:pt x="484" y="667"/>
                  </a:lnTo>
                  <a:lnTo>
                    <a:pt x="493" y="660"/>
                  </a:lnTo>
                  <a:lnTo>
                    <a:pt x="501" y="650"/>
                  </a:lnTo>
                  <a:lnTo>
                    <a:pt x="508" y="641"/>
                  </a:lnTo>
                  <a:lnTo>
                    <a:pt x="513" y="633"/>
                  </a:lnTo>
                  <a:lnTo>
                    <a:pt x="514" y="627"/>
                  </a:lnTo>
                  <a:lnTo>
                    <a:pt x="518" y="632"/>
                  </a:lnTo>
                  <a:lnTo>
                    <a:pt x="520" y="636"/>
                  </a:lnTo>
                  <a:lnTo>
                    <a:pt x="524" y="641"/>
                  </a:lnTo>
                  <a:lnTo>
                    <a:pt x="529" y="647"/>
                  </a:lnTo>
                  <a:lnTo>
                    <a:pt x="533" y="653"/>
                  </a:lnTo>
                  <a:lnTo>
                    <a:pt x="538" y="657"/>
                  </a:lnTo>
                  <a:lnTo>
                    <a:pt x="544" y="662"/>
                  </a:lnTo>
                  <a:lnTo>
                    <a:pt x="552" y="667"/>
                  </a:lnTo>
                  <a:lnTo>
                    <a:pt x="558" y="670"/>
                  </a:lnTo>
                  <a:lnTo>
                    <a:pt x="564" y="675"/>
                  </a:lnTo>
                  <a:lnTo>
                    <a:pt x="570" y="676"/>
                  </a:lnTo>
                  <a:lnTo>
                    <a:pt x="576" y="679"/>
                  </a:lnTo>
                  <a:lnTo>
                    <a:pt x="581" y="681"/>
                  </a:lnTo>
                  <a:lnTo>
                    <a:pt x="588" y="681"/>
                  </a:lnTo>
                  <a:lnTo>
                    <a:pt x="593" y="683"/>
                  </a:lnTo>
                  <a:lnTo>
                    <a:pt x="596" y="683"/>
                  </a:lnTo>
                  <a:lnTo>
                    <a:pt x="605" y="680"/>
                  </a:lnTo>
                  <a:lnTo>
                    <a:pt x="613" y="675"/>
                  </a:lnTo>
                  <a:lnTo>
                    <a:pt x="620" y="669"/>
                  </a:lnTo>
                  <a:lnTo>
                    <a:pt x="625" y="660"/>
                  </a:lnTo>
                  <a:lnTo>
                    <a:pt x="631" y="650"/>
                  </a:lnTo>
                  <a:lnTo>
                    <a:pt x="632" y="638"/>
                  </a:lnTo>
                  <a:lnTo>
                    <a:pt x="632" y="629"/>
                  </a:lnTo>
                  <a:lnTo>
                    <a:pt x="628" y="619"/>
                  </a:lnTo>
                  <a:lnTo>
                    <a:pt x="636" y="629"/>
                  </a:lnTo>
                  <a:lnTo>
                    <a:pt x="645" y="638"/>
                  </a:lnTo>
                  <a:lnTo>
                    <a:pt x="653" y="647"/>
                  </a:lnTo>
                  <a:lnTo>
                    <a:pt x="663" y="656"/>
                  </a:lnTo>
                  <a:lnTo>
                    <a:pt x="673" y="660"/>
                  </a:lnTo>
                  <a:lnTo>
                    <a:pt x="685" y="662"/>
                  </a:lnTo>
                  <a:lnTo>
                    <a:pt x="693" y="666"/>
                  </a:lnTo>
                  <a:lnTo>
                    <a:pt x="703" y="666"/>
                  </a:lnTo>
                  <a:lnTo>
                    <a:pt x="711" y="662"/>
                  </a:lnTo>
                  <a:lnTo>
                    <a:pt x="718" y="656"/>
                  </a:lnTo>
                  <a:lnTo>
                    <a:pt x="722" y="645"/>
                  </a:lnTo>
                  <a:lnTo>
                    <a:pt x="724" y="633"/>
                  </a:lnTo>
                  <a:lnTo>
                    <a:pt x="726" y="621"/>
                  </a:lnTo>
                  <a:lnTo>
                    <a:pt x="724" y="607"/>
                  </a:lnTo>
                  <a:lnTo>
                    <a:pt x="722" y="593"/>
                  </a:lnTo>
                  <a:lnTo>
                    <a:pt x="713" y="579"/>
                  </a:lnTo>
                  <a:lnTo>
                    <a:pt x="722" y="586"/>
                  </a:lnTo>
                  <a:lnTo>
                    <a:pt x="730" y="591"/>
                  </a:lnTo>
                  <a:lnTo>
                    <a:pt x="739" y="595"/>
                  </a:lnTo>
                  <a:lnTo>
                    <a:pt x="746" y="600"/>
                  </a:lnTo>
                  <a:lnTo>
                    <a:pt x="752" y="603"/>
                  </a:lnTo>
                  <a:lnTo>
                    <a:pt x="758" y="607"/>
                  </a:lnTo>
                  <a:lnTo>
                    <a:pt x="763" y="608"/>
                  </a:lnTo>
                  <a:lnTo>
                    <a:pt x="768" y="609"/>
                  </a:lnTo>
                  <a:lnTo>
                    <a:pt x="775" y="610"/>
                  </a:lnTo>
                  <a:lnTo>
                    <a:pt x="778" y="610"/>
                  </a:lnTo>
                  <a:lnTo>
                    <a:pt x="783" y="612"/>
                  </a:lnTo>
                  <a:lnTo>
                    <a:pt x="786" y="612"/>
                  </a:lnTo>
                  <a:lnTo>
                    <a:pt x="790" y="610"/>
                  </a:lnTo>
                  <a:lnTo>
                    <a:pt x="794" y="610"/>
                  </a:lnTo>
                  <a:lnTo>
                    <a:pt x="798" y="609"/>
                  </a:lnTo>
                  <a:lnTo>
                    <a:pt x="798" y="608"/>
                  </a:lnTo>
                  <a:lnTo>
                    <a:pt x="803" y="603"/>
                  </a:lnTo>
                  <a:lnTo>
                    <a:pt x="806" y="595"/>
                  </a:lnTo>
                  <a:lnTo>
                    <a:pt x="806" y="586"/>
                  </a:lnTo>
                  <a:lnTo>
                    <a:pt x="803" y="574"/>
                  </a:lnTo>
                  <a:lnTo>
                    <a:pt x="800" y="560"/>
                  </a:lnTo>
                  <a:lnTo>
                    <a:pt x="794" y="548"/>
                  </a:lnTo>
                  <a:lnTo>
                    <a:pt x="786" y="534"/>
                  </a:lnTo>
                  <a:lnTo>
                    <a:pt x="778" y="523"/>
                  </a:lnTo>
                  <a:lnTo>
                    <a:pt x="786" y="527"/>
                  </a:lnTo>
                  <a:lnTo>
                    <a:pt x="795" y="531"/>
                  </a:lnTo>
                  <a:lnTo>
                    <a:pt x="803" y="532"/>
                  </a:lnTo>
                  <a:lnTo>
                    <a:pt x="810" y="532"/>
                  </a:lnTo>
                  <a:lnTo>
                    <a:pt x="818" y="534"/>
                  </a:lnTo>
                  <a:lnTo>
                    <a:pt x="826" y="534"/>
                  </a:lnTo>
                  <a:lnTo>
                    <a:pt x="832" y="532"/>
                  </a:lnTo>
                  <a:lnTo>
                    <a:pt x="838" y="532"/>
                  </a:lnTo>
                  <a:lnTo>
                    <a:pt x="844" y="532"/>
                  </a:lnTo>
                  <a:lnTo>
                    <a:pt x="850" y="531"/>
                  </a:lnTo>
                  <a:lnTo>
                    <a:pt x="854" y="528"/>
                  </a:lnTo>
                  <a:lnTo>
                    <a:pt x="858" y="527"/>
                  </a:lnTo>
                  <a:lnTo>
                    <a:pt x="861" y="524"/>
                  </a:lnTo>
                  <a:lnTo>
                    <a:pt x="865" y="521"/>
                  </a:lnTo>
                  <a:lnTo>
                    <a:pt x="867" y="521"/>
                  </a:lnTo>
                  <a:lnTo>
                    <a:pt x="870" y="518"/>
                  </a:lnTo>
                  <a:lnTo>
                    <a:pt x="873" y="515"/>
                  </a:lnTo>
                  <a:lnTo>
                    <a:pt x="873" y="505"/>
                  </a:lnTo>
                  <a:lnTo>
                    <a:pt x="870" y="502"/>
                  </a:lnTo>
                  <a:lnTo>
                    <a:pt x="866" y="494"/>
                  </a:lnTo>
                  <a:lnTo>
                    <a:pt x="861" y="489"/>
                  </a:lnTo>
                  <a:lnTo>
                    <a:pt x="855" y="485"/>
                  </a:lnTo>
                  <a:lnTo>
                    <a:pt x="847" y="479"/>
                  </a:lnTo>
                  <a:lnTo>
                    <a:pt x="855" y="479"/>
                  </a:lnTo>
                  <a:lnTo>
                    <a:pt x="865" y="480"/>
                  </a:lnTo>
                  <a:lnTo>
                    <a:pt x="873" y="480"/>
                  </a:lnTo>
                  <a:lnTo>
                    <a:pt x="882" y="479"/>
                  </a:lnTo>
                  <a:lnTo>
                    <a:pt x="889" y="478"/>
                  </a:lnTo>
                  <a:lnTo>
                    <a:pt x="895" y="475"/>
                  </a:lnTo>
                  <a:lnTo>
                    <a:pt x="901" y="475"/>
                  </a:lnTo>
                  <a:lnTo>
                    <a:pt x="901" y="467"/>
                  </a:lnTo>
                  <a:lnTo>
                    <a:pt x="903" y="464"/>
                  </a:lnTo>
                  <a:lnTo>
                    <a:pt x="901" y="459"/>
                  </a:lnTo>
                  <a:lnTo>
                    <a:pt x="895" y="450"/>
                  </a:lnTo>
                  <a:lnTo>
                    <a:pt x="882" y="437"/>
                  </a:lnTo>
                  <a:lnTo>
                    <a:pt x="873" y="431"/>
                  </a:lnTo>
                  <a:lnTo>
                    <a:pt x="865" y="427"/>
                  </a:lnTo>
                  <a:lnTo>
                    <a:pt x="858" y="426"/>
                  </a:lnTo>
                  <a:lnTo>
                    <a:pt x="866" y="423"/>
                  </a:lnTo>
                  <a:lnTo>
                    <a:pt x="875" y="421"/>
                  </a:lnTo>
                  <a:lnTo>
                    <a:pt x="883" y="419"/>
                  </a:lnTo>
                  <a:lnTo>
                    <a:pt x="893" y="417"/>
                  </a:lnTo>
                  <a:lnTo>
                    <a:pt x="901" y="412"/>
                  </a:lnTo>
                  <a:lnTo>
                    <a:pt x="905" y="409"/>
                  </a:lnTo>
                  <a:lnTo>
                    <a:pt x="910" y="407"/>
                  </a:lnTo>
                  <a:lnTo>
                    <a:pt x="913" y="400"/>
                  </a:lnTo>
                  <a:lnTo>
                    <a:pt x="915" y="395"/>
                  </a:lnTo>
                  <a:lnTo>
                    <a:pt x="913" y="390"/>
                  </a:lnTo>
                  <a:lnTo>
                    <a:pt x="910" y="385"/>
                  </a:lnTo>
                  <a:lnTo>
                    <a:pt x="905" y="380"/>
                  </a:lnTo>
                  <a:lnTo>
                    <a:pt x="895" y="374"/>
                  </a:lnTo>
                  <a:lnTo>
                    <a:pt x="883" y="369"/>
                  </a:lnTo>
                  <a:lnTo>
                    <a:pt x="870" y="366"/>
                  </a:lnTo>
                  <a:lnTo>
                    <a:pt x="850" y="365"/>
                  </a:lnTo>
                  <a:lnTo>
                    <a:pt x="861" y="364"/>
                  </a:lnTo>
                  <a:lnTo>
                    <a:pt x="873" y="359"/>
                  </a:lnTo>
                  <a:lnTo>
                    <a:pt x="883" y="355"/>
                  </a:lnTo>
                  <a:lnTo>
                    <a:pt x="894" y="350"/>
                  </a:lnTo>
                  <a:lnTo>
                    <a:pt x="901" y="343"/>
                  </a:lnTo>
                  <a:lnTo>
                    <a:pt x="907" y="338"/>
                  </a:lnTo>
                  <a:lnTo>
                    <a:pt x="910" y="333"/>
                  </a:lnTo>
                  <a:lnTo>
                    <a:pt x="910" y="328"/>
                  </a:lnTo>
                  <a:lnTo>
                    <a:pt x="907" y="322"/>
                  </a:lnTo>
                  <a:lnTo>
                    <a:pt x="901" y="317"/>
                  </a:lnTo>
                  <a:lnTo>
                    <a:pt x="894" y="313"/>
                  </a:lnTo>
                  <a:lnTo>
                    <a:pt x="883" y="307"/>
                  </a:lnTo>
                  <a:lnTo>
                    <a:pt x="873" y="304"/>
                  </a:lnTo>
                  <a:lnTo>
                    <a:pt x="858" y="302"/>
                  </a:lnTo>
                  <a:lnTo>
                    <a:pt x="847" y="302"/>
                  </a:lnTo>
                  <a:lnTo>
                    <a:pt x="832" y="303"/>
                  </a:lnTo>
                  <a:lnTo>
                    <a:pt x="844" y="297"/>
                  </a:lnTo>
                  <a:lnTo>
                    <a:pt x="854" y="290"/>
                  </a:lnTo>
                  <a:lnTo>
                    <a:pt x="863" y="283"/>
                  </a:lnTo>
                  <a:lnTo>
                    <a:pt x="870" y="276"/>
                  </a:lnTo>
                  <a:lnTo>
                    <a:pt x="873" y="269"/>
                  </a:lnTo>
                  <a:lnTo>
                    <a:pt x="875" y="262"/>
                  </a:lnTo>
                  <a:lnTo>
                    <a:pt x="875" y="256"/>
                  </a:lnTo>
                  <a:lnTo>
                    <a:pt x="875" y="251"/>
                  </a:lnTo>
                  <a:lnTo>
                    <a:pt x="870" y="246"/>
                  </a:lnTo>
                  <a:lnTo>
                    <a:pt x="865" y="245"/>
                  </a:lnTo>
                  <a:lnTo>
                    <a:pt x="861" y="242"/>
                  </a:lnTo>
                  <a:lnTo>
                    <a:pt x="854" y="241"/>
                  </a:lnTo>
                  <a:lnTo>
                    <a:pt x="847" y="238"/>
                  </a:lnTo>
                  <a:lnTo>
                    <a:pt x="842" y="237"/>
                  </a:lnTo>
                  <a:lnTo>
                    <a:pt x="835" y="235"/>
                  </a:lnTo>
                  <a:lnTo>
                    <a:pt x="828" y="235"/>
                  </a:lnTo>
                  <a:lnTo>
                    <a:pt x="822" y="235"/>
                  </a:lnTo>
                  <a:lnTo>
                    <a:pt x="814" y="233"/>
                  </a:lnTo>
                  <a:lnTo>
                    <a:pt x="798" y="233"/>
                  </a:lnTo>
                  <a:lnTo>
                    <a:pt x="791" y="235"/>
                  </a:lnTo>
                  <a:lnTo>
                    <a:pt x="788" y="235"/>
                  </a:lnTo>
                  <a:lnTo>
                    <a:pt x="798" y="227"/>
                  </a:lnTo>
                  <a:lnTo>
                    <a:pt x="806" y="218"/>
                  </a:lnTo>
                  <a:lnTo>
                    <a:pt x="814" y="208"/>
                  </a:lnTo>
                  <a:lnTo>
                    <a:pt x="823" y="197"/>
                  </a:lnTo>
                  <a:lnTo>
                    <a:pt x="828" y="188"/>
                  </a:lnTo>
                  <a:lnTo>
                    <a:pt x="834" y="175"/>
                  </a:lnTo>
                  <a:lnTo>
                    <a:pt x="835" y="166"/>
                  </a:lnTo>
                  <a:lnTo>
                    <a:pt x="832" y="161"/>
                  </a:lnTo>
                  <a:lnTo>
                    <a:pt x="830" y="156"/>
                  </a:lnTo>
                  <a:lnTo>
                    <a:pt x="826" y="154"/>
                  </a:lnTo>
                  <a:lnTo>
                    <a:pt x="823" y="152"/>
                  </a:lnTo>
                  <a:lnTo>
                    <a:pt x="815" y="151"/>
                  </a:lnTo>
                  <a:lnTo>
                    <a:pt x="810" y="150"/>
                  </a:lnTo>
                  <a:lnTo>
                    <a:pt x="803" y="147"/>
                  </a:lnTo>
                  <a:lnTo>
                    <a:pt x="788" y="147"/>
                  </a:lnTo>
                  <a:lnTo>
                    <a:pt x="780" y="150"/>
                  </a:lnTo>
                  <a:lnTo>
                    <a:pt x="771" y="151"/>
                  </a:lnTo>
                  <a:lnTo>
                    <a:pt x="760" y="152"/>
                  </a:lnTo>
                  <a:lnTo>
                    <a:pt x="754" y="154"/>
                  </a:lnTo>
                  <a:lnTo>
                    <a:pt x="746" y="156"/>
                  </a:lnTo>
                  <a:lnTo>
                    <a:pt x="736" y="159"/>
                  </a:lnTo>
                  <a:lnTo>
                    <a:pt x="727" y="161"/>
                  </a:lnTo>
                  <a:lnTo>
                    <a:pt x="718" y="164"/>
                  </a:lnTo>
                  <a:lnTo>
                    <a:pt x="723" y="156"/>
                  </a:lnTo>
                  <a:lnTo>
                    <a:pt x="726" y="145"/>
                  </a:lnTo>
                  <a:lnTo>
                    <a:pt x="728" y="135"/>
                  </a:lnTo>
                  <a:lnTo>
                    <a:pt x="731" y="123"/>
                  </a:lnTo>
                  <a:lnTo>
                    <a:pt x="731" y="114"/>
                  </a:lnTo>
                  <a:lnTo>
                    <a:pt x="730" y="104"/>
                  </a:lnTo>
                  <a:lnTo>
                    <a:pt x="726" y="95"/>
                  </a:lnTo>
                  <a:lnTo>
                    <a:pt x="718" y="92"/>
                  </a:lnTo>
                  <a:lnTo>
                    <a:pt x="716" y="90"/>
                  </a:lnTo>
                  <a:lnTo>
                    <a:pt x="711" y="90"/>
                  </a:lnTo>
                  <a:lnTo>
                    <a:pt x="704" y="90"/>
                  </a:lnTo>
                  <a:lnTo>
                    <a:pt x="697" y="90"/>
                  </a:lnTo>
                  <a:lnTo>
                    <a:pt x="691" y="92"/>
                  </a:lnTo>
                  <a:lnTo>
                    <a:pt x="685" y="93"/>
                  </a:lnTo>
                  <a:lnTo>
                    <a:pt x="677" y="95"/>
                  </a:lnTo>
                  <a:lnTo>
                    <a:pt x="671" y="98"/>
                  </a:lnTo>
                  <a:lnTo>
                    <a:pt x="665" y="100"/>
                  </a:lnTo>
                  <a:lnTo>
                    <a:pt x="657" y="102"/>
                  </a:lnTo>
                  <a:lnTo>
                    <a:pt x="651" y="107"/>
                  </a:lnTo>
                  <a:lnTo>
                    <a:pt x="645" y="109"/>
                  </a:lnTo>
                  <a:lnTo>
                    <a:pt x="637" y="114"/>
                  </a:lnTo>
                  <a:lnTo>
                    <a:pt x="633" y="118"/>
                  </a:lnTo>
                  <a:lnTo>
                    <a:pt x="631" y="121"/>
                  </a:lnTo>
                  <a:lnTo>
                    <a:pt x="627" y="123"/>
                  </a:lnTo>
                  <a:lnTo>
                    <a:pt x="628" y="111"/>
                  </a:lnTo>
                  <a:lnTo>
                    <a:pt x="631" y="95"/>
                  </a:lnTo>
                  <a:lnTo>
                    <a:pt x="628" y="84"/>
                  </a:lnTo>
                  <a:lnTo>
                    <a:pt x="625" y="71"/>
                  </a:lnTo>
                  <a:lnTo>
                    <a:pt x="620" y="59"/>
                  </a:lnTo>
                  <a:lnTo>
                    <a:pt x="613" y="50"/>
                  </a:lnTo>
                  <a:lnTo>
                    <a:pt x="608" y="41"/>
                  </a:lnTo>
                  <a:lnTo>
                    <a:pt x="599" y="38"/>
                  </a:lnTo>
                  <a:lnTo>
                    <a:pt x="593" y="38"/>
                  </a:lnTo>
                  <a:lnTo>
                    <a:pt x="584" y="38"/>
                  </a:lnTo>
                  <a:lnTo>
                    <a:pt x="570" y="41"/>
                  </a:lnTo>
                  <a:lnTo>
                    <a:pt x="558" y="46"/>
                  </a:lnTo>
                  <a:lnTo>
                    <a:pt x="546" y="51"/>
                  </a:lnTo>
                  <a:lnTo>
                    <a:pt x="538" y="56"/>
                  </a:lnTo>
                  <a:lnTo>
                    <a:pt x="532" y="61"/>
                  </a:lnTo>
                  <a:lnTo>
                    <a:pt x="529" y="65"/>
                  </a:lnTo>
                  <a:lnTo>
                    <a:pt x="526" y="55"/>
                  </a:lnTo>
                  <a:lnTo>
                    <a:pt x="520" y="45"/>
                  </a:lnTo>
                  <a:lnTo>
                    <a:pt x="513" y="33"/>
                  </a:lnTo>
                  <a:lnTo>
                    <a:pt x="505" y="22"/>
                  </a:lnTo>
                  <a:lnTo>
                    <a:pt x="497" y="13"/>
                  </a:lnTo>
                  <a:lnTo>
                    <a:pt x="486" y="8"/>
                  </a:lnTo>
                  <a:lnTo>
                    <a:pt x="477" y="2"/>
                  </a:lnTo>
                  <a:lnTo>
                    <a:pt x="466" y="0"/>
                  </a:lnTo>
                  <a:lnTo>
                    <a:pt x="457" y="2"/>
                  </a:lnTo>
                  <a:lnTo>
                    <a:pt x="449" y="6"/>
                  </a:lnTo>
                  <a:lnTo>
                    <a:pt x="441" y="9"/>
                  </a:lnTo>
                  <a:lnTo>
                    <a:pt x="434" y="16"/>
                  </a:lnTo>
                  <a:lnTo>
                    <a:pt x="428" y="23"/>
                  </a:lnTo>
                  <a:lnTo>
                    <a:pt x="421" y="35"/>
                  </a:lnTo>
                  <a:lnTo>
                    <a:pt x="417" y="46"/>
                  </a:lnTo>
                  <a:lnTo>
                    <a:pt x="413" y="57"/>
                  </a:lnTo>
                  <a:lnTo>
                    <a:pt x="406" y="52"/>
                  </a:lnTo>
                  <a:lnTo>
                    <a:pt x="398" y="47"/>
                  </a:lnTo>
                  <a:lnTo>
                    <a:pt x="390" y="41"/>
                  </a:lnTo>
                  <a:lnTo>
                    <a:pt x="379" y="38"/>
                  </a:lnTo>
                  <a:lnTo>
                    <a:pt x="369" y="33"/>
                  </a:lnTo>
                  <a:lnTo>
                    <a:pt x="358" y="31"/>
                  </a:lnTo>
                  <a:lnTo>
                    <a:pt x="349" y="27"/>
                  </a:lnTo>
                  <a:lnTo>
                    <a:pt x="342" y="27"/>
                  </a:lnTo>
                  <a:lnTo>
                    <a:pt x="334" y="30"/>
                  </a:lnTo>
                  <a:lnTo>
                    <a:pt x="331" y="35"/>
                  </a:lnTo>
                  <a:lnTo>
                    <a:pt x="329" y="41"/>
                  </a:lnTo>
                  <a:lnTo>
                    <a:pt x="329" y="61"/>
                  </a:lnTo>
                  <a:lnTo>
                    <a:pt x="331" y="74"/>
                  </a:lnTo>
                  <a:lnTo>
                    <a:pt x="334" y="88"/>
                  </a:lnTo>
                  <a:lnTo>
                    <a:pt x="338" y="98"/>
                  </a:lnTo>
                  <a:lnTo>
                    <a:pt x="319" y="83"/>
                  </a:lnTo>
                  <a:lnTo>
                    <a:pt x="313" y="79"/>
                  </a:lnTo>
                  <a:lnTo>
                    <a:pt x="306" y="74"/>
                  </a:lnTo>
                  <a:lnTo>
                    <a:pt x="298" y="69"/>
                  </a:lnTo>
                  <a:lnTo>
                    <a:pt x="290" y="65"/>
                  </a:lnTo>
                  <a:lnTo>
                    <a:pt x="283" y="60"/>
                  </a:lnTo>
                  <a:lnTo>
                    <a:pt x="275" y="57"/>
                  </a:lnTo>
                  <a:lnTo>
                    <a:pt x="268" y="55"/>
                  </a:lnTo>
                  <a:lnTo>
                    <a:pt x="263" y="52"/>
                  </a:lnTo>
                  <a:lnTo>
                    <a:pt x="256" y="51"/>
                  </a:lnTo>
                  <a:lnTo>
                    <a:pt x="251" y="50"/>
                  </a:lnTo>
                  <a:lnTo>
                    <a:pt x="242" y="50"/>
                  </a:lnTo>
                  <a:lnTo>
                    <a:pt x="236" y="51"/>
                  </a:lnTo>
                  <a:lnTo>
                    <a:pt x="231" y="54"/>
                  </a:lnTo>
                  <a:lnTo>
                    <a:pt x="228" y="59"/>
                  </a:lnTo>
                  <a:lnTo>
                    <a:pt x="227" y="65"/>
                  </a:lnTo>
                  <a:lnTo>
                    <a:pt x="227" y="80"/>
                  </a:lnTo>
                  <a:lnTo>
                    <a:pt x="230" y="88"/>
                  </a:lnTo>
                  <a:lnTo>
                    <a:pt x="234" y="95"/>
                  </a:lnTo>
                  <a:lnTo>
                    <a:pt x="239" y="104"/>
                  </a:lnTo>
                  <a:lnTo>
                    <a:pt x="230" y="98"/>
                  </a:lnTo>
                  <a:lnTo>
                    <a:pt x="219" y="93"/>
                  </a:lnTo>
                  <a:lnTo>
                    <a:pt x="208" y="90"/>
                  </a:lnTo>
                  <a:lnTo>
                    <a:pt x="199" y="88"/>
                  </a:lnTo>
                  <a:lnTo>
                    <a:pt x="188" y="85"/>
                  </a:lnTo>
                  <a:lnTo>
                    <a:pt x="180" y="85"/>
                  </a:lnTo>
                  <a:lnTo>
                    <a:pt x="174" y="88"/>
                  </a:lnTo>
                  <a:lnTo>
                    <a:pt x="167" y="88"/>
                  </a:lnTo>
                  <a:lnTo>
                    <a:pt x="162" y="92"/>
                  </a:lnTo>
                  <a:lnTo>
                    <a:pt x="162" y="105"/>
                  </a:lnTo>
                  <a:lnTo>
                    <a:pt x="164" y="114"/>
                  </a:lnTo>
                  <a:lnTo>
                    <a:pt x="167" y="123"/>
                  </a:lnTo>
                  <a:lnTo>
                    <a:pt x="174" y="131"/>
                  </a:lnTo>
                  <a:lnTo>
                    <a:pt x="179" y="140"/>
                  </a:lnTo>
                  <a:lnTo>
                    <a:pt x="184" y="147"/>
                  </a:lnTo>
                  <a:lnTo>
                    <a:pt x="176" y="143"/>
                  </a:lnTo>
                  <a:lnTo>
                    <a:pt x="170" y="140"/>
                  </a:lnTo>
                  <a:lnTo>
                    <a:pt x="160" y="137"/>
                  </a:lnTo>
                  <a:lnTo>
                    <a:pt x="154" y="135"/>
                  </a:lnTo>
                  <a:lnTo>
                    <a:pt x="144" y="132"/>
                  </a:lnTo>
                  <a:lnTo>
                    <a:pt x="138" y="131"/>
                  </a:lnTo>
                  <a:lnTo>
                    <a:pt x="131" y="128"/>
                  </a:lnTo>
                  <a:lnTo>
                    <a:pt x="124" y="128"/>
                  </a:lnTo>
                  <a:lnTo>
                    <a:pt x="116" y="126"/>
                  </a:lnTo>
                  <a:lnTo>
                    <a:pt x="92" y="126"/>
                  </a:lnTo>
                  <a:lnTo>
                    <a:pt x="89" y="128"/>
                  </a:lnTo>
                  <a:lnTo>
                    <a:pt x="84" y="130"/>
                  </a:lnTo>
                  <a:lnTo>
                    <a:pt x="81" y="131"/>
                  </a:lnTo>
                  <a:lnTo>
                    <a:pt x="77" y="137"/>
                  </a:lnTo>
                  <a:lnTo>
                    <a:pt x="79" y="145"/>
                  </a:lnTo>
                  <a:lnTo>
                    <a:pt x="84" y="156"/>
                  </a:lnTo>
                  <a:lnTo>
                    <a:pt x="91" y="170"/>
                  </a:lnTo>
                  <a:lnTo>
                    <a:pt x="101" y="180"/>
                  </a:lnTo>
                  <a:lnTo>
                    <a:pt x="113" y="192"/>
                  </a:lnTo>
                  <a:lnTo>
                    <a:pt x="124" y="202"/>
                  </a:lnTo>
                  <a:lnTo>
                    <a:pt x="136" y="211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GB" sz="1349"/>
            </a:p>
          </p:txBody>
        </p:sp>
        <p:sp>
          <p:nvSpPr>
            <p:cNvPr id="33" name="Freeform 20">
              <a:extLst>
                <a:ext uri="{FF2B5EF4-FFF2-40B4-BE49-F238E27FC236}">
                  <a16:creationId xmlns:a16="http://schemas.microsoft.com/office/drawing/2014/main" id="{CD2AABAF-5E01-4324-8D84-771A2A2B830B}"/>
                </a:ext>
              </a:extLst>
            </p:cNvPr>
            <p:cNvSpPr>
              <a:spLocks/>
            </p:cNvSpPr>
            <p:nvPr/>
          </p:nvSpPr>
          <p:spPr bwMode="auto">
            <a:xfrm>
              <a:off x="-176734" y="5734263"/>
              <a:ext cx="422363" cy="348583"/>
            </a:xfrm>
            <a:custGeom>
              <a:avLst/>
              <a:gdLst>
                <a:gd name="T0" fmla="*/ 61 w 845"/>
                <a:gd name="T1" fmla="*/ 201 h 637"/>
                <a:gd name="T2" fmla="*/ 107 w 845"/>
                <a:gd name="T3" fmla="*/ 246 h 637"/>
                <a:gd name="T4" fmla="*/ 33 w 845"/>
                <a:gd name="T5" fmla="*/ 257 h 637"/>
                <a:gd name="T6" fmla="*/ 3 w 845"/>
                <a:gd name="T7" fmla="*/ 279 h 637"/>
                <a:gd name="T8" fmla="*/ 71 w 845"/>
                <a:gd name="T9" fmla="*/ 310 h 637"/>
                <a:gd name="T10" fmla="*/ 122 w 845"/>
                <a:gd name="T11" fmla="*/ 332 h 637"/>
                <a:gd name="T12" fmla="*/ 52 w 845"/>
                <a:gd name="T13" fmla="*/ 363 h 637"/>
                <a:gd name="T14" fmla="*/ 33 w 845"/>
                <a:gd name="T15" fmla="*/ 398 h 637"/>
                <a:gd name="T16" fmla="*/ 118 w 845"/>
                <a:gd name="T17" fmla="*/ 410 h 637"/>
                <a:gd name="T18" fmla="*/ 164 w 845"/>
                <a:gd name="T19" fmla="*/ 415 h 637"/>
                <a:gd name="T20" fmla="*/ 91 w 845"/>
                <a:gd name="T21" fmla="*/ 485 h 637"/>
                <a:gd name="T22" fmla="*/ 139 w 845"/>
                <a:gd name="T23" fmla="*/ 500 h 637"/>
                <a:gd name="T24" fmla="*/ 212 w 845"/>
                <a:gd name="T25" fmla="*/ 482 h 637"/>
                <a:gd name="T26" fmla="*/ 208 w 845"/>
                <a:gd name="T27" fmla="*/ 530 h 637"/>
                <a:gd name="T28" fmla="*/ 242 w 845"/>
                <a:gd name="T29" fmla="*/ 537 h 637"/>
                <a:gd name="T30" fmla="*/ 291 w 845"/>
                <a:gd name="T31" fmla="*/ 505 h 637"/>
                <a:gd name="T32" fmla="*/ 273 w 845"/>
                <a:gd name="T33" fmla="*/ 586 h 637"/>
                <a:gd name="T34" fmla="*/ 347 w 845"/>
                <a:gd name="T35" fmla="*/ 575 h 637"/>
                <a:gd name="T36" fmla="*/ 396 w 845"/>
                <a:gd name="T37" fmla="*/ 629 h 637"/>
                <a:gd name="T38" fmla="*/ 465 w 845"/>
                <a:gd name="T39" fmla="*/ 587 h 637"/>
                <a:gd name="T40" fmla="*/ 521 w 845"/>
                <a:gd name="T41" fmla="*/ 628 h 637"/>
                <a:gd name="T42" fmla="*/ 571 w 845"/>
                <a:gd name="T43" fmla="*/ 577 h 637"/>
                <a:gd name="T44" fmla="*/ 597 w 845"/>
                <a:gd name="T45" fmla="*/ 596 h 637"/>
                <a:gd name="T46" fmla="*/ 645 w 845"/>
                <a:gd name="T47" fmla="*/ 620 h 637"/>
                <a:gd name="T48" fmla="*/ 640 w 845"/>
                <a:gd name="T49" fmla="*/ 523 h 637"/>
                <a:gd name="T50" fmla="*/ 699 w 845"/>
                <a:gd name="T51" fmla="*/ 561 h 637"/>
                <a:gd name="T52" fmla="*/ 735 w 845"/>
                <a:gd name="T53" fmla="*/ 568 h 637"/>
                <a:gd name="T54" fmla="*/ 698 w 845"/>
                <a:gd name="T55" fmla="*/ 480 h 637"/>
                <a:gd name="T56" fmla="*/ 772 w 845"/>
                <a:gd name="T57" fmla="*/ 495 h 637"/>
                <a:gd name="T58" fmla="*/ 803 w 845"/>
                <a:gd name="T59" fmla="*/ 480 h 637"/>
                <a:gd name="T60" fmla="*/ 782 w 845"/>
                <a:gd name="T61" fmla="*/ 444 h 637"/>
                <a:gd name="T62" fmla="*/ 827 w 845"/>
                <a:gd name="T63" fmla="*/ 427 h 637"/>
                <a:gd name="T64" fmla="*/ 795 w 845"/>
                <a:gd name="T65" fmla="*/ 391 h 637"/>
                <a:gd name="T66" fmla="*/ 842 w 845"/>
                <a:gd name="T67" fmla="*/ 372 h 637"/>
                <a:gd name="T68" fmla="*/ 802 w 845"/>
                <a:gd name="T69" fmla="*/ 353 h 637"/>
                <a:gd name="T70" fmla="*/ 752 w 845"/>
                <a:gd name="T71" fmla="*/ 343 h 637"/>
                <a:gd name="T72" fmla="*/ 815 w 845"/>
                <a:gd name="T73" fmla="*/ 324 h 637"/>
                <a:gd name="T74" fmla="*/ 834 w 845"/>
                <a:gd name="T75" fmla="*/ 300 h 637"/>
                <a:gd name="T76" fmla="*/ 784 w 845"/>
                <a:gd name="T77" fmla="*/ 286 h 637"/>
                <a:gd name="T78" fmla="*/ 799 w 845"/>
                <a:gd name="T79" fmla="*/ 253 h 637"/>
                <a:gd name="T80" fmla="*/ 782 w 845"/>
                <a:gd name="T81" fmla="*/ 227 h 637"/>
                <a:gd name="T82" fmla="*/ 724 w 845"/>
                <a:gd name="T83" fmla="*/ 209 h 637"/>
                <a:gd name="T84" fmla="*/ 758 w 845"/>
                <a:gd name="T85" fmla="*/ 143 h 637"/>
                <a:gd name="T86" fmla="*/ 695 w 845"/>
                <a:gd name="T87" fmla="*/ 150 h 637"/>
                <a:gd name="T88" fmla="*/ 660 w 845"/>
                <a:gd name="T89" fmla="*/ 133 h 637"/>
                <a:gd name="T90" fmla="*/ 635 w 845"/>
                <a:gd name="T91" fmla="*/ 86 h 637"/>
                <a:gd name="T92" fmla="*/ 579 w 845"/>
                <a:gd name="T93" fmla="*/ 118 h 637"/>
                <a:gd name="T94" fmla="*/ 565 w 845"/>
                <a:gd name="T95" fmla="*/ 62 h 637"/>
                <a:gd name="T96" fmla="*/ 493 w 845"/>
                <a:gd name="T97" fmla="*/ 53 h 637"/>
                <a:gd name="T98" fmla="*/ 450 w 845"/>
                <a:gd name="T99" fmla="*/ 15 h 637"/>
                <a:gd name="T100" fmla="*/ 382 w 845"/>
                <a:gd name="T101" fmla="*/ 34 h 637"/>
                <a:gd name="T102" fmla="*/ 326 w 845"/>
                <a:gd name="T103" fmla="*/ 28 h 637"/>
                <a:gd name="T104" fmla="*/ 315 w 845"/>
                <a:gd name="T105" fmla="*/ 88 h 637"/>
                <a:gd name="T106" fmla="*/ 286 w 845"/>
                <a:gd name="T107" fmla="*/ 84 h 637"/>
                <a:gd name="T108" fmla="*/ 223 w 845"/>
                <a:gd name="T109" fmla="*/ 53 h 637"/>
                <a:gd name="T110" fmla="*/ 218 w 845"/>
                <a:gd name="T111" fmla="*/ 103 h 637"/>
                <a:gd name="T112" fmla="*/ 191 w 845"/>
                <a:gd name="T113" fmla="*/ 93 h 637"/>
                <a:gd name="T114" fmla="*/ 146 w 845"/>
                <a:gd name="T115" fmla="*/ 82 h 637"/>
                <a:gd name="T116" fmla="*/ 180 w 845"/>
                <a:gd name="T117" fmla="*/ 152 h 637"/>
                <a:gd name="T118" fmla="*/ 122 w 845"/>
                <a:gd name="T119" fmla="*/ 131 h 637"/>
                <a:gd name="T120" fmla="*/ 65 w 845"/>
                <a:gd name="T121" fmla="*/ 120 h 637"/>
                <a:gd name="T122" fmla="*/ 122 w 845"/>
                <a:gd name="T123" fmla="*/ 195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45" h="637">
                  <a:moveTo>
                    <a:pt x="132" y="204"/>
                  </a:moveTo>
                  <a:lnTo>
                    <a:pt x="126" y="201"/>
                  </a:lnTo>
                  <a:lnTo>
                    <a:pt x="114" y="199"/>
                  </a:lnTo>
                  <a:lnTo>
                    <a:pt x="103" y="198"/>
                  </a:lnTo>
                  <a:lnTo>
                    <a:pt x="90" y="195"/>
                  </a:lnTo>
                  <a:lnTo>
                    <a:pt x="79" y="198"/>
                  </a:lnTo>
                  <a:lnTo>
                    <a:pt x="68" y="199"/>
                  </a:lnTo>
                  <a:lnTo>
                    <a:pt x="61" y="201"/>
                  </a:lnTo>
                  <a:lnTo>
                    <a:pt x="59" y="204"/>
                  </a:lnTo>
                  <a:lnTo>
                    <a:pt x="60" y="210"/>
                  </a:lnTo>
                  <a:lnTo>
                    <a:pt x="65" y="215"/>
                  </a:lnTo>
                  <a:lnTo>
                    <a:pt x="73" y="223"/>
                  </a:lnTo>
                  <a:lnTo>
                    <a:pt x="80" y="229"/>
                  </a:lnTo>
                  <a:lnTo>
                    <a:pt x="90" y="236"/>
                  </a:lnTo>
                  <a:lnTo>
                    <a:pt x="99" y="242"/>
                  </a:lnTo>
                  <a:lnTo>
                    <a:pt x="107" y="246"/>
                  </a:lnTo>
                  <a:lnTo>
                    <a:pt x="111" y="251"/>
                  </a:lnTo>
                  <a:lnTo>
                    <a:pt x="99" y="251"/>
                  </a:lnTo>
                  <a:lnTo>
                    <a:pt x="90" y="251"/>
                  </a:lnTo>
                  <a:lnTo>
                    <a:pt x="72" y="251"/>
                  </a:lnTo>
                  <a:lnTo>
                    <a:pt x="61" y="253"/>
                  </a:lnTo>
                  <a:lnTo>
                    <a:pt x="52" y="253"/>
                  </a:lnTo>
                  <a:lnTo>
                    <a:pt x="43" y="256"/>
                  </a:lnTo>
                  <a:lnTo>
                    <a:pt x="33" y="257"/>
                  </a:lnTo>
                  <a:lnTo>
                    <a:pt x="24" y="258"/>
                  </a:lnTo>
                  <a:lnTo>
                    <a:pt x="16" y="261"/>
                  </a:lnTo>
                  <a:lnTo>
                    <a:pt x="11" y="263"/>
                  </a:lnTo>
                  <a:lnTo>
                    <a:pt x="4" y="265"/>
                  </a:lnTo>
                  <a:lnTo>
                    <a:pt x="1" y="269"/>
                  </a:lnTo>
                  <a:lnTo>
                    <a:pt x="0" y="271"/>
                  </a:lnTo>
                  <a:lnTo>
                    <a:pt x="0" y="275"/>
                  </a:lnTo>
                  <a:lnTo>
                    <a:pt x="3" y="279"/>
                  </a:lnTo>
                  <a:lnTo>
                    <a:pt x="7" y="281"/>
                  </a:lnTo>
                  <a:lnTo>
                    <a:pt x="15" y="286"/>
                  </a:lnTo>
                  <a:lnTo>
                    <a:pt x="21" y="291"/>
                  </a:lnTo>
                  <a:lnTo>
                    <a:pt x="31" y="294"/>
                  </a:lnTo>
                  <a:lnTo>
                    <a:pt x="39" y="299"/>
                  </a:lnTo>
                  <a:lnTo>
                    <a:pt x="48" y="301"/>
                  </a:lnTo>
                  <a:lnTo>
                    <a:pt x="60" y="305"/>
                  </a:lnTo>
                  <a:lnTo>
                    <a:pt x="71" y="310"/>
                  </a:lnTo>
                  <a:lnTo>
                    <a:pt x="80" y="315"/>
                  </a:lnTo>
                  <a:lnTo>
                    <a:pt x="91" y="318"/>
                  </a:lnTo>
                  <a:lnTo>
                    <a:pt x="102" y="319"/>
                  </a:lnTo>
                  <a:lnTo>
                    <a:pt x="111" y="322"/>
                  </a:lnTo>
                  <a:lnTo>
                    <a:pt x="118" y="324"/>
                  </a:lnTo>
                  <a:lnTo>
                    <a:pt x="126" y="327"/>
                  </a:lnTo>
                  <a:lnTo>
                    <a:pt x="128" y="328"/>
                  </a:lnTo>
                  <a:lnTo>
                    <a:pt x="122" y="332"/>
                  </a:lnTo>
                  <a:lnTo>
                    <a:pt x="114" y="333"/>
                  </a:lnTo>
                  <a:lnTo>
                    <a:pt x="106" y="337"/>
                  </a:lnTo>
                  <a:lnTo>
                    <a:pt x="96" y="342"/>
                  </a:lnTo>
                  <a:lnTo>
                    <a:pt x="88" y="346"/>
                  </a:lnTo>
                  <a:lnTo>
                    <a:pt x="79" y="351"/>
                  </a:lnTo>
                  <a:lnTo>
                    <a:pt x="69" y="356"/>
                  </a:lnTo>
                  <a:lnTo>
                    <a:pt x="60" y="360"/>
                  </a:lnTo>
                  <a:lnTo>
                    <a:pt x="52" y="363"/>
                  </a:lnTo>
                  <a:lnTo>
                    <a:pt x="43" y="368"/>
                  </a:lnTo>
                  <a:lnTo>
                    <a:pt x="36" y="372"/>
                  </a:lnTo>
                  <a:lnTo>
                    <a:pt x="33" y="377"/>
                  </a:lnTo>
                  <a:lnTo>
                    <a:pt x="28" y="384"/>
                  </a:lnTo>
                  <a:lnTo>
                    <a:pt x="24" y="385"/>
                  </a:lnTo>
                  <a:lnTo>
                    <a:pt x="21" y="389"/>
                  </a:lnTo>
                  <a:lnTo>
                    <a:pt x="28" y="395"/>
                  </a:lnTo>
                  <a:lnTo>
                    <a:pt x="33" y="398"/>
                  </a:lnTo>
                  <a:lnTo>
                    <a:pt x="39" y="400"/>
                  </a:lnTo>
                  <a:lnTo>
                    <a:pt x="48" y="403"/>
                  </a:lnTo>
                  <a:lnTo>
                    <a:pt x="57" y="404"/>
                  </a:lnTo>
                  <a:lnTo>
                    <a:pt x="68" y="406"/>
                  </a:lnTo>
                  <a:lnTo>
                    <a:pt x="80" y="409"/>
                  </a:lnTo>
                  <a:lnTo>
                    <a:pt x="92" y="409"/>
                  </a:lnTo>
                  <a:lnTo>
                    <a:pt x="106" y="410"/>
                  </a:lnTo>
                  <a:lnTo>
                    <a:pt x="118" y="410"/>
                  </a:lnTo>
                  <a:lnTo>
                    <a:pt x="131" y="413"/>
                  </a:lnTo>
                  <a:lnTo>
                    <a:pt x="140" y="413"/>
                  </a:lnTo>
                  <a:lnTo>
                    <a:pt x="151" y="410"/>
                  </a:lnTo>
                  <a:lnTo>
                    <a:pt x="160" y="410"/>
                  </a:lnTo>
                  <a:lnTo>
                    <a:pt x="168" y="409"/>
                  </a:lnTo>
                  <a:lnTo>
                    <a:pt x="175" y="408"/>
                  </a:lnTo>
                  <a:lnTo>
                    <a:pt x="170" y="410"/>
                  </a:lnTo>
                  <a:lnTo>
                    <a:pt x="164" y="415"/>
                  </a:lnTo>
                  <a:lnTo>
                    <a:pt x="156" y="422"/>
                  </a:lnTo>
                  <a:lnTo>
                    <a:pt x="151" y="424"/>
                  </a:lnTo>
                  <a:lnTo>
                    <a:pt x="142" y="433"/>
                  </a:lnTo>
                  <a:lnTo>
                    <a:pt x="132" y="438"/>
                  </a:lnTo>
                  <a:lnTo>
                    <a:pt x="104" y="466"/>
                  </a:lnTo>
                  <a:lnTo>
                    <a:pt x="99" y="473"/>
                  </a:lnTo>
                  <a:lnTo>
                    <a:pt x="94" y="479"/>
                  </a:lnTo>
                  <a:lnTo>
                    <a:pt x="91" y="485"/>
                  </a:lnTo>
                  <a:lnTo>
                    <a:pt x="90" y="490"/>
                  </a:lnTo>
                  <a:lnTo>
                    <a:pt x="90" y="492"/>
                  </a:lnTo>
                  <a:lnTo>
                    <a:pt x="91" y="498"/>
                  </a:lnTo>
                  <a:lnTo>
                    <a:pt x="96" y="500"/>
                  </a:lnTo>
                  <a:lnTo>
                    <a:pt x="103" y="501"/>
                  </a:lnTo>
                  <a:lnTo>
                    <a:pt x="119" y="501"/>
                  </a:lnTo>
                  <a:lnTo>
                    <a:pt x="128" y="500"/>
                  </a:lnTo>
                  <a:lnTo>
                    <a:pt x="139" y="500"/>
                  </a:lnTo>
                  <a:lnTo>
                    <a:pt x="148" y="498"/>
                  </a:lnTo>
                  <a:lnTo>
                    <a:pt x="160" y="495"/>
                  </a:lnTo>
                  <a:lnTo>
                    <a:pt x="171" y="492"/>
                  </a:lnTo>
                  <a:lnTo>
                    <a:pt x="180" y="490"/>
                  </a:lnTo>
                  <a:lnTo>
                    <a:pt x="191" y="490"/>
                  </a:lnTo>
                  <a:lnTo>
                    <a:pt x="200" y="486"/>
                  </a:lnTo>
                  <a:lnTo>
                    <a:pt x="207" y="485"/>
                  </a:lnTo>
                  <a:lnTo>
                    <a:pt x="212" y="482"/>
                  </a:lnTo>
                  <a:lnTo>
                    <a:pt x="215" y="482"/>
                  </a:lnTo>
                  <a:lnTo>
                    <a:pt x="219" y="481"/>
                  </a:lnTo>
                  <a:lnTo>
                    <a:pt x="215" y="486"/>
                  </a:lnTo>
                  <a:lnTo>
                    <a:pt x="215" y="495"/>
                  </a:lnTo>
                  <a:lnTo>
                    <a:pt x="211" y="504"/>
                  </a:lnTo>
                  <a:lnTo>
                    <a:pt x="210" y="514"/>
                  </a:lnTo>
                  <a:lnTo>
                    <a:pt x="208" y="523"/>
                  </a:lnTo>
                  <a:lnTo>
                    <a:pt x="208" y="530"/>
                  </a:lnTo>
                  <a:lnTo>
                    <a:pt x="211" y="537"/>
                  </a:lnTo>
                  <a:lnTo>
                    <a:pt x="215" y="543"/>
                  </a:lnTo>
                  <a:lnTo>
                    <a:pt x="218" y="543"/>
                  </a:lnTo>
                  <a:lnTo>
                    <a:pt x="220" y="544"/>
                  </a:lnTo>
                  <a:lnTo>
                    <a:pt x="226" y="543"/>
                  </a:lnTo>
                  <a:lnTo>
                    <a:pt x="230" y="542"/>
                  </a:lnTo>
                  <a:lnTo>
                    <a:pt x="235" y="539"/>
                  </a:lnTo>
                  <a:lnTo>
                    <a:pt x="242" y="537"/>
                  </a:lnTo>
                  <a:lnTo>
                    <a:pt x="249" y="534"/>
                  </a:lnTo>
                  <a:lnTo>
                    <a:pt x="257" y="528"/>
                  </a:lnTo>
                  <a:lnTo>
                    <a:pt x="262" y="525"/>
                  </a:lnTo>
                  <a:lnTo>
                    <a:pt x="269" y="520"/>
                  </a:lnTo>
                  <a:lnTo>
                    <a:pt x="275" y="517"/>
                  </a:lnTo>
                  <a:lnTo>
                    <a:pt x="281" y="511"/>
                  </a:lnTo>
                  <a:lnTo>
                    <a:pt x="286" y="509"/>
                  </a:lnTo>
                  <a:lnTo>
                    <a:pt x="291" y="505"/>
                  </a:lnTo>
                  <a:lnTo>
                    <a:pt x="295" y="501"/>
                  </a:lnTo>
                  <a:lnTo>
                    <a:pt x="299" y="498"/>
                  </a:lnTo>
                  <a:lnTo>
                    <a:pt x="294" y="511"/>
                  </a:lnTo>
                  <a:lnTo>
                    <a:pt x="287" y="527"/>
                  </a:lnTo>
                  <a:lnTo>
                    <a:pt x="283" y="543"/>
                  </a:lnTo>
                  <a:lnTo>
                    <a:pt x="278" y="558"/>
                  </a:lnTo>
                  <a:lnTo>
                    <a:pt x="275" y="572"/>
                  </a:lnTo>
                  <a:lnTo>
                    <a:pt x="273" y="586"/>
                  </a:lnTo>
                  <a:lnTo>
                    <a:pt x="275" y="598"/>
                  </a:lnTo>
                  <a:lnTo>
                    <a:pt x="283" y="604"/>
                  </a:lnTo>
                  <a:lnTo>
                    <a:pt x="294" y="605"/>
                  </a:lnTo>
                  <a:lnTo>
                    <a:pt x="306" y="604"/>
                  </a:lnTo>
                  <a:lnTo>
                    <a:pt x="317" y="599"/>
                  </a:lnTo>
                  <a:lnTo>
                    <a:pt x="326" y="591"/>
                  </a:lnTo>
                  <a:lnTo>
                    <a:pt x="337" y="582"/>
                  </a:lnTo>
                  <a:lnTo>
                    <a:pt x="347" y="575"/>
                  </a:lnTo>
                  <a:lnTo>
                    <a:pt x="355" y="565"/>
                  </a:lnTo>
                  <a:lnTo>
                    <a:pt x="362" y="556"/>
                  </a:lnTo>
                  <a:lnTo>
                    <a:pt x="365" y="570"/>
                  </a:lnTo>
                  <a:lnTo>
                    <a:pt x="370" y="584"/>
                  </a:lnTo>
                  <a:lnTo>
                    <a:pt x="374" y="598"/>
                  </a:lnTo>
                  <a:lnTo>
                    <a:pt x="381" y="609"/>
                  </a:lnTo>
                  <a:lnTo>
                    <a:pt x="388" y="618"/>
                  </a:lnTo>
                  <a:lnTo>
                    <a:pt x="396" y="629"/>
                  </a:lnTo>
                  <a:lnTo>
                    <a:pt x="402" y="633"/>
                  </a:lnTo>
                  <a:lnTo>
                    <a:pt x="414" y="637"/>
                  </a:lnTo>
                  <a:lnTo>
                    <a:pt x="425" y="633"/>
                  </a:lnTo>
                  <a:lnTo>
                    <a:pt x="436" y="627"/>
                  </a:lnTo>
                  <a:lnTo>
                    <a:pt x="445" y="618"/>
                  </a:lnTo>
                  <a:lnTo>
                    <a:pt x="453" y="609"/>
                  </a:lnTo>
                  <a:lnTo>
                    <a:pt x="460" y="598"/>
                  </a:lnTo>
                  <a:lnTo>
                    <a:pt x="465" y="587"/>
                  </a:lnTo>
                  <a:lnTo>
                    <a:pt x="470" y="577"/>
                  </a:lnTo>
                  <a:lnTo>
                    <a:pt x="472" y="572"/>
                  </a:lnTo>
                  <a:lnTo>
                    <a:pt x="478" y="582"/>
                  </a:lnTo>
                  <a:lnTo>
                    <a:pt x="484" y="592"/>
                  </a:lnTo>
                  <a:lnTo>
                    <a:pt x="490" y="604"/>
                  </a:lnTo>
                  <a:lnTo>
                    <a:pt x="498" y="613"/>
                  </a:lnTo>
                  <a:lnTo>
                    <a:pt x="510" y="620"/>
                  </a:lnTo>
                  <a:lnTo>
                    <a:pt x="521" y="628"/>
                  </a:lnTo>
                  <a:lnTo>
                    <a:pt x="531" y="633"/>
                  </a:lnTo>
                  <a:lnTo>
                    <a:pt x="541" y="633"/>
                  </a:lnTo>
                  <a:lnTo>
                    <a:pt x="551" y="633"/>
                  </a:lnTo>
                  <a:lnTo>
                    <a:pt x="557" y="624"/>
                  </a:lnTo>
                  <a:lnTo>
                    <a:pt x="565" y="615"/>
                  </a:lnTo>
                  <a:lnTo>
                    <a:pt x="569" y="604"/>
                  </a:lnTo>
                  <a:lnTo>
                    <a:pt x="571" y="591"/>
                  </a:lnTo>
                  <a:lnTo>
                    <a:pt x="571" y="577"/>
                  </a:lnTo>
                  <a:lnTo>
                    <a:pt x="569" y="566"/>
                  </a:lnTo>
                  <a:lnTo>
                    <a:pt x="565" y="556"/>
                  </a:lnTo>
                  <a:lnTo>
                    <a:pt x="565" y="562"/>
                  </a:lnTo>
                  <a:lnTo>
                    <a:pt x="572" y="568"/>
                  </a:lnTo>
                  <a:lnTo>
                    <a:pt x="577" y="572"/>
                  </a:lnTo>
                  <a:lnTo>
                    <a:pt x="580" y="577"/>
                  </a:lnTo>
                  <a:lnTo>
                    <a:pt x="585" y="585"/>
                  </a:lnTo>
                  <a:lnTo>
                    <a:pt x="597" y="596"/>
                  </a:lnTo>
                  <a:lnTo>
                    <a:pt x="605" y="603"/>
                  </a:lnTo>
                  <a:lnTo>
                    <a:pt x="612" y="606"/>
                  </a:lnTo>
                  <a:lnTo>
                    <a:pt x="617" y="610"/>
                  </a:lnTo>
                  <a:lnTo>
                    <a:pt x="623" y="613"/>
                  </a:lnTo>
                  <a:lnTo>
                    <a:pt x="629" y="616"/>
                  </a:lnTo>
                  <a:lnTo>
                    <a:pt x="633" y="618"/>
                  </a:lnTo>
                  <a:lnTo>
                    <a:pt x="640" y="620"/>
                  </a:lnTo>
                  <a:lnTo>
                    <a:pt x="645" y="620"/>
                  </a:lnTo>
                  <a:lnTo>
                    <a:pt x="653" y="616"/>
                  </a:lnTo>
                  <a:lnTo>
                    <a:pt x="656" y="606"/>
                  </a:lnTo>
                  <a:lnTo>
                    <a:pt x="660" y="596"/>
                  </a:lnTo>
                  <a:lnTo>
                    <a:pt x="660" y="580"/>
                  </a:lnTo>
                  <a:lnTo>
                    <a:pt x="656" y="566"/>
                  </a:lnTo>
                  <a:lnTo>
                    <a:pt x="653" y="551"/>
                  </a:lnTo>
                  <a:lnTo>
                    <a:pt x="645" y="537"/>
                  </a:lnTo>
                  <a:lnTo>
                    <a:pt x="640" y="523"/>
                  </a:lnTo>
                  <a:lnTo>
                    <a:pt x="649" y="528"/>
                  </a:lnTo>
                  <a:lnTo>
                    <a:pt x="656" y="537"/>
                  </a:lnTo>
                  <a:lnTo>
                    <a:pt x="665" y="539"/>
                  </a:lnTo>
                  <a:lnTo>
                    <a:pt x="674" y="544"/>
                  </a:lnTo>
                  <a:lnTo>
                    <a:pt x="679" y="549"/>
                  </a:lnTo>
                  <a:lnTo>
                    <a:pt x="686" y="553"/>
                  </a:lnTo>
                  <a:lnTo>
                    <a:pt x="694" y="558"/>
                  </a:lnTo>
                  <a:lnTo>
                    <a:pt x="699" y="561"/>
                  </a:lnTo>
                  <a:lnTo>
                    <a:pt x="706" y="563"/>
                  </a:lnTo>
                  <a:lnTo>
                    <a:pt x="712" y="565"/>
                  </a:lnTo>
                  <a:lnTo>
                    <a:pt x="716" y="568"/>
                  </a:lnTo>
                  <a:lnTo>
                    <a:pt x="720" y="568"/>
                  </a:lnTo>
                  <a:lnTo>
                    <a:pt x="726" y="568"/>
                  </a:lnTo>
                  <a:lnTo>
                    <a:pt x="728" y="568"/>
                  </a:lnTo>
                  <a:lnTo>
                    <a:pt x="732" y="568"/>
                  </a:lnTo>
                  <a:lnTo>
                    <a:pt x="735" y="568"/>
                  </a:lnTo>
                  <a:lnTo>
                    <a:pt x="740" y="563"/>
                  </a:lnTo>
                  <a:lnTo>
                    <a:pt x="742" y="553"/>
                  </a:lnTo>
                  <a:lnTo>
                    <a:pt x="738" y="543"/>
                  </a:lnTo>
                  <a:lnTo>
                    <a:pt x="735" y="528"/>
                  </a:lnTo>
                  <a:lnTo>
                    <a:pt x="728" y="515"/>
                  </a:lnTo>
                  <a:lnTo>
                    <a:pt x="719" y="501"/>
                  </a:lnTo>
                  <a:lnTo>
                    <a:pt x="710" y="490"/>
                  </a:lnTo>
                  <a:lnTo>
                    <a:pt x="698" y="480"/>
                  </a:lnTo>
                  <a:lnTo>
                    <a:pt x="706" y="485"/>
                  </a:lnTo>
                  <a:lnTo>
                    <a:pt x="712" y="486"/>
                  </a:lnTo>
                  <a:lnTo>
                    <a:pt x="720" y="490"/>
                  </a:lnTo>
                  <a:lnTo>
                    <a:pt x="730" y="492"/>
                  </a:lnTo>
                  <a:lnTo>
                    <a:pt x="738" y="492"/>
                  </a:lnTo>
                  <a:lnTo>
                    <a:pt x="747" y="495"/>
                  </a:lnTo>
                  <a:lnTo>
                    <a:pt x="755" y="495"/>
                  </a:lnTo>
                  <a:lnTo>
                    <a:pt x="772" y="495"/>
                  </a:lnTo>
                  <a:lnTo>
                    <a:pt x="778" y="495"/>
                  </a:lnTo>
                  <a:lnTo>
                    <a:pt x="786" y="495"/>
                  </a:lnTo>
                  <a:lnTo>
                    <a:pt x="792" y="492"/>
                  </a:lnTo>
                  <a:lnTo>
                    <a:pt x="796" y="492"/>
                  </a:lnTo>
                  <a:lnTo>
                    <a:pt x="799" y="492"/>
                  </a:lnTo>
                  <a:lnTo>
                    <a:pt x="802" y="490"/>
                  </a:lnTo>
                  <a:lnTo>
                    <a:pt x="803" y="490"/>
                  </a:lnTo>
                  <a:lnTo>
                    <a:pt x="803" y="480"/>
                  </a:lnTo>
                  <a:lnTo>
                    <a:pt x="799" y="476"/>
                  </a:lnTo>
                  <a:lnTo>
                    <a:pt x="795" y="468"/>
                  </a:lnTo>
                  <a:lnTo>
                    <a:pt x="790" y="462"/>
                  </a:lnTo>
                  <a:lnTo>
                    <a:pt x="782" y="455"/>
                  </a:lnTo>
                  <a:lnTo>
                    <a:pt x="775" y="449"/>
                  </a:lnTo>
                  <a:lnTo>
                    <a:pt x="764" y="444"/>
                  </a:lnTo>
                  <a:lnTo>
                    <a:pt x="772" y="444"/>
                  </a:lnTo>
                  <a:lnTo>
                    <a:pt x="782" y="444"/>
                  </a:lnTo>
                  <a:lnTo>
                    <a:pt x="792" y="444"/>
                  </a:lnTo>
                  <a:lnTo>
                    <a:pt x="803" y="447"/>
                  </a:lnTo>
                  <a:lnTo>
                    <a:pt x="813" y="444"/>
                  </a:lnTo>
                  <a:lnTo>
                    <a:pt x="822" y="444"/>
                  </a:lnTo>
                  <a:lnTo>
                    <a:pt x="827" y="444"/>
                  </a:lnTo>
                  <a:lnTo>
                    <a:pt x="834" y="438"/>
                  </a:lnTo>
                  <a:lnTo>
                    <a:pt x="830" y="433"/>
                  </a:lnTo>
                  <a:lnTo>
                    <a:pt x="827" y="427"/>
                  </a:lnTo>
                  <a:lnTo>
                    <a:pt x="819" y="422"/>
                  </a:lnTo>
                  <a:lnTo>
                    <a:pt x="810" y="414"/>
                  </a:lnTo>
                  <a:lnTo>
                    <a:pt x="802" y="406"/>
                  </a:lnTo>
                  <a:lnTo>
                    <a:pt x="792" y="403"/>
                  </a:lnTo>
                  <a:lnTo>
                    <a:pt x="782" y="398"/>
                  </a:lnTo>
                  <a:lnTo>
                    <a:pt x="775" y="394"/>
                  </a:lnTo>
                  <a:lnTo>
                    <a:pt x="784" y="394"/>
                  </a:lnTo>
                  <a:lnTo>
                    <a:pt x="795" y="391"/>
                  </a:lnTo>
                  <a:lnTo>
                    <a:pt x="804" y="389"/>
                  </a:lnTo>
                  <a:lnTo>
                    <a:pt x="817" y="389"/>
                  </a:lnTo>
                  <a:lnTo>
                    <a:pt x="825" y="385"/>
                  </a:lnTo>
                  <a:lnTo>
                    <a:pt x="834" y="384"/>
                  </a:lnTo>
                  <a:lnTo>
                    <a:pt x="841" y="381"/>
                  </a:lnTo>
                  <a:lnTo>
                    <a:pt x="845" y="376"/>
                  </a:lnTo>
                  <a:lnTo>
                    <a:pt x="845" y="374"/>
                  </a:lnTo>
                  <a:lnTo>
                    <a:pt x="842" y="372"/>
                  </a:lnTo>
                  <a:lnTo>
                    <a:pt x="842" y="370"/>
                  </a:lnTo>
                  <a:lnTo>
                    <a:pt x="839" y="366"/>
                  </a:lnTo>
                  <a:lnTo>
                    <a:pt x="834" y="363"/>
                  </a:lnTo>
                  <a:lnTo>
                    <a:pt x="827" y="362"/>
                  </a:lnTo>
                  <a:lnTo>
                    <a:pt x="822" y="360"/>
                  </a:lnTo>
                  <a:lnTo>
                    <a:pt x="817" y="357"/>
                  </a:lnTo>
                  <a:lnTo>
                    <a:pt x="810" y="356"/>
                  </a:lnTo>
                  <a:lnTo>
                    <a:pt x="802" y="353"/>
                  </a:lnTo>
                  <a:lnTo>
                    <a:pt x="792" y="351"/>
                  </a:lnTo>
                  <a:lnTo>
                    <a:pt x="784" y="348"/>
                  </a:lnTo>
                  <a:lnTo>
                    <a:pt x="775" y="347"/>
                  </a:lnTo>
                  <a:lnTo>
                    <a:pt x="764" y="346"/>
                  </a:lnTo>
                  <a:lnTo>
                    <a:pt x="755" y="344"/>
                  </a:lnTo>
                  <a:lnTo>
                    <a:pt x="746" y="344"/>
                  </a:lnTo>
                  <a:lnTo>
                    <a:pt x="750" y="343"/>
                  </a:lnTo>
                  <a:lnTo>
                    <a:pt x="752" y="343"/>
                  </a:lnTo>
                  <a:lnTo>
                    <a:pt x="758" y="341"/>
                  </a:lnTo>
                  <a:lnTo>
                    <a:pt x="764" y="341"/>
                  </a:lnTo>
                  <a:lnTo>
                    <a:pt x="774" y="337"/>
                  </a:lnTo>
                  <a:lnTo>
                    <a:pt x="780" y="336"/>
                  </a:lnTo>
                  <a:lnTo>
                    <a:pt x="790" y="333"/>
                  </a:lnTo>
                  <a:lnTo>
                    <a:pt x="799" y="332"/>
                  </a:lnTo>
                  <a:lnTo>
                    <a:pt x="806" y="328"/>
                  </a:lnTo>
                  <a:lnTo>
                    <a:pt x="815" y="324"/>
                  </a:lnTo>
                  <a:lnTo>
                    <a:pt x="822" y="322"/>
                  </a:lnTo>
                  <a:lnTo>
                    <a:pt x="827" y="319"/>
                  </a:lnTo>
                  <a:lnTo>
                    <a:pt x="834" y="318"/>
                  </a:lnTo>
                  <a:lnTo>
                    <a:pt x="839" y="315"/>
                  </a:lnTo>
                  <a:lnTo>
                    <a:pt x="841" y="313"/>
                  </a:lnTo>
                  <a:lnTo>
                    <a:pt x="841" y="309"/>
                  </a:lnTo>
                  <a:lnTo>
                    <a:pt x="839" y="305"/>
                  </a:lnTo>
                  <a:lnTo>
                    <a:pt x="834" y="300"/>
                  </a:lnTo>
                  <a:lnTo>
                    <a:pt x="827" y="298"/>
                  </a:lnTo>
                  <a:lnTo>
                    <a:pt x="825" y="296"/>
                  </a:lnTo>
                  <a:lnTo>
                    <a:pt x="817" y="294"/>
                  </a:lnTo>
                  <a:lnTo>
                    <a:pt x="810" y="291"/>
                  </a:lnTo>
                  <a:lnTo>
                    <a:pt x="803" y="291"/>
                  </a:lnTo>
                  <a:lnTo>
                    <a:pt x="796" y="289"/>
                  </a:lnTo>
                  <a:lnTo>
                    <a:pt x="790" y="289"/>
                  </a:lnTo>
                  <a:lnTo>
                    <a:pt x="784" y="286"/>
                  </a:lnTo>
                  <a:lnTo>
                    <a:pt x="775" y="286"/>
                  </a:lnTo>
                  <a:lnTo>
                    <a:pt x="770" y="284"/>
                  </a:lnTo>
                  <a:lnTo>
                    <a:pt x="750" y="284"/>
                  </a:lnTo>
                  <a:lnTo>
                    <a:pt x="760" y="279"/>
                  </a:lnTo>
                  <a:lnTo>
                    <a:pt x="774" y="274"/>
                  </a:lnTo>
                  <a:lnTo>
                    <a:pt x="784" y="269"/>
                  </a:lnTo>
                  <a:lnTo>
                    <a:pt x="792" y="260"/>
                  </a:lnTo>
                  <a:lnTo>
                    <a:pt x="799" y="253"/>
                  </a:lnTo>
                  <a:lnTo>
                    <a:pt x="804" y="246"/>
                  </a:lnTo>
                  <a:lnTo>
                    <a:pt x="806" y="239"/>
                  </a:lnTo>
                  <a:lnTo>
                    <a:pt x="806" y="234"/>
                  </a:lnTo>
                  <a:lnTo>
                    <a:pt x="803" y="233"/>
                  </a:lnTo>
                  <a:lnTo>
                    <a:pt x="799" y="231"/>
                  </a:lnTo>
                  <a:lnTo>
                    <a:pt x="795" y="229"/>
                  </a:lnTo>
                  <a:lnTo>
                    <a:pt x="790" y="229"/>
                  </a:lnTo>
                  <a:lnTo>
                    <a:pt x="782" y="227"/>
                  </a:lnTo>
                  <a:lnTo>
                    <a:pt x="775" y="227"/>
                  </a:lnTo>
                  <a:lnTo>
                    <a:pt x="767" y="225"/>
                  </a:lnTo>
                  <a:lnTo>
                    <a:pt x="758" y="223"/>
                  </a:lnTo>
                  <a:lnTo>
                    <a:pt x="750" y="223"/>
                  </a:lnTo>
                  <a:lnTo>
                    <a:pt x="742" y="223"/>
                  </a:lnTo>
                  <a:lnTo>
                    <a:pt x="704" y="223"/>
                  </a:lnTo>
                  <a:lnTo>
                    <a:pt x="712" y="218"/>
                  </a:lnTo>
                  <a:lnTo>
                    <a:pt x="724" y="209"/>
                  </a:lnTo>
                  <a:lnTo>
                    <a:pt x="735" y="199"/>
                  </a:lnTo>
                  <a:lnTo>
                    <a:pt x="750" y="189"/>
                  </a:lnTo>
                  <a:lnTo>
                    <a:pt x="758" y="179"/>
                  </a:lnTo>
                  <a:lnTo>
                    <a:pt x="764" y="169"/>
                  </a:lnTo>
                  <a:lnTo>
                    <a:pt x="770" y="157"/>
                  </a:lnTo>
                  <a:lnTo>
                    <a:pt x="767" y="152"/>
                  </a:lnTo>
                  <a:lnTo>
                    <a:pt x="760" y="147"/>
                  </a:lnTo>
                  <a:lnTo>
                    <a:pt x="758" y="143"/>
                  </a:lnTo>
                  <a:lnTo>
                    <a:pt x="752" y="143"/>
                  </a:lnTo>
                  <a:lnTo>
                    <a:pt x="746" y="143"/>
                  </a:lnTo>
                  <a:lnTo>
                    <a:pt x="738" y="142"/>
                  </a:lnTo>
                  <a:lnTo>
                    <a:pt x="730" y="143"/>
                  </a:lnTo>
                  <a:lnTo>
                    <a:pt x="720" y="143"/>
                  </a:lnTo>
                  <a:lnTo>
                    <a:pt x="712" y="143"/>
                  </a:lnTo>
                  <a:lnTo>
                    <a:pt x="706" y="147"/>
                  </a:lnTo>
                  <a:lnTo>
                    <a:pt x="695" y="150"/>
                  </a:lnTo>
                  <a:lnTo>
                    <a:pt x="686" y="152"/>
                  </a:lnTo>
                  <a:lnTo>
                    <a:pt x="678" y="152"/>
                  </a:lnTo>
                  <a:lnTo>
                    <a:pt x="670" y="157"/>
                  </a:lnTo>
                  <a:lnTo>
                    <a:pt x="663" y="160"/>
                  </a:lnTo>
                  <a:lnTo>
                    <a:pt x="655" y="163"/>
                  </a:lnTo>
                  <a:lnTo>
                    <a:pt x="656" y="155"/>
                  </a:lnTo>
                  <a:lnTo>
                    <a:pt x="657" y="143"/>
                  </a:lnTo>
                  <a:lnTo>
                    <a:pt x="660" y="133"/>
                  </a:lnTo>
                  <a:lnTo>
                    <a:pt x="663" y="120"/>
                  </a:lnTo>
                  <a:lnTo>
                    <a:pt x="665" y="112"/>
                  </a:lnTo>
                  <a:lnTo>
                    <a:pt x="665" y="100"/>
                  </a:lnTo>
                  <a:lnTo>
                    <a:pt x="663" y="93"/>
                  </a:lnTo>
                  <a:lnTo>
                    <a:pt x="653" y="84"/>
                  </a:lnTo>
                  <a:lnTo>
                    <a:pt x="645" y="84"/>
                  </a:lnTo>
                  <a:lnTo>
                    <a:pt x="640" y="86"/>
                  </a:lnTo>
                  <a:lnTo>
                    <a:pt x="635" y="86"/>
                  </a:lnTo>
                  <a:lnTo>
                    <a:pt x="629" y="90"/>
                  </a:lnTo>
                  <a:lnTo>
                    <a:pt x="623" y="93"/>
                  </a:lnTo>
                  <a:lnTo>
                    <a:pt x="615" y="98"/>
                  </a:lnTo>
                  <a:lnTo>
                    <a:pt x="609" y="100"/>
                  </a:lnTo>
                  <a:lnTo>
                    <a:pt x="600" y="105"/>
                  </a:lnTo>
                  <a:lnTo>
                    <a:pt x="593" y="112"/>
                  </a:lnTo>
                  <a:lnTo>
                    <a:pt x="585" y="114"/>
                  </a:lnTo>
                  <a:lnTo>
                    <a:pt x="579" y="118"/>
                  </a:lnTo>
                  <a:lnTo>
                    <a:pt x="569" y="128"/>
                  </a:lnTo>
                  <a:lnTo>
                    <a:pt x="565" y="131"/>
                  </a:lnTo>
                  <a:lnTo>
                    <a:pt x="561" y="136"/>
                  </a:lnTo>
                  <a:lnTo>
                    <a:pt x="565" y="120"/>
                  </a:lnTo>
                  <a:lnTo>
                    <a:pt x="565" y="107"/>
                  </a:lnTo>
                  <a:lnTo>
                    <a:pt x="568" y="91"/>
                  </a:lnTo>
                  <a:lnTo>
                    <a:pt x="565" y="75"/>
                  </a:lnTo>
                  <a:lnTo>
                    <a:pt x="565" y="62"/>
                  </a:lnTo>
                  <a:lnTo>
                    <a:pt x="561" y="51"/>
                  </a:lnTo>
                  <a:lnTo>
                    <a:pt x="557" y="42"/>
                  </a:lnTo>
                  <a:lnTo>
                    <a:pt x="551" y="36"/>
                  </a:lnTo>
                  <a:lnTo>
                    <a:pt x="541" y="36"/>
                  </a:lnTo>
                  <a:lnTo>
                    <a:pt x="531" y="37"/>
                  </a:lnTo>
                  <a:lnTo>
                    <a:pt x="518" y="42"/>
                  </a:lnTo>
                  <a:lnTo>
                    <a:pt x="506" y="48"/>
                  </a:lnTo>
                  <a:lnTo>
                    <a:pt x="493" y="53"/>
                  </a:lnTo>
                  <a:lnTo>
                    <a:pt x="485" y="61"/>
                  </a:lnTo>
                  <a:lnTo>
                    <a:pt x="476" y="67"/>
                  </a:lnTo>
                  <a:lnTo>
                    <a:pt x="472" y="70"/>
                  </a:lnTo>
                  <a:lnTo>
                    <a:pt x="472" y="56"/>
                  </a:lnTo>
                  <a:lnTo>
                    <a:pt x="466" y="45"/>
                  </a:lnTo>
                  <a:lnTo>
                    <a:pt x="462" y="34"/>
                  </a:lnTo>
                  <a:lnTo>
                    <a:pt x="457" y="24"/>
                  </a:lnTo>
                  <a:lnTo>
                    <a:pt x="450" y="15"/>
                  </a:lnTo>
                  <a:lnTo>
                    <a:pt x="441" y="8"/>
                  </a:lnTo>
                  <a:lnTo>
                    <a:pt x="430" y="2"/>
                  </a:lnTo>
                  <a:lnTo>
                    <a:pt x="420" y="0"/>
                  </a:lnTo>
                  <a:lnTo>
                    <a:pt x="409" y="4"/>
                  </a:lnTo>
                  <a:lnTo>
                    <a:pt x="401" y="8"/>
                  </a:lnTo>
                  <a:lnTo>
                    <a:pt x="394" y="15"/>
                  </a:lnTo>
                  <a:lnTo>
                    <a:pt x="388" y="24"/>
                  </a:lnTo>
                  <a:lnTo>
                    <a:pt x="382" y="34"/>
                  </a:lnTo>
                  <a:lnTo>
                    <a:pt x="380" y="46"/>
                  </a:lnTo>
                  <a:lnTo>
                    <a:pt x="375" y="58"/>
                  </a:lnTo>
                  <a:lnTo>
                    <a:pt x="370" y="56"/>
                  </a:lnTo>
                  <a:lnTo>
                    <a:pt x="362" y="51"/>
                  </a:lnTo>
                  <a:lnTo>
                    <a:pt x="355" y="43"/>
                  </a:lnTo>
                  <a:lnTo>
                    <a:pt x="346" y="37"/>
                  </a:lnTo>
                  <a:lnTo>
                    <a:pt x="337" y="32"/>
                  </a:lnTo>
                  <a:lnTo>
                    <a:pt x="326" y="28"/>
                  </a:lnTo>
                  <a:lnTo>
                    <a:pt x="318" y="27"/>
                  </a:lnTo>
                  <a:lnTo>
                    <a:pt x="310" y="27"/>
                  </a:lnTo>
                  <a:lnTo>
                    <a:pt x="306" y="28"/>
                  </a:lnTo>
                  <a:lnTo>
                    <a:pt x="302" y="34"/>
                  </a:lnTo>
                  <a:lnTo>
                    <a:pt x="302" y="46"/>
                  </a:lnTo>
                  <a:lnTo>
                    <a:pt x="306" y="58"/>
                  </a:lnTo>
                  <a:lnTo>
                    <a:pt x="310" y="72"/>
                  </a:lnTo>
                  <a:lnTo>
                    <a:pt x="315" y="88"/>
                  </a:lnTo>
                  <a:lnTo>
                    <a:pt x="319" y="103"/>
                  </a:lnTo>
                  <a:lnTo>
                    <a:pt x="326" y="114"/>
                  </a:lnTo>
                  <a:lnTo>
                    <a:pt x="321" y="112"/>
                  </a:lnTo>
                  <a:lnTo>
                    <a:pt x="315" y="107"/>
                  </a:lnTo>
                  <a:lnTo>
                    <a:pt x="309" y="103"/>
                  </a:lnTo>
                  <a:lnTo>
                    <a:pt x="301" y="98"/>
                  </a:lnTo>
                  <a:lnTo>
                    <a:pt x="294" y="91"/>
                  </a:lnTo>
                  <a:lnTo>
                    <a:pt x="286" y="84"/>
                  </a:lnTo>
                  <a:lnTo>
                    <a:pt x="278" y="79"/>
                  </a:lnTo>
                  <a:lnTo>
                    <a:pt x="269" y="72"/>
                  </a:lnTo>
                  <a:lnTo>
                    <a:pt x="261" y="69"/>
                  </a:lnTo>
                  <a:lnTo>
                    <a:pt x="251" y="65"/>
                  </a:lnTo>
                  <a:lnTo>
                    <a:pt x="245" y="60"/>
                  </a:lnTo>
                  <a:lnTo>
                    <a:pt x="235" y="56"/>
                  </a:lnTo>
                  <a:lnTo>
                    <a:pt x="228" y="53"/>
                  </a:lnTo>
                  <a:lnTo>
                    <a:pt x="223" y="53"/>
                  </a:lnTo>
                  <a:lnTo>
                    <a:pt x="215" y="51"/>
                  </a:lnTo>
                  <a:lnTo>
                    <a:pt x="211" y="53"/>
                  </a:lnTo>
                  <a:lnTo>
                    <a:pt x="204" y="58"/>
                  </a:lnTo>
                  <a:lnTo>
                    <a:pt x="200" y="65"/>
                  </a:lnTo>
                  <a:lnTo>
                    <a:pt x="200" y="72"/>
                  </a:lnTo>
                  <a:lnTo>
                    <a:pt x="206" y="82"/>
                  </a:lnTo>
                  <a:lnTo>
                    <a:pt x="211" y="91"/>
                  </a:lnTo>
                  <a:lnTo>
                    <a:pt x="218" y="103"/>
                  </a:lnTo>
                  <a:lnTo>
                    <a:pt x="223" y="112"/>
                  </a:lnTo>
                  <a:lnTo>
                    <a:pt x="227" y="118"/>
                  </a:lnTo>
                  <a:lnTo>
                    <a:pt x="223" y="114"/>
                  </a:lnTo>
                  <a:lnTo>
                    <a:pt x="220" y="112"/>
                  </a:lnTo>
                  <a:lnTo>
                    <a:pt x="211" y="103"/>
                  </a:lnTo>
                  <a:lnTo>
                    <a:pt x="204" y="100"/>
                  </a:lnTo>
                  <a:lnTo>
                    <a:pt x="198" y="98"/>
                  </a:lnTo>
                  <a:lnTo>
                    <a:pt x="191" y="93"/>
                  </a:lnTo>
                  <a:lnTo>
                    <a:pt x="186" y="90"/>
                  </a:lnTo>
                  <a:lnTo>
                    <a:pt x="176" y="86"/>
                  </a:lnTo>
                  <a:lnTo>
                    <a:pt x="172" y="84"/>
                  </a:lnTo>
                  <a:lnTo>
                    <a:pt x="166" y="82"/>
                  </a:lnTo>
                  <a:lnTo>
                    <a:pt x="159" y="82"/>
                  </a:lnTo>
                  <a:lnTo>
                    <a:pt x="155" y="81"/>
                  </a:lnTo>
                  <a:lnTo>
                    <a:pt x="151" y="82"/>
                  </a:lnTo>
                  <a:lnTo>
                    <a:pt x="146" y="82"/>
                  </a:lnTo>
                  <a:lnTo>
                    <a:pt x="143" y="84"/>
                  </a:lnTo>
                  <a:lnTo>
                    <a:pt x="140" y="91"/>
                  </a:lnTo>
                  <a:lnTo>
                    <a:pt x="143" y="100"/>
                  </a:lnTo>
                  <a:lnTo>
                    <a:pt x="148" y="112"/>
                  </a:lnTo>
                  <a:lnTo>
                    <a:pt x="155" y="122"/>
                  </a:lnTo>
                  <a:lnTo>
                    <a:pt x="166" y="133"/>
                  </a:lnTo>
                  <a:lnTo>
                    <a:pt x="172" y="143"/>
                  </a:lnTo>
                  <a:lnTo>
                    <a:pt x="180" y="152"/>
                  </a:lnTo>
                  <a:lnTo>
                    <a:pt x="186" y="160"/>
                  </a:lnTo>
                  <a:lnTo>
                    <a:pt x="176" y="155"/>
                  </a:lnTo>
                  <a:lnTo>
                    <a:pt x="170" y="152"/>
                  </a:lnTo>
                  <a:lnTo>
                    <a:pt x="160" y="147"/>
                  </a:lnTo>
                  <a:lnTo>
                    <a:pt x="151" y="142"/>
                  </a:lnTo>
                  <a:lnTo>
                    <a:pt x="142" y="138"/>
                  </a:lnTo>
                  <a:lnTo>
                    <a:pt x="132" y="133"/>
                  </a:lnTo>
                  <a:lnTo>
                    <a:pt x="122" y="131"/>
                  </a:lnTo>
                  <a:lnTo>
                    <a:pt x="111" y="127"/>
                  </a:lnTo>
                  <a:lnTo>
                    <a:pt x="103" y="124"/>
                  </a:lnTo>
                  <a:lnTo>
                    <a:pt x="96" y="122"/>
                  </a:lnTo>
                  <a:lnTo>
                    <a:pt x="88" y="120"/>
                  </a:lnTo>
                  <a:lnTo>
                    <a:pt x="80" y="119"/>
                  </a:lnTo>
                  <a:lnTo>
                    <a:pt x="73" y="118"/>
                  </a:lnTo>
                  <a:lnTo>
                    <a:pt x="68" y="119"/>
                  </a:lnTo>
                  <a:lnTo>
                    <a:pt x="65" y="120"/>
                  </a:lnTo>
                  <a:lnTo>
                    <a:pt x="64" y="122"/>
                  </a:lnTo>
                  <a:lnTo>
                    <a:pt x="64" y="129"/>
                  </a:lnTo>
                  <a:lnTo>
                    <a:pt x="68" y="138"/>
                  </a:lnTo>
                  <a:lnTo>
                    <a:pt x="76" y="151"/>
                  </a:lnTo>
                  <a:lnTo>
                    <a:pt x="85" y="162"/>
                  </a:lnTo>
                  <a:lnTo>
                    <a:pt x="96" y="174"/>
                  </a:lnTo>
                  <a:lnTo>
                    <a:pt x="111" y="188"/>
                  </a:lnTo>
                  <a:lnTo>
                    <a:pt x="122" y="195"/>
                  </a:lnTo>
                  <a:lnTo>
                    <a:pt x="132" y="204"/>
                  </a:lnTo>
                  <a:close/>
                </a:path>
              </a:pathLst>
            </a:custGeom>
            <a:solidFill>
              <a:srgbClr val="FFFF8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GB" sz="1349"/>
            </a:p>
          </p:txBody>
        </p:sp>
        <p:sp>
          <p:nvSpPr>
            <p:cNvPr id="34" name="Freeform 21">
              <a:extLst>
                <a:ext uri="{FF2B5EF4-FFF2-40B4-BE49-F238E27FC236}">
                  <a16:creationId xmlns:a16="http://schemas.microsoft.com/office/drawing/2014/main" id="{D8817BBE-B055-405C-95E3-C853634FBD6F}"/>
                </a:ext>
              </a:extLst>
            </p:cNvPr>
            <p:cNvSpPr>
              <a:spLocks/>
            </p:cNvSpPr>
            <p:nvPr/>
          </p:nvSpPr>
          <p:spPr bwMode="auto">
            <a:xfrm>
              <a:off x="-82377" y="5819765"/>
              <a:ext cx="275585" cy="213754"/>
            </a:xfrm>
            <a:custGeom>
              <a:avLst/>
              <a:gdLst>
                <a:gd name="T0" fmla="*/ 226 w 553"/>
                <a:gd name="T1" fmla="*/ 66 h 390"/>
                <a:gd name="T2" fmla="*/ 251 w 553"/>
                <a:gd name="T3" fmla="*/ 79 h 390"/>
                <a:gd name="T4" fmla="*/ 263 w 553"/>
                <a:gd name="T5" fmla="*/ 72 h 390"/>
                <a:gd name="T6" fmla="*/ 279 w 553"/>
                <a:gd name="T7" fmla="*/ 76 h 390"/>
                <a:gd name="T8" fmla="*/ 298 w 553"/>
                <a:gd name="T9" fmla="*/ 76 h 390"/>
                <a:gd name="T10" fmla="*/ 346 w 553"/>
                <a:gd name="T11" fmla="*/ 22 h 390"/>
                <a:gd name="T12" fmla="*/ 323 w 553"/>
                <a:gd name="T13" fmla="*/ 80 h 390"/>
                <a:gd name="T14" fmla="*/ 334 w 553"/>
                <a:gd name="T15" fmla="*/ 94 h 390"/>
                <a:gd name="T16" fmla="*/ 364 w 553"/>
                <a:gd name="T17" fmla="*/ 79 h 390"/>
                <a:gd name="T18" fmla="*/ 353 w 553"/>
                <a:gd name="T19" fmla="*/ 96 h 390"/>
                <a:gd name="T20" fmla="*/ 366 w 553"/>
                <a:gd name="T21" fmla="*/ 110 h 390"/>
                <a:gd name="T22" fmla="*/ 381 w 553"/>
                <a:gd name="T23" fmla="*/ 119 h 390"/>
                <a:gd name="T24" fmla="*/ 392 w 553"/>
                <a:gd name="T25" fmla="*/ 132 h 390"/>
                <a:gd name="T26" fmla="*/ 401 w 553"/>
                <a:gd name="T27" fmla="*/ 148 h 390"/>
                <a:gd name="T28" fmla="*/ 453 w 553"/>
                <a:gd name="T29" fmla="*/ 141 h 390"/>
                <a:gd name="T30" fmla="*/ 528 w 553"/>
                <a:gd name="T31" fmla="*/ 129 h 390"/>
                <a:gd name="T32" fmla="*/ 504 w 553"/>
                <a:gd name="T33" fmla="*/ 134 h 390"/>
                <a:gd name="T34" fmla="*/ 438 w 553"/>
                <a:gd name="T35" fmla="*/ 148 h 390"/>
                <a:gd name="T36" fmla="*/ 410 w 553"/>
                <a:gd name="T37" fmla="*/ 167 h 390"/>
                <a:gd name="T38" fmla="*/ 450 w 553"/>
                <a:gd name="T39" fmla="*/ 179 h 390"/>
                <a:gd name="T40" fmla="*/ 470 w 553"/>
                <a:gd name="T41" fmla="*/ 184 h 390"/>
                <a:gd name="T42" fmla="*/ 418 w 553"/>
                <a:gd name="T43" fmla="*/ 187 h 390"/>
                <a:gd name="T44" fmla="*/ 405 w 553"/>
                <a:gd name="T45" fmla="*/ 208 h 390"/>
                <a:gd name="T46" fmla="*/ 402 w 553"/>
                <a:gd name="T47" fmla="*/ 227 h 390"/>
                <a:gd name="T48" fmla="*/ 386 w 553"/>
                <a:gd name="T49" fmla="*/ 234 h 390"/>
                <a:gd name="T50" fmla="*/ 401 w 553"/>
                <a:gd name="T51" fmla="*/ 252 h 390"/>
                <a:gd name="T52" fmla="*/ 381 w 553"/>
                <a:gd name="T53" fmla="*/ 246 h 390"/>
                <a:gd name="T54" fmla="*/ 364 w 553"/>
                <a:gd name="T55" fmla="*/ 248 h 390"/>
                <a:gd name="T56" fmla="*/ 369 w 553"/>
                <a:gd name="T57" fmla="*/ 270 h 390"/>
                <a:gd name="T58" fmla="*/ 425 w 553"/>
                <a:gd name="T59" fmla="*/ 335 h 390"/>
                <a:gd name="T60" fmla="*/ 390 w 553"/>
                <a:gd name="T61" fmla="*/ 303 h 390"/>
                <a:gd name="T62" fmla="*/ 346 w 553"/>
                <a:gd name="T63" fmla="*/ 262 h 390"/>
                <a:gd name="T64" fmla="*/ 333 w 553"/>
                <a:gd name="T65" fmla="*/ 281 h 390"/>
                <a:gd name="T66" fmla="*/ 361 w 553"/>
                <a:gd name="T67" fmla="*/ 360 h 390"/>
                <a:gd name="T68" fmla="*/ 305 w 553"/>
                <a:gd name="T69" fmla="*/ 265 h 390"/>
                <a:gd name="T70" fmla="*/ 273 w 553"/>
                <a:gd name="T71" fmla="*/ 295 h 390"/>
                <a:gd name="T72" fmla="*/ 258 w 553"/>
                <a:gd name="T73" fmla="*/ 265 h 390"/>
                <a:gd name="T74" fmla="*/ 237 w 553"/>
                <a:gd name="T75" fmla="*/ 258 h 390"/>
                <a:gd name="T76" fmla="*/ 210 w 553"/>
                <a:gd name="T77" fmla="*/ 298 h 390"/>
                <a:gd name="T78" fmla="*/ 195 w 553"/>
                <a:gd name="T79" fmla="*/ 335 h 390"/>
                <a:gd name="T80" fmla="*/ 213 w 553"/>
                <a:gd name="T81" fmla="*/ 247 h 390"/>
                <a:gd name="T82" fmla="*/ 147 w 553"/>
                <a:gd name="T83" fmla="*/ 295 h 390"/>
                <a:gd name="T84" fmla="*/ 175 w 553"/>
                <a:gd name="T85" fmla="*/ 252 h 390"/>
                <a:gd name="T86" fmla="*/ 180 w 553"/>
                <a:gd name="T87" fmla="*/ 228 h 390"/>
                <a:gd name="T88" fmla="*/ 168 w 553"/>
                <a:gd name="T89" fmla="*/ 215 h 390"/>
                <a:gd name="T90" fmla="*/ 136 w 553"/>
                <a:gd name="T91" fmla="*/ 211 h 390"/>
                <a:gd name="T92" fmla="*/ 64 w 553"/>
                <a:gd name="T93" fmla="*/ 227 h 390"/>
                <a:gd name="T94" fmla="*/ 33 w 553"/>
                <a:gd name="T95" fmla="*/ 234 h 390"/>
                <a:gd name="T96" fmla="*/ 112 w 553"/>
                <a:gd name="T97" fmla="*/ 209 h 390"/>
                <a:gd name="T98" fmla="*/ 156 w 553"/>
                <a:gd name="T99" fmla="*/ 190 h 390"/>
                <a:gd name="T100" fmla="*/ 139 w 553"/>
                <a:gd name="T101" fmla="*/ 165 h 390"/>
                <a:gd name="T102" fmla="*/ 104 w 553"/>
                <a:gd name="T103" fmla="*/ 161 h 390"/>
                <a:gd name="T104" fmla="*/ 146 w 553"/>
                <a:gd name="T105" fmla="*/ 152 h 390"/>
                <a:gd name="T106" fmla="*/ 155 w 553"/>
                <a:gd name="T107" fmla="*/ 139 h 390"/>
                <a:gd name="T108" fmla="*/ 158 w 553"/>
                <a:gd name="T109" fmla="*/ 122 h 390"/>
                <a:gd name="T110" fmla="*/ 130 w 553"/>
                <a:gd name="T111" fmla="*/ 100 h 390"/>
                <a:gd name="T112" fmla="*/ 78 w 553"/>
                <a:gd name="T113" fmla="*/ 61 h 390"/>
                <a:gd name="T114" fmla="*/ 88 w 553"/>
                <a:gd name="T115" fmla="*/ 68 h 390"/>
                <a:gd name="T116" fmla="*/ 139 w 553"/>
                <a:gd name="T117" fmla="*/ 96 h 390"/>
                <a:gd name="T118" fmla="*/ 178 w 553"/>
                <a:gd name="T119" fmla="*/ 104 h 390"/>
                <a:gd name="T120" fmla="*/ 184 w 553"/>
                <a:gd name="T121" fmla="*/ 94 h 390"/>
                <a:gd name="T122" fmla="*/ 206 w 553"/>
                <a:gd name="T123" fmla="*/ 89 h 390"/>
                <a:gd name="T124" fmla="*/ 164 w 553"/>
                <a:gd name="T125" fmla="*/ 0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553" h="390">
                  <a:moveTo>
                    <a:pt x="164" y="0"/>
                  </a:moveTo>
                  <a:lnTo>
                    <a:pt x="178" y="17"/>
                  </a:lnTo>
                  <a:lnTo>
                    <a:pt x="194" y="33"/>
                  </a:lnTo>
                  <a:lnTo>
                    <a:pt x="206" y="47"/>
                  </a:lnTo>
                  <a:lnTo>
                    <a:pt x="214" y="58"/>
                  </a:lnTo>
                  <a:lnTo>
                    <a:pt x="226" y="66"/>
                  </a:lnTo>
                  <a:lnTo>
                    <a:pt x="235" y="74"/>
                  </a:lnTo>
                  <a:lnTo>
                    <a:pt x="241" y="79"/>
                  </a:lnTo>
                  <a:lnTo>
                    <a:pt x="245" y="80"/>
                  </a:lnTo>
                  <a:lnTo>
                    <a:pt x="249" y="80"/>
                  </a:lnTo>
                  <a:lnTo>
                    <a:pt x="249" y="79"/>
                  </a:lnTo>
                  <a:lnTo>
                    <a:pt x="251" y="79"/>
                  </a:lnTo>
                  <a:lnTo>
                    <a:pt x="255" y="77"/>
                  </a:lnTo>
                  <a:lnTo>
                    <a:pt x="258" y="76"/>
                  </a:lnTo>
                  <a:lnTo>
                    <a:pt x="258" y="75"/>
                  </a:lnTo>
                  <a:lnTo>
                    <a:pt x="259" y="72"/>
                  </a:lnTo>
                  <a:lnTo>
                    <a:pt x="259" y="70"/>
                  </a:lnTo>
                  <a:lnTo>
                    <a:pt x="263" y="72"/>
                  </a:lnTo>
                  <a:lnTo>
                    <a:pt x="265" y="75"/>
                  </a:lnTo>
                  <a:lnTo>
                    <a:pt x="269" y="76"/>
                  </a:lnTo>
                  <a:lnTo>
                    <a:pt x="270" y="77"/>
                  </a:lnTo>
                  <a:lnTo>
                    <a:pt x="275" y="79"/>
                  </a:lnTo>
                  <a:lnTo>
                    <a:pt x="278" y="77"/>
                  </a:lnTo>
                  <a:lnTo>
                    <a:pt x="279" y="76"/>
                  </a:lnTo>
                  <a:lnTo>
                    <a:pt x="283" y="72"/>
                  </a:lnTo>
                  <a:lnTo>
                    <a:pt x="283" y="79"/>
                  </a:lnTo>
                  <a:lnTo>
                    <a:pt x="286" y="80"/>
                  </a:lnTo>
                  <a:lnTo>
                    <a:pt x="291" y="80"/>
                  </a:lnTo>
                  <a:lnTo>
                    <a:pt x="291" y="79"/>
                  </a:lnTo>
                  <a:lnTo>
                    <a:pt x="298" y="76"/>
                  </a:lnTo>
                  <a:lnTo>
                    <a:pt x="303" y="72"/>
                  </a:lnTo>
                  <a:lnTo>
                    <a:pt x="311" y="66"/>
                  </a:lnTo>
                  <a:lnTo>
                    <a:pt x="319" y="58"/>
                  </a:lnTo>
                  <a:lnTo>
                    <a:pt x="329" y="47"/>
                  </a:lnTo>
                  <a:lnTo>
                    <a:pt x="338" y="36"/>
                  </a:lnTo>
                  <a:lnTo>
                    <a:pt x="346" y="22"/>
                  </a:lnTo>
                  <a:lnTo>
                    <a:pt x="341" y="33"/>
                  </a:lnTo>
                  <a:lnTo>
                    <a:pt x="335" y="44"/>
                  </a:lnTo>
                  <a:lnTo>
                    <a:pt x="331" y="57"/>
                  </a:lnTo>
                  <a:lnTo>
                    <a:pt x="329" y="66"/>
                  </a:lnTo>
                  <a:lnTo>
                    <a:pt x="326" y="75"/>
                  </a:lnTo>
                  <a:lnTo>
                    <a:pt x="323" y="80"/>
                  </a:lnTo>
                  <a:lnTo>
                    <a:pt x="321" y="85"/>
                  </a:lnTo>
                  <a:lnTo>
                    <a:pt x="321" y="87"/>
                  </a:lnTo>
                  <a:lnTo>
                    <a:pt x="323" y="87"/>
                  </a:lnTo>
                  <a:lnTo>
                    <a:pt x="326" y="89"/>
                  </a:lnTo>
                  <a:lnTo>
                    <a:pt x="330" y="90"/>
                  </a:lnTo>
                  <a:lnTo>
                    <a:pt x="334" y="94"/>
                  </a:lnTo>
                  <a:lnTo>
                    <a:pt x="335" y="94"/>
                  </a:lnTo>
                  <a:lnTo>
                    <a:pt x="338" y="93"/>
                  </a:lnTo>
                  <a:lnTo>
                    <a:pt x="344" y="89"/>
                  </a:lnTo>
                  <a:lnTo>
                    <a:pt x="349" y="85"/>
                  </a:lnTo>
                  <a:lnTo>
                    <a:pt x="356" y="82"/>
                  </a:lnTo>
                  <a:lnTo>
                    <a:pt x="364" y="79"/>
                  </a:lnTo>
                  <a:lnTo>
                    <a:pt x="373" y="74"/>
                  </a:lnTo>
                  <a:lnTo>
                    <a:pt x="381" y="70"/>
                  </a:lnTo>
                  <a:lnTo>
                    <a:pt x="370" y="76"/>
                  </a:lnTo>
                  <a:lnTo>
                    <a:pt x="358" y="89"/>
                  </a:lnTo>
                  <a:lnTo>
                    <a:pt x="354" y="94"/>
                  </a:lnTo>
                  <a:lnTo>
                    <a:pt x="353" y="96"/>
                  </a:lnTo>
                  <a:lnTo>
                    <a:pt x="353" y="100"/>
                  </a:lnTo>
                  <a:lnTo>
                    <a:pt x="354" y="100"/>
                  </a:lnTo>
                  <a:lnTo>
                    <a:pt x="356" y="101"/>
                  </a:lnTo>
                  <a:lnTo>
                    <a:pt x="358" y="103"/>
                  </a:lnTo>
                  <a:lnTo>
                    <a:pt x="364" y="108"/>
                  </a:lnTo>
                  <a:lnTo>
                    <a:pt x="366" y="110"/>
                  </a:lnTo>
                  <a:lnTo>
                    <a:pt x="370" y="112"/>
                  </a:lnTo>
                  <a:lnTo>
                    <a:pt x="373" y="113"/>
                  </a:lnTo>
                  <a:lnTo>
                    <a:pt x="373" y="115"/>
                  </a:lnTo>
                  <a:lnTo>
                    <a:pt x="374" y="115"/>
                  </a:lnTo>
                  <a:lnTo>
                    <a:pt x="378" y="118"/>
                  </a:lnTo>
                  <a:lnTo>
                    <a:pt x="381" y="119"/>
                  </a:lnTo>
                  <a:lnTo>
                    <a:pt x="382" y="122"/>
                  </a:lnTo>
                  <a:lnTo>
                    <a:pt x="385" y="122"/>
                  </a:lnTo>
                  <a:lnTo>
                    <a:pt x="386" y="124"/>
                  </a:lnTo>
                  <a:lnTo>
                    <a:pt x="390" y="127"/>
                  </a:lnTo>
                  <a:lnTo>
                    <a:pt x="390" y="129"/>
                  </a:lnTo>
                  <a:lnTo>
                    <a:pt x="392" y="132"/>
                  </a:lnTo>
                  <a:lnTo>
                    <a:pt x="393" y="134"/>
                  </a:lnTo>
                  <a:lnTo>
                    <a:pt x="393" y="137"/>
                  </a:lnTo>
                  <a:lnTo>
                    <a:pt x="396" y="137"/>
                  </a:lnTo>
                  <a:lnTo>
                    <a:pt x="397" y="141"/>
                  </a:lnTo>
                  <a:lnTo>
                    <a:pt x="401" y="142"/>
                  </a:lnTo>
                  <a:lnTo>
                    <a:pt x="401" y="148"/>
                  </a:lnTo>
                  <a:lnTo>
                    <a:pt x="410" y="148"/>
                  </a:lnTo>
                  <a:lnTo>
                    <a:pt x="418" y="146"/>
                  </a:lnTo>
                  <a:lnTo>
                    <a:pt x="425" y="144"/>
                  </a:lnTo>
                  <a:lnTo>
                    <a:pt x="434" y="144"/>
                  </a:lnTo>
                  <a:lnTo>
                    <a:pt x="445" y="142"/>
                  </a:lnTo>
                  <a:lnTo>
                    <a:pt x="453" y="141"/>
                  </a:lnTo>
                  <a:lnTo>
                    <a:pt x="468" y="139"/>
                  </a:lnTo>
                  <a:lnTo>
                    <a:pt x="478" y="137"/>
                  </a:lnTo>
                  <a:lnTo>
                    <a:pt x="491" y="134"/>
                  </a:lnTo>
                  <a:lnTo>
                    <a:pt x="504" y="134"/>
                  </a:lnTo>
                  <a:lnTo>
                    <a:pt x="516" y="132"/>
                  </a:lnTo>
                  <a:lnTo>
                    <a:pt x="528" y="129"/>
                  </a:lnTo>
                  <a:lnTo>
                    <a:pt x="541" y="129"/>
                  </a:lnTo>
                  <a:lnTo>
                    <a:pt x="553" y="127"/>
                  </a:lnTo>
                  <a:lnTo>
                    <a:pt x="541" y="129"/>
                  </a:lnTo>
                  <a:lnTo>
                    <a:pt x="528" y="129"/>
                  </a:lnTo>
                  <a:lnTo>
                    <a:pt x="517" y="132"/>
                  </a:lnTo>
                  <a:lnTo>
                    <a:pt x="504" y="134"/>
                  </a:lnTo>
                  <a:lnTo>
                    <a:pt x="492" y="134"/>
                  </a:lnTo>
                  <a:lnTo>
                    <a:pt x="478" y="137"/>
                  </a:lnTo>
                  <a:lnTo>
                    <a:pt x="469" y="141"/>
                  </a:lnTo>
                  <a:lnTo>
                    <a:pt x="456" y="142"/>
                  </a:lnTo>
                  <a:lnTo>
                    <a:pt x="446" y="144"/>
                  </a:lnTo>
                  <a:lnTo>
                    <a:pt x="438" y="148"/>
                  </a:lnTo>
                  <a:lnTo>
                    <a:pt x="430" y="151"/>
                  </a:lnTo>
                  <a:lnTo>
                    <a:pt x="422" y="153"/>
                  </a:lnTo>
                  <a:lnTo>
                    <a:pt x="416" y="156"/>
                  </a:lnTo>
                  <a:lnTo>
                    <a:pt x="413" y="158"/>
                  </a:lnTo>
                  <a:lnTo>
                    <a:pt x="410" y="162"/>
                  </a:lnTo>
                  <a:lnTo>
                    <a:pt x="410" y="167"/>
                  </a:lnTo>
                  <a:lnTo>
                    <a:pt x="413" y="172"/>
                  </a:lnTo>
                  <a:lnTo>
                    <a:pt x="416" y="174"/>
                  </a:lnTo>
                  <a:lnTo>
                    <a:pt x="422" y="175"/>
                  </a:lnTo>
                  <a:lnTo>
                    <a:pt x="428" y="176"/>
                  </a:lnTo>
                  <a:lnTo>
                    <a:pt x="436" y="179"/>
                  </a:lnTo>
                  <a:lnTo>
                    <a:pt x="450" y="179"/>
                  </a:lnTo>
                  <a:lnTo>
                    <a:pt x="458" y="180"/>
                  </a:lnTo>
                  <a:lnTo>
                    <a:pt x="469" y="181"/>
                  </a:lnTo>
                  <a:lnTo>
                    <a:pt x="495" y="181"/>
                  </a:lnTo>
                  <a:lnTo>
                    <a:pt x="503" y="184"/>
                  </a:lnTo>
                  <a:lnTo>
                    <a:pt x="516" y="184"/>
                  </a:lnTo>
                  <a:lnTo>
                    <a:pt x="470" y="184"/>
                  </a:lnTo>
                  <a:lnTo>
                    <a:pt x="462" y="185"/>
                  </a:lnTo>
                  <a:lnTo>
                    <a:pt x="446" y="185"/>
                  </a:lnTo>
                  <a:lnTo>
                    <a:pt x="438" y="186"/>
                  </a:lnTo>
                  <a:lnTo>
                    <a:pt x="428" y="186"/>
                  </a:lnTo>
                  <a:lnTo>
                    <a:pt x="422" y="187"/>
                  </a:lnTo>
                  <a:lnTo>
                    <a:pt x="418" y="187"/>
                  </a:lnTo>
                  <a:lnTo>
                    <a:pt x="413" y="189"/>
                  </a:lnTo>
                  <a:lnTo>
                    <a:pt x="410" y="194"/>
                  </a:lnTo>
                  <a:lnTo>
                    <a:pt x="410" y="203"/>
                  </a:lnTo>
                  <a:lnTo>
                    <a:pt x="406" y="204"/>
                  </a:lnTo>
                  <a:lnTo>
                    <a:pt x="406" y="205"/>
                  </a:lnTo>
                  <a:lnTo>
                    <a:pt x="405" y="208"/>
                  </a:lnTo>
                  <a:lnTo>
                    <a:pt x="405" y="210"/>
                  </a:lnTo>
                  <a:lnTo>
                    <a:pt x="401" y="215"/>
                  </a:lnTo>
                  <a:lnTo>
                    <a:pt x="398" y="217"/>
                  </a:lnTo>
                  <a:lnTo>
                    <a:pt x="398" y="220"/>
                  </a:lnTo>
                  <a:lnTo>
                    <a:pt x="401" y="224"/>
                  </a:lnTo>
                  <a:lnTo>
                    <a:pt x="402" y="227"/>
                  </a:lnTo>
                  <a:lnTo>
                    <a:pt x="410" y="229"/>
                  </a:lnTo>
                  <a:lnTo>
                    <a:pt x="396" y="229"/>
                  </a:lnTo>
                  <a:lnTo>
                    <a:pt x="393" y="232"/>
                  </a:lnTo>
                  <a:lnTo>
                    <a:pt x="390" y="232"/>
                  </a:lnTo>
                  <a:lnTo>
                    <a:pt x="390" y="232"/>
                  </a:lnTo>
                  <a:lnTo>
                    <a:pt x="386" y="234"/>
                  </a:lnTo>
                  <a:lnTo>
                    <a:pt x="390" y="234"/>
                  </a:lnTo>
                  <a:lnTo>
                    <a:pt x="390" y="237"/>
                  </a:lnTo>
                  <a:lnTo>
                    <a:pt x="393" y="241"/>
                  </a:lnTo>
                  <a:lnTo>
                    <a:pt x="396" y="246"/>
                  </a:lnTo>
                  <a:lnTo>
                    <a:pt x="398" y="248"/>
                  </a:lnTo>
                  <a:lnTo>
                    <a:pt x="401" y="252"/>
                  </a:lnTo>
                  <a:lnTo>
                    <a:pt x="405" y="257"/>
                  </a:lnTo>
                  <a:lnTo>
                    <a:pt x="401" y="253"/>
                  </a:lnTo>
                  <a:lnTo>
                    <a:pt x="396" y="251"/>
                  </a:lnTo>
                  <a:lnTo>
                    <a:pt x="390" y="248"/>
                  </a:lnTo>
                  <a:lnTo>
                    <a:pt x="385" y="247"/>
                  </a:lnTo>
                  <a:lnTo>
                    <a:pt x="381" y="246"/>
                  </a:lnTo>
                  <a:lnTo>
                    <a:pt x="373" y="246"/>
                  </a:lnTo>
                  <a:lnTo>
                    <a:pt x="370" y="246"/>
                  </a:lnTo>
                  <a:lnTo>
                    <a:pt x="366" y="246"/>
                  </a:lnTo>
                  <a:lnTo>
                    <a:pt x="366" y="247"/>
                  </a:lnTo>
                  <a:lnTo>
                    <a:pt x="364" y="247"/>
                  </a:lnTo>
                  <a:lnTo>
                    <a:pt x="364" y="248"/>
                  </a:lnTo>
                  <a:lnTo>
                    <a:pt x="360" y="251"/>
                  </a:lnTo>
                  <a:lnTo>
                    <a:pt x="360" y="253"/>
                  </a:lnTo>
                  <a:lnTo>
                    <a:pt x="361" y="257"/>
                  </a:lnTo>
                  <a:lnTo>
                    <a:pt x="364" y="262"/>
                  </a:lnTo>
                  <a:lnTo>
                    <a:pt x="364" y="265"/>
                  </a:lnTo>
                  <a:lnTo>
                    <a:pt x="369" y="270"/>
                  </a:lnTo>
                  <a:lnTo>
                    <a:pt x="374" y="276"/>
                  </a:lnTo>
                  <a:lnTo>
                    <a:pt x="381" y="285"/>
                  </a:lnTo>
                  <a:lnTo>
                    <a:pt x="390" y="295"/>
                  </a:lnTo>
                  <a:lnTo>
                    <a:pt x="398" y="305"/>
                  </a:lnTo>
                  <a:lnTo>
                    <a:pt x="410" y="320"/>
                  </a:lnTo>
                  <a:lnTo>
                    <a:pt x="425" y="335"/>
                  </a:lnTo>
                  <a:lnTo>
                    <a:pt x="441" y="352"/>
                  </a:lnTo>
                  <a:lnTo>
                    <a:pt x="433" y="344"/>
                  </a:lnTo>
                  <a:lnTo>
                    <a:pt x="425" y="335"/>
                  </a:lnTo>
                  <a:lnTo>
                    <a:pt x="406" y="319"/>
                  </a:lnTo>
                  <a:lnTo>
                    <a:pt x="398" y="309"/>
                  </a:lnTo>
                  <a:lnTo>
                    <a:pt x="390" y="303"/>
                  </a:lnTo>
                  <a:lnTo>
                    <a:pt x="374" y="287"/>
                  </a:lnTo>
                  <a:lnTo>
                    <a:pt x="369" y="281"/>
                  </a:lnTo>
                  <a:lnTo>
                    <a:pt x="361" y="276"/>
                  </a:lnTo>
                  <a:lnTo>
                    <a:pt x="356" y="270"/>
                  </a:lnTo>
                  <a:lnTo>
                    <a:pt x="350" y="267"/>
                  </a:lnTo>
                  <a:lnTo>
                    <a:pt x="346" y="262"/>
                  </a:lnTo>
                  <a:lnTo>
                    <a:pt x="341" y="262"/>
                  </a:lnTo>
                  <a:lnTo>
                    <a:pt x="338" y="260"/>
                  </a:lnTo>
                  <a:lnTo>
                    <a:pt x="335" y="260"/>
                  </a:lnTo>
                  <a:lnTo>
                    <a:pt x="333" y="265"/>
                  </a:lnTo>
                  <a:lnTo>
                    <a:pt x="331" y="270"/>
                  </a:lnTo>
                  <a:lnTo>
                    <a:pt x="333" y="281"/>
                  </a:lnTo>
                  <a:lnTo>
                    <a:pt x="338" y="296"/>
                  </a:lnTo>
                  <a:lnTo>
                    <a:pt x="344" y="314"/>
                  </a:lnTo>
                  <a:lnTo>
                    <a:pt x="352" y="335"/>
                  </a:lnTo>
                  <a:lnTo>
                    <a:pt x="361" y="361"/>
                  </a:lnTo>
                  <a:lnTo>
                    <a:pt x="374" y="390"/>
                  </a:lnTo>
                  <a:lnTo>
                    <a:pt x="361" y="360"/>
                  </a:lnTo>
                  <a:lnTo>
                    <a:pt x="350" y="335"/>
                  </a:lnTo>
                  <a:lnTo>
                    <a:pt x="338" y="314"/>
                  </a:lnTo>
                  <a:lnTo>
                    <a:pt x="329" y="295"/>
                  </a:lnTo>
                  <a:lnTo>
                    <a:pt x="319" y="284"/>
                  </a:lnTo>
                  <a:lnTo>
                    <a:pt x="314" y="273"/>
                  </a:lnTo>
                  <a:lnTo>
                    <a:pt x="305" y="265"/>
                  </a:lnTo>
                  <a:lnTo>
                    <a:pt x="283" y="265"/>
                  </a:lnTo>
                  <a:lnTo>
                    <a:pt x="278" y="267"/>
                  </a:lnTo>
                  <a:lnTo>
                    <a:pt x="275" y="276"/>
                  </a:lnTo>
                  <a:lnTo>
                    <a:pt x="275" y="287"/>
                  </a:lnTo>
                  <a:lnTo>
                    <a:pt x="275" y="303"/>
                  </a:lnTo>
                  <a:lnTo>
                    <a:pt x="273" y="295"/>
                  </a:lnTo>
                  <a:lnTo>
                    <a:pt x="270" y="287"/>
                  </a:lnTo>
                  <a:lnTo>
                    <a:pt x="269" y="281"/>
                  </a:lnTo>
                  <a:lnTo>
                    <a:pt x="266" y="276"/>
                  </a:lnTo>
                  <a:lnTo>
                    <a:pt x="263" y="270"/>
                  </a:lnTo>
                  <a:lnTo>
                    <a:pt x="259" y="267"/>
                  </a:lnTo>
                  <a:lnTo>
                    <a:pt x="258" y="265"/>
                  </a:lnTo>
                  <a:lnTo>
                    <a:pt x="257" y="262"/>
                  </a:lnTo>
                  <a:lnTo>
                    <a:pt x="251" y="262"/>
                  </a:lnTo>
                  <a:lnTo>
                    <a:pt x="249" y="262"/>
                  </a:lnTo>
                  <a:lnTo>
                    <a:pt x="243" y="262"/>
                  </a:lnTo>
                  <a:lnTo>
                    <a:pt x="241" y="260"/>
                  </a:lnTo>
                  <a:lnTo>
                    <a:pt x="237" y="258"/>
                  </a:lnTo>
                  <a:lnTo>
                    <a:pt x="235" y="257"/>
                  </a:lnTo>
                  <a:lnTo>
                    <a:pt x="231" y="253"/>
                  </a:lnTo>
                  <a:lnTo>
                    <a:pt x="227" y="258"/>
                  </a:lnTo>
                  <a:lnTo>
                    <a:pt x="223" y="267"/>
                  </a:lnTo>
                  <a:lnTo>
                    <a:pt x="215" y="281"/>
                  </a:lnTo>
                  <a:lnTo>
                    <a:pt x="210" y="298"/>
                  </a:lnTo>
                  <a:lnTo>
                    <a:pt x="203" y="316"/>
                  </a:lnTo>
                  <a:lnTo>
                    <a:pt x="197" y="333"/>
                  </a:lnTo>
                  <a:lnTo>
                    <a:pt x="191" y="352"/>
                  </a:lnTo>
                  <a:lnTo>
                    <a:pt x="187" y="366"/>
                  </a:lnTo>
                  <a:lnTo>
                    <a:pt x="191" y="352"/>
                  </a:lnTo>
                  <a:lnTo>
                    <a:pt x="195" y="335"/>
                  </a:lnTo>
                  <a:lnTo>
                    <a:pt x="203" y="316"/>
                  </a:lnTo>
                  <a:lnTo>
                    <a:pt x="209" y="295"/>
                  </a:lnTo>
                  <a:lnTo>
                    <a:pt x="213" y="279"/>
                  </a:lnTo>
                  <a:lnTo>
                    <a:pt x="214" y="265"/>
                  </a:lnTo>
                  <a:lnTo>
                    <a:pt x="214" y="252"/>
                  </a:lnTo>
                  <a:lnTo>
                    <a:pt x="213" y="247"/>
                  </a:lnTo>
                  <a:lnTo>
                    <a:pt x="206" y="247"/>
                  </a:lnTo>
                  <a:lnTo>
                    <a:pt x="199" y="251"/>
                  </a:lnTo>
                  <a:lnTo>
                    <a:pt x="188" y="257"/>
                  </a:lnTo>
                  <a:lnTo>
                    <a:pt x="178" y="265"/>
                  </a:lnTo>
                  <a:lnTo>
                    <a:pt x="168" y="276"/>
                  </a:lnTo>
                  <a:lnTo>
                    <a:pt x="147" y="295"/>
                  </a:lnTo>
                  <a:lnTo>
                    <a:pt x="139" y="309"/>
                  </a:lnTo>
                  <a:lnTo>
                    <a:pt x="144" y="300"/>
                  </a:lnTo>
                  <a:lnTo>
                    <a:pt x="151" y="291"/>
                  </a:lnTo>
                  <a:lnTo>
                    <a:pt x="159" y="279"/>
                  </a:lnTo>
                  <a:lnTo>
                    <a:pt x="168" y="265"/>
                  </a:lnTo>
                  <a:lnTo>
                    <a:pt x="175" y="252"/>
                  </a:lnTo>
                  <a:lnTo>
                    <a:pt x="183" y="243"/>
                  </a:lnTo>
                  <a:lnTo>
                    <a:pt x="187" y="237"/>
                  </a:lnTo>
                  <a:lnTo>
                    <a:pt x="188" y="234"/>
                  </a:lnTo>
                  <a:lnTo>
                    <a:pt x="187" y="232"/>
                  </a:lnTo>
                  <a:lnTo>
                    <a:pt x="183" y="229"/>
                  </a:lnTo>
                  <a:lnTo>
                    <a:pt x="180" y="228"/>
                  </a:lnTo>
                  <a:lnTo>
                    <a:pt x="180" y="227"/>
                  </a:lnTo>
                  <a:lnTo>
                    <a:pt x="178" y="227"/>
                  </a:lnTo>
                  <a:lnTo>
                    <a:pt x="172" y="224"/>
                  </a:lnTo>
                  <a:lnTo>
                    <a:pt x="171" y="222"/>
                  </a:lnTo>
                  <a:lnTo>
                    <a:pt x="171" y="219"/>
                  </a:lnTo>
                  <a:lnTo>
                    <a:pt x="168" y="215"/>
                  </a:lnTo>
                  <a:lnTo>
                    <a:pt x="166" y="213"/>
                  </a:lnTo>
                  <a:lnTo>
                    <a:pt x="166" y="211"/>
                  </a:lnTo>
                  <a:lnTo>
                    <a:pt x="163" y="209"/>
                  </a:lnTo>
                  <a:lnTo>
                    <a:pt x="151" y="209"/>
                  </a:lnTo>
                  <a:lnTo>
                    <a:pt x="144" y="210"/>
                  </a:lnTo>
                  <a:lnTo>
                    <a:pt x="136" y="211"/>
                  </a:lnTo>
                  <a:lnTo>
                    <a:pt x="127" y="213"/>
                  </a:lnTo>
                  <a:lnTo>
                    <a:pt x="116" y="215"/>
                  </a:lnTo>
                  <a:lnTo>
                    <a:pt x="107" y="217"/>
                  </a:lnTo>
                  <a:lnTo>
                    <a:pt x="94" y="220"/>
                  </a:lnTo>
                  <a:lnTo>
                    <a:pt x="79" y="224"/>
                  </a:lnTo>
                  <a:lnTo>
                    <a:pt x="64" y="227"/>
                  </a:lnTo>
                  <a:lnTo>
                    <a:pt x="51" y="229"/>
                  </a:lnTo>
                  <a:lnTo>
                    <a:pt x="36" y="234"/>
                  </a:lnTo>
                  <a:lnTo>
                    <a:pt x="19" y="241"/>
                  </a:lnTo>
                  <a:lnTo>
                    <a:pt x="0" y="246"/>
                  </a:lnTo>
                  <a:lnTo>
                    <a:pt x="17" y="241"/>
                  </a:lnTo>
                  <a:lnTo>
                    <a:pt x="33" y="234"/>
                  </a:lnTo>
                  <a:lnTo>
                    <a:pt x="48" y="229"/>
                  </a:lnTo>
                  <a:lnTo>
                    <a:pt x="63" y="227"/>
                  </a:lnTo>
                  <a:lnTo>
                    <a:pt x="78" y="222"/>
                  </a:lnTo>
                  <a:lnTo>
                    <a:pt x="88" y="217"/>
                  </a:lnTo>
                  <a:lnTo>
                    <a:pt x="100" y="213"/>
                  </a:lnTo>
                  <a:lnTo>
                    <a:pt x="112" y="209"/>
                  </a:lnTo>
                  <a:lnTo>
                    <a:pt x="122" y="205"/>
                  </a:lnTo>
                  <a:lnTo>
                    <a:pt x="130" y="203"/>
                  </a:lnTo>
                  <a:lnTo>
                    <a:pt x="136" y="200"/>
                  </a:lnTo>
                  <a:lnTo>
                    <a:pt x="144" y="196"/>
                  </a:lnTo>
                  <a:lnTo>
                    <a:pt x="150" y="196"/>
                  </a:lnTo>
                  <a:lnTo>
                    <a:pt x="156" y="190"/>
                  </a:lnTo>
                  <a:lnTo>
                    <a:pt x="155" y="187"/>
                  </a:lnTo>
                  <a:lnTo>
                    <a:pt x="155" y="184"/>
                  </a:lnTo>
                  <a:lnTo>
                    <a:pt x="152" y="181"/>
                  </a:lnTo>
                  <a:lnTo>
                    <a:pt x="151" y="181"/>
                  </a:lnTo>
                  <a:lnTo>
                    <a:pt x="150" y="175"/>
                  </a:lnTo>
                  <a:lnTo>
                    <a:pt x="139" y="165"/>
                  </a:lnTo>
                  <a:lnTo>
                    <a:pt x="132" y="163"/>
                  </a:lnTo>
                  <a:lnTo>
                    <a:pt x="123" y="162"/>
                  </a:lnTo>
                  <a:lnTo>
                    <a:pt x="114" y="161"/>
                  </a:lnTo>
                  <a:lnTo>
                    <a:pt x="88" y="161"/>
                  </a:lnTo>
                  <a:lnTo>
                    <a:pt x="96" y="161"/>
                  </a:lnTo>
                  <a:lnTo>
                    <a:pt x="104" y="161"/>
                  </a:lnTo>
                  <a:lnTo>
                    <a:pt x="115" y="158"/>
                  </a:lnTo>
                  <a:lnTo>
                    <a:pt x="123" y="156"/>
                  </a:lnTo>
                  <a:lnTo>
                    <a:pt x="132" y="156"/>
                  </a:lnTo>
                  <a:lnTo>
                    <a:pt x="139" y="156"/>
                  </a:lnTo>
                  <a:lnTo>
                    <a:pt x="144" y="153"/>
                  </a:lnTo>
                  <a:lnTo>
                    <a:pt x="146" y="152"/>
                  </a:lnTo>
                  <a:lnTo>
                    <a:pt x="147" y="148"/>
                  </a:lnTo>
                  <a:lnTo>
                    <a:pt x="147" y="146"/>
                  </a:lnTo>
                  <a:lnTo>
                    <a:pt x="148" y="144"/>
                  </a:lnTo>
                  <a:lnTo>
                    <a:pt x="147" y="142"/>
                  </a:lnTo>
                  <a:lnTo>
                    <a:pt x="151" y="141"/>
                  </a:lnTo>
                  <a:lnTo>
                    <a:pt x="155" y="139"/>
                  </a:lnTo>
                  <a:lnTo>
                    <a:pt x="156" y="137"/>
                  </a:lnTo>
                  <a:lnTo>
                    <a:pt x="156" y="137"/>
                  </a:lnTo>
                  <a:lnTo>
                    <a:pt x="158" y="134"/>
                  </a:lnTo>
                  <a:lnTo>
                    <a:pt x="159" y="132"/>
                  </a:lnTo>
                  <a:lnTo>
                    <a:pt x="159" y="124"/>
                  </a:lnTo>
                  <a:lnTo>
                    <a:pt x="158" y="122"/>
                  </a:lnTo>
                  <a:lnTo>
                    <a:pt x="155" y="120"/>
                  </a:lnTo>
                  <a:lnTo>
                    <a:pt x="151" y="118"/>
                  </a:lnTo>
                  <a:lnTo>
                    <a:pt x="147" y="115"/>
                  </a:lnTo>
                  <a:lnTo>
                    <a:pt x="143" y="112"/>
                  </a:lnTo>
                  <a:lnTo>
                    <a:pt x="136" y="106"/>
                  </a:lnTo>
                  <a:lnTo>
                    <a:pt x="130" y="100"/>
                  </a:lnTo>
                  <a:lnTo>
                    <a:pt x="123" y="94"/>
                  </a:lnTo>
                  <a:lnTo>
                    <a:pt x="115" y="89"/>
                  </a:lnTo>
                  <a:lnTo>
                    <a:pt x="107" y="82"/>
                  </a:lnTo>
                  <a:lnTo>
                    <a:pt x="98" y="75"/>
                  </a:lnTo>
                  <a:lnTo>
                    <a:pt x="88" y="68"/>
                  </a:lnTo>
                  <a:lnTo>
                    <a:pt x="78" y="61"/>
                  </a:lnTo>
                  <a:lnTo>
                    <a:pt x="68" y="53"/>
                  </a:lnTo>
                  <a:lnTo>
                    <a:pt x="55" y="44"/>
                  </a:lnTo>
                  <a:lnTo>
                    <a:pt x="63" y="50"/>
                  </a:lnTo>
                  <a:lnTo>
                    <a:pt x="72" y="55"/>
                  </a:lnTo>
                  <a:lnTo>
                    <a:pt x="82" y="63"/>
                  </a:lnTo>
                  <a:lnTo>
                    <a:pt x="88" y="68"/>
                  </a:lnTo>
                  <a:lnTo>
                    <a:pt x="99" y="74"/>
                  </a:lnTo>
                  <a:lnTo>
                    <a:pt x="107" y="79"/>
                  </a:lnTo>
                  <a:lnTo>
                    <a:pt x="115" y="82"/>
                  </a:lnTo>
                  <a:lnTo>
                    <a:pt x="126" y="89"/>
                  </a:lnTo>
                  <a:lnTo>
                    <a:pt x="132" y="94"/>
                  </a:lnTo>
                  <a:lnTo>
                    <a:pt x="139" y="96"/>
                  </a:lnTo>
                  <a:lnTo>
                    <a:pt x="147" y="100"/>
                  </a:lnTo>
                  <a:lnTo>
                    <a:pt x="152" y="103"/>
                  </a:lnTo>
                  <a:lnTo>
                    <a:pt x="159" y="105"/>
                  </a:lnTo>
                  <a:lnTo>
                    <a:pt x="163" y="106"/>
                  </a:lnTo>
                  <a:lnTo>
                    <a:pt x="171" y="106"/>
                  </a:lnTo>
                  <a:lnTo>
                    <a:pt x="178" y="104"/>
                  </a:lnTo>
                  <a:lnTo>
                    <a:pt x="178" y="100"/>
                  </a:lnTo>
                  <a:lnTo>
                    <a:pt x="178" y="94"/>
                  </a:lnTo>
                  <a:lnTo>
                    <a:pt x="175" y="90"/>
                  </a:lnTo>
                  <a:lnTo>
                    <a:pt x="178" y="93"/>
                  </a:lnTo>
                  <a:lnTo>
                    <a:pt x="182" y="94"/>
                  </a:lnTo>
                  <a:lnTo>
                    <a:pt x="184" y="94"/>
                  </a:lnTo>
                  <a:lnTo>
                    <a:pt x="187" y="96"/>
                  </a:lnTo>
                  <a:lnTo>
                    <a:pt x="193" y="96"/>
                  </a:lnTo>
                  <a:lnTo>
                    <a:pt x="199" y="96"/>
                  </a:lnTo>
                  <a:lnTo>
                    <a:pt x="201" y="96"/>
                  </a:lnTo>
                  <a:lnTo>
                    <a:pt x="205" y="94"/>
                  </a:lnTo>
                  <a:lnTo>
                    <a:pt x="206" y="89"/>
                  </a:lnTo>
                  <a:lnTo>
                    <a:pt x="206" y="82"/>
                  </a:lnTo>
                  <a:lnTo>
                    <a:pt x="203" y="74"/>
                  </a:lnTo>
                  <a:lnTo>
                    <a:pt x="199" y="62"/>
                  </a:lnTo>
                  <a:lnTo>
                    <a:pt x="191" y="47"/>
                  </a:lnTo>
                  <a:lnTo>
                    <a:pt x="178" y="25"/>
                  </a:lnTo>
                  <a:lnTo>
                    <a:pt x="164" y="0"/>
                  </a:lnTo>
                  <a:close/>
                </a:path>
              </a:pathLst>
            </a:custGeom>
            <a:solidFill>
              <a:srgbClr val="FF8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GB" sz="1349"/>
            </a:p>
          </p:txBody>
        </p:sp>
      </p:grpSp>
      <p:sp>
        <p:nvSpPr>
          <p:cNvPr id="35" name="Freeform 19">
            <a:extLst>
              <a:ext uri="{FF2B5EF4-FFF2-40B4-BE49-F238E27FC236}">
                <a16:creationId xmlns:a16="http://schemas.microsoft.com/office/drawing/2014/main" id="{BE62047D-5D4F-4B8C-80B0-B438130A1B36}"/>
              </a:ext>
            </a:extLst>
          </p:cNvPr>
          <p:cNvSpPr>
            <a:spLocks/>
          </p:cNvSpPr>
          <p:nvPr/>
        </p:nvSpPr>
        <p:spPr bwMode="auto">
          <a:xfrm>
            <a:off x="2764981" y="7840806"/>
            <a:ext cx="456812" cy="374891"/>
          </a:xfrm>
          <a:custGeom>
            <a:avLst/>
            <a:gdLst>
              <a:gd name="T0" fmla="*/ 69 w 915"/>
              <a:gd name="T1" fmla="*/ 216 h 683"/>
              <a:gd name="T2" fmla="*/ 113 w 915"/>
              <a:gd name="T3" fmla="*/ 260 h 683"/>
              <a:gd name="T4" fmla="*/ 45 w 915"/>
              <a:gd name="T5" fmla="*/ 270 h 683"/>
              <a:gd name="T6" fmla="*/ 0 w 915"/>
              <a:gd name="T7" fmla="*/ 295 h 683"/>
              <a:gd name="T8" fmla="*/ 67 w 915"/>
              <a:gd name="T9" fmla="*/ 333 h 683"/>
              <a:gd name="T10" fmla="*/ 119 w 915"/>
              <a:gd name="T11" fmla="*/ 356 h 683"/>
              <a:gd name="T12" fmla="*/ 49 w 915"/>
              <a:gd name="T13" fmla="*/ 391 h 683"/>
              <a:gd name="T14" fmla="*/ 32 w 915"/>
              <a:gd name="T15" fmla="*/ 428 h 683"/>
              <a:gd name="T16" fmla="*/ 113 w 915"/>
              <a:gd name="T17" fmla="*/ 447 h 683"/>
              <a:gd name="T18" fmla="*/ 154 w 915"/>
              <a:gd name="T19" fmla="*/ 459 h 683"/>
              <a:gd name="T20" fmla="*/ 96 w 915"/>
              <a:gd name="T21" fmla="*/ 521 h 683"/>
              <a:gd name="T22" fmla="*/ 174 w 915"/>
              <a:gd name="T23" fmla="*/ 534 h 683"/>
              <a:gd name="T24" fmla="*/ 239 w 915"/>
              <a:gd name="T25" fmla="*/ 523 h 683"/>
              <a:gd name="T26" fmla="*/ 230 w 915"/>
              <a:gd name="T27" fmla="*/ 579 h 683"/>
              <a:gd name="T28" fmla="*/ 307 w 915"/>
              <a:gd name="T29" fmla="*/ 562 h 683"/>
              <a:gd name="T30" fmla="*/ 313 w 915"/>
              <a:gd name="T31" fmla="*/ 647 h 683"/>
              <a:gd name="T32" fmla="*/ 358 w 915"/>
              <a:gd name="T33" fmla="*/ 645 h 683"/>
              <a:gd name="T34" fmla="*/ 401 w 915"/>
              <a:gd name="T35" fmla="*/ 628 h 683"/>
              <a:gd name="T36" fmla="*/ 458 w 915"/>
              <a:gd name="T37" fmla="*/ 679 h 683"/>
              <a:gd name="T38" fmla="*/ 518 w 915"/>
              <a:gd name="T39" fmla="*/ 632 h 683"/>
              <a:gd name="T40" fmla="*/ 558 w 915"/>
              <a:gd name="T41" fmla="*/ 670 h 683"/>
              <a:gd name="T42" fmla="*/ 605 w 915"/>
              <a:gd name="T43" fmla="*/ 680 h 683"/>
              <a:gd name="T44" fmla="*/ 636 w 915"/>
              <a:gd name="T45" fmla="*/ 629 h 683"/>
              <a:gd name="T46" fmla="*/ 711 w 915"/>
              <a:gd name="T47" fmla="*/ 662 h 683"/>
              <a:gd name="T48" fmla="*/ 722 w 915"/>
              <a:gd name="T49" fmla="*/ 586 h 683"/>
              <a:gd name="T50" fmla="*/ 775 w 915"/>
              <a:gd name="T51" fmla="*/ 610 h 683"/>
              <a:gd name="T52" fmla="*/ 803 w 915"/>
              <a:gd name="T53" fmla="*/ 603 h 683"/>
              <a:gd name="T54" fmla="*/ 786 w 915"/>
              <a:gd name="T55" fmla="*/ 527 h 683"/>
              <a:gd name="T56" fmla="*/ 844 w 915"/>
              <a:gd name="T57" fmla="*/ 532 h 683"/>
              <a:gd name="T58" fmla="*/ 873 w 915"/>
              <a:gd name="T59" fmla="*/ 515 h 683"/>
              <a:gd name="T60" fmla="*/ 865 w 915"/>
              <a:gd name="T61" fmla="*/ 480 h 683"/>
              <a:gd name="T62" fmla="*/ 901 w 915"/>
              <a:gd name="T63" fmla="*/ 459 h 683"/>
              <a:gd name="T64" fmla="*/ 883 w 915"/>
              <a:gd name="T65" fmla="*/ 419 h 683"/>
              <a:gd name="T66" fmla="*/ 910 w 915"/>
              <a:gd name="T67" fmla="*/ 385 h 683"/>
              <a:gd name="T68" fmla="*/ 883 w 915"/>
              <a:gd name="T69" fmla="*/ 355 h 683"/>
              <a:gd name="T70" fmla="*/ 894 w 915"/>
              <a:gd name="T71" fmla="*/ 313 h 683"/>
              <a:gd name="T72" fmla="*/ 863 w 915"/>
              <a:gd name="T73" fmla="*/ 283 h 683"/>
              <a:gd name="T74" fmla="*/ 861 w 915"/>
              <a:gd name="T75" fmla="*/ 242 h 683"/>
              <a:gd name="T76" fmla="*/ 798 w 915"/>
              <a:gd name="T77" fmla="*/ 233 h 683"/>
              <a:gd name="T78" fmla="*/ 834 w 915"/>
              <a:gd name="T79" fmla="*/ 175 h 683"/>
              <a:gd name="T80" fmla="*/ 803 w 915"/>
              <a:gd name="T81" fmla="*/ 147 h 683"/>
              <a:gd name="T82" fmla="*/ 727 w 915"/>
              <a:gd name="T83" fmla="*/ 161 h 683"/>
              <a:gd name="T84" fmla="*/ 726 w 915"/>
              <a:gd name="T85" fmla="*/ 95 h 683"/>
              <a:gd name="T86" fmla="*/ 677 w 915"/>
              <a:gd name="T87" fmla="*/ 95 h 683"/>
              <a:gd name="T88" fmla="*/ 631 w 915"/>
              <a:gd name="T89" fmla="*/ 121 h 683"/>
              <a:gd name="T90" fmla="*/ 608 w 915"/>
              <a:gd name="T91" fmla="*/ 41 h 683"/>
              <a:gd name="T92" fmla="*/ 532 w 915"/>
              <a:gd name="T93" fmla="*/ 61 h 683"/>
              <a:gd name="T94" fmla="*/ 477 w 915"/>
              <a:gd name="T95" fmla="*/ 2 h 683"/>
              <a:gd name="T96" fmla="*/ 417 w 915"/>
              <a:gd name="T97" fmla="*/ 46 h 683"/>
              <a:gd name="T98" fmla="*/ 349 w 915"/>
              <a:gd name="T99" fmla="*/ 27 h 683"/>
              <a:gd name="T100" fmla="*/ 338 w 915"/>
              <a:gd name="T101" fmla="*/ 98 h 683"/>
              <a:gd name="T102" fmla="*/ 268 w 915"/>
              <a:gd name="T103" fmla="*/ 55 h 683"/>
              <a:gd name="T104" fmla="*/ 227 w 915"/>
              <a:gd name="T105" fmla="*/ 65 h 683"/>
              <a:gd name="T106" fmla="*/ 199 w 915"/>
              <a:gd name="T107" fmla="*/ 88 h 683"/>
              <a:gd name="T108" fmla="*/ 167 w 915"/>
              <a:gd name="T109" fmla="*/ 123 h 683"/>
              <a:gd name="T110" fmla="*/ 144 w 915"/>
              <a:gd name="T111" fmla="*/ 132 h 683"/>
              <a:gd name="T112" fmla="*/ 81 w 915"/>
              <a:gd name="T113" fmla="*/ 131 h 683"/>
              <a:gd name="T114" fmla="*/ 136 w 915"/>
              <a:gd name="T115" fmla="*/ 211 h 6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915" h="683">
                <a:moveTo>
                  <a:pt x="136" y="211"/>
                </a:moveTo>
                <a:lnTo>
                  <a:pt x="128" y="208"/>
                </a:lnTo>
                <a:lnTo>
                  <a:pt x="117" y="205"/>
                </a:lnTo>
                <a:lnTo>
                  <a:pt x="105" y="205"/>
                </a:lnTo>
                <a:lnTo>
                  <a:pt x="93" y="208"/>
                </a:lnTo>
                <a:lnTo>
                  <a:pt x="84" y="211"/>
                </a:lnTo>
                <a:lnTo>
                  <a:pt x="77" y="212"/>
                </a:lnTo>
                <a:lnTo>
                  <a:pt x="69" y="216"/>
                </a:lnTo>
                <a:lnTo>
                  <a:pt x="68" y="218"/>
                </a:lnTo>
                <a:lnTo>
                  <a:pt x="68" y="223"/>
                </a:lnTo>
                <a:lnTo>
                  <a:pt x="72" y="230"/>
                </a:lnTo>
                <a:lnTo>
                  <a:pt x="81" y="235"/>
                </a:lnTo>
                <a:lnTo>
                  <a:pt x="91" y="243"/>
                </a:lnTo>
                <a:lnTo>
                  <a:pt x="96" y="250"/>
                </a:lnTo>
                <a:lnTo>
                  <a:pt x="105" y="256"/>
                </a:lnTo>
                <a:lnTo>
                  <a:pt x="113" y="260"/>
                </a:lnTo>
                <a:lnTo>
                  <a:pt x="119" y="262"/>
                </a:lnTo>
                <a:lnTo>
                  <a:pt x="104" y="262"/>
                </a:lnTo>
                <a:lnTo>
                  <a:pt x="93" y="265"/>
                </a:lnTo>
                <a:lnTo>
                  <a:pt x="84" y="265"/>
                </a:lnTo>
                <a:lnTo>
                  <a:pt x="75" y="265"/>
                </a:lnTo>
                <a:lnTo>
                  <a:pt x="64" y="267"/>
                </a:lnTo>
                <a:lnTo>
                  <a:pt x="52" y="269"/>
                </a:lnTo>
                <a:lnTo>
                  <a:pt x="45" y="270"/>
                </a:lnTo>
                <a:lnTo>
                  <a:pt x="37" y="274"/>
                </a:lnTo>
                <a:lnTo>
                  <a:pt x="28" y="274"/>
                </a:lnTo>
                <a:lnTo>
                  <a:pt x="19" y="276"/>
                </a:lnTo>
                <a:lnTo>
                  <a:pt x="12" y="280"/>
                </a:lnTo>
                <a:lnTo>
                  <a:pt x="8" y="283"/>
                </a:lnTo>
                <a:lnTo>
                  <a:pt x="4" y="285"/>
                </a:lnTo>
                <a:lnTo>
                  <a:pt x="0" y="288"/>
                </a:lnTo>
                <a:lnTo>
                  <a:pt x="0" y="295"/>
                </a:lnTo>
                <a:lnTo>
                  <a:pt x="4" y="300"/>
                </a:lnTo>
                <a:lnTo>
                  <a:pt x="9" y="304"/>
                </a:lnTo>
                <a:lnTo>
                  <a:pt x="17" y="309"/>
                </a:lnTo>
                <a:lnTo>
                  <a:pt x="24" y="314"/>
                </a:lnTo>
                <a:lnTo>
                  <a:pt x="35" y="317"/>
                </a:lnTo>
                <a:lnTo>
                  <a:pt x="45" y="323"/>
                </a:lnTo>
                <a:lnTo>
                  <a:pt x="55" y="328"/>
                </a:lnTo>
                <a:lnTo>
                  <a:pt x="67" y="333"/>
                </a:lnTo>
                <a:lnTo>
                  <a:pt x="77" y="338"/>
                </a:lnTo>
                <a:lnTo>
                  <a:pt x="89" y="341"/>
                </a:lnTo>
                <a:lnTo>
                  <a:pt x="99" y="345"/>
                </a:lnTo>
                <a:lnTo>
                  <a:pt x="107" y="347"/>
                </a:lnTo>
                <a:lnTo>
                  <a:pt x="116" y="351"/>
                </a:lnTo>
                <a:lnTo>
                  <a:pt x="121" y="352"/>
                </a:lnTo>
                <a:lnTo>
                  <a:pt x="127" y="355"/>
                </a:lnTo>
                <a:lnTo>
                  <a:pt x="119" y="356"/>
                </a:lnTo>
                <a:lnTo>
                  <a:pt x="112" y="360"/>
                </a:lnTo>
                <a:lnTo>
                  <a:pt x="104" y="365"/>
                </a:lnTo>
                <a:lnTo>
                  <a:pt x="93" y="369"/>
                </a:lnTo>
                <a:lnTo>
                  <a:pt x="84" y="374"/>
                </a:lnTo>
                <a:lnTo>
                  <a:pt x="76" y="379"/>
                </a:lnTo>
                <a:lnTo>
                  <a:pt x="64" y="383"/>
                </a:lnTo>
                <a:lnTo>
                  <a:pt x="59" y="386"/>
                </a:lnTo>
                <a:lnTo>
                  <a:pt x="49" y="391"/>
                </a:lnTo>
                <a:lnTo>
                  <a:pt x="43" y="397"/>
                </a:lnTo>
                <a:lnTo>
                  <a:pt x="37" y="402"/>
                </a:lnTo>
                <a:lnTo>
                  <a:pt x="27" y="412"/>
                </a:lnTo>
                <a:lnTo>
                  <a:pt x="24" y="414"/>
                </a:lnTo>
                <a:lnTo>
                  <a:pt x="24" y="419"/>
                </a:lnTo>
                <a:lnTo>
                  <a:pt x="24" y="423"/>
                </a:lnTo>
                <a:lnTo>
                  <a:pt x="28" y="426"/>
                </a:lnTo>
                <a:lnTo>
                  <a:pt x="32" y="428"/>
                </a:lnTo>
                <a:lnTo>
                  <a:pt x="40" y="432"/>
                </a:lnTo>
                <a:lnTo>
                  <a:pt x="48" y="433"/>
                </a:lnTo>
                <a:lnTo>
                  <a:pt x="59" y="437"/>
                </a:lnTo>
                <a:lnTo>
                  <a:pt x="68" y="440"/>
                </a:lnTo>
                <a:lnTo>
                  <a:pt x="79" y="442"/>
                </a:lnTo>
                <a:lnTo>
                  <a:pt x="91" y="445"/>
                </a:lnTo>
                <a:lnTo>
                  <a:pt x="101" y="447"/>
                </a:lnTo>
                <a:lnTo>
                  <a:pt x="113" y="447"/>
                </a:lnTo>
                <a:lnTo>
                  <a:pt x="136" y="447"/>
                </a:lnTo>
                <a:lnTo>
                  <a:pt x="147" y="450"/>
                </a:lnTo>
                <a:lnTo>
                  <a:pt x="155" y="450"/>
                </a:lnTo>
                <a:lnTo>
                  <a:pt x="164" y="447"/>
                </a:lnTo>
                <a:lnTo>
                  <a:pt x="170" y="447"/>
                </a:lnTo>
                <a:lnTo>
                  <a:pt x="166" y="450"/>
                </a:lnTo>
                <a:lnTo>
                  <a:pt x="159" y="456"/>
                </a:lnTo>
                <a:lnTo>
                  <a:pt x="154" y="459"/>
                </a:lnTo>
                <a:lnTo>
                  <a:pt x="147" y="465"/>
                </a:lnTo>
                <a:lnTo>
                  <a:pt x="139" y="470"/>
                </a:lnTo>
                <a:lnTo>
                  <a:pt x="119" y="489"/>
                </a:lnTo>
                <a:lnTo>
                  <a:pt x="113" y="496"/>
                </a:lnTo>
                <a:lnTo>
                  <a:pt x="107" y="503"/>
                </a:lnTo>
                <a:lnTo>
                  <a:pt x="104" y="509"/>
                </a:lnTo>
                <a:lnTo>
                  <a:pt x="100" y="515"/>
                </a:lnTo>
                <a:lnTo>
                  <a:pt x="96" y="521"/>
                </a:lnTo>
                <a:lnTo>
                  <a:pt x="96" y="531"/>
                </a:lnTo>
                <a:lnTo>
                  <a:pt x="100" y="534"/>
                </a:lnTo>
                <a:lnTo>
                  <a:pt x="104" y="537"/>
                </a:lnTo>
                <a:lnTo>
                  <a:pt x="109" y="540"/>
                </a:lnTo>
                <a:lnTo>
                  <a:pt x="139" y="540"/>
                </a:lnTo>
                <a:lnTo>
                  <a:pt x="151" y="538"/>
                </a:lnTo>
                <a:lnTo>
                  <a:pt x="162" y="537"/>
                </a:lnTo>
                <a:lnTo>
                  <a:pt x="174" y="534"/>
                </a:lnTo>
                <a:lnTo>
                  <a:pt x="187" y="532"/>
                </a:lnTo>
                <a:lnTo>
                  <a:pt x="199" y="532"/>
                </a:lnTo>
                <a:lnTo>
                  <a:pt x="208" y="531"/>
                </a:lnTo>
                <a:lnTo>
                  <a:pt x="219" y="528"/>
                </a:lnTo>
                <a:lnTo>
                  <a:pt x="227" y="527"/>
                </a:lnTo>
                <a:lnTo>
                  <a:pt x="234" y="524"/>
                </a:lnTo>
                <a:lnTo>
                  <a:pt x="236" y="524"/>
                </a:lnTo>
                <a:lnTo>
                  <a:pt x="239" y="523"/>
                </a:lnTo>
                <a:lnTo>
                  <a:pt x="235" y="531"/>
                </a:lnTo>
                <a:lnTo>
                  <a:pt x="231" y="538"/>
                </a:lnTo>
                <a:lnTo>
                  <a:pt x="228" y="546"/>
                </a:lnTo>
                <a:lnTo>
                  <a:pt x="224" y="553"/>
                </a:lnTo>
                <a:lnTo>
                  <a:pt x="224" y="562"/>
                </a:lnTo>
                <a:lnTo>
                  <a:pt x="224" y="569"/>
                </a:lnTo>
                <a:lnTo>
                  <a:pt x="224" y="574"/>
                </a:lnTo>
                <a:lnTo>
                  <a:pt x="230" y="579"/>
                </a:lnTo>
                <a:lnTo>
                  <a:pt x="236" y="581"/>
                </a:lnTo>
                <a:lnTo>
                  <a:pt x="246" y="584"/>
                </a:lnTo>
                <a:lnTo>
                  <a:pt x="256" y="584"/>
                </a:lnTo>
                <a:lnTo>
                  <a:pt x="268" y="581"/>
                </a:lnTo>
                <a:lnTo>
                  <a:pt x="279" y="579"/>
                </a:lnTo>
                <a:lnTo>
                  <a:pt x="290" y="574"/>
                </a:lnTo>
                <a:lnTo>
                  <a:pt x="299" y="570"/>
                </a:lnTo>
                <a:lnTo>
                  <a:pt x="307" y="562"/>
                </a:lnTo>
                <a:lnTo>
                  <a:pt x="303" y="574"/>
                </a:lnTo>
                <a:lnTo>
                  <a:pt x="298" y="586"/>
                </a:lnTo>
                <a:lnTo>
                  <a:pt x="295" y="600"/>
                </a:lnTo>
                <a:lnTo>
                  <a:pt x="294" y="610"/>
                </a:lnTo>
                <a:lnTo>
                  <a:pt x="295" y="623"/>
                </a:lnTo>
                <a:lnTo>
                  <a:pt x="297" y="633"/>
                </a:lnTo>
                <a:lnTo>
                  <a:pt x="303" y="641"/>
                </a:lnTo>
                <a:lnTo>
                  <a:pt x="313" y="647"/>
                </a:lnTo>
                <a:lnTo>
                  <a:pt x="317" y="650"/>
                </a:lnTo>
                <a:lnTo>
                  <a:pt x="323" y="651"/>
                </a:lnTo>
                <a:lnTo>
                  <a:pt x="329" y="652"/>
                </a:lnTo>
                <a:lnTo>
                  <a:pt x="334" y="651"/>
                </a:lnTo>
                <a:lnTo>
                  <a:pt x="339" y="651"/>
                </a:lnTo>
                <a:lnTo>
                  <a:pt x="347" y="650"/>
                </a:lnTo>
                <a:lnTo>
                  <a:pt x="354" y="647"/>
                </a:lnTo>
                <a:lnTo>
                  <a:pt x="358" y="645"/>
                </a:lnTo>
                <a:lnTo>
                  <a:pt x="365" y="641"/>
                </a:lnTo>
                <a:lnTo>
                  <a:pt x="370" y="638"/>
                </a:lnTo>
                <a:lnTo>
                  <a:pt x="374" y="636"/>
                </a:lnTo>
                <a:lnTo>
                  <a:pt x="381" y="632"/>
                </a:lnTo>
                <a:lnTo>
                  <a:pt x="385" y="628"/>
                </a:lnTo>
                <a:lnTo>
                  <a:pt x="390" y="622"/>
                </a:lnTo>
                <a:lnTo>
                  <a:pt x="398" y="614"/>
                </a:lnTo>
                <a:lnTo>
                  <a:pt x="401" y="628"/>
                </a:lnTo>
                <a:lnTo>
                  <a:pt x="406" y="639"/>
                </a:lnTo>
                <a:lnTo>
                  <a:pt x="410" y="652"/>
                </a:lnTo>
                <a:lnTo>
                  <a:pt x="413" y="662"/>
                </a:lnTo>
                <a:lnTo>
                  <a:pt x="421" y="670"/>
                </a:lnTo>
                <a:lnTo>
                  <a:pt x="428" y="676"/>
                </a:lnTo>
                <a:lnTo>
                  <a:pt x="438" y="680"/>
                </a:lnTo>
                <a:lnTo>
                  <a:pt x="448" y="681"/>
                </a:lnTo>
                <a:lnTo>
                  <a:pt x="458" y="679"/>
                </a:lnTo>
                <a:lnTo>
                  <a:pt x="472" y="675"/>
                </a:lnTo>
                <a:lnTo>
                  <a:pt x="484" y="667"/>
                </a:lnTo>
                <a:lnTo>
                  <a:pt x="493" y="660"/>
                </a:lnTo>
                <a:lnTo>
                  <a:pt x="501" y="650"/>
                </a:lnTo>
                <a:lnTo>
                  <a:pt x="508" y="641"/>
                </a:lnTo>
                <a:lnTo>
                  <a:pt x="513" y="633"/>
                </a:lnTo>
                <a:lnTo>
                  <a:pt x="514" y="627"/>
                </a:lnTo>
                <a:lnTo>
                  <a:pt x="518" y="632"/>
                </a:lnTo>
                <a:lnTo>
                  <a:pt x="520" y="636"/>
                </a:lnTo>
                <a:lnTo>
                  <a:pt x="524" y="641"/>
                </a:lnTo>
                <a:lnTo>
                  <a:pt x="529" y="647"/>
                </a:lnTo>
                <a:lnTo>
                  <a:pt x="533" y="653"/>
                </a:lnTo>
                <a:lnTo>
                  <a:pt x="538" y="657"/>
                </a:lnTo>
                <a:lnTo>
                  <a:pt x="544" y="662"/>
                </a:lnTo>
                <a:lnTo>
                  <a:pt x="552" y="667"/>
                </a:lnTo>
                <a:lnTo>
                  <a:pt x="558" y="670"/>
                </a:lnTo>
                <a:lnTo>
                  <a:pt x="564" y="675"/>
                </a:lnTo>
                <a:lnTo>
                  <a:pt x="570" y="676"/>
                </a:lnTo>
                <a:lnTo>
                  <a:pt x="576" y="679"/>
                </a:lnTo>
                <a:lnTo>
                  <a:pt x="581" y="681"/>
                </a:lnTo>
                <a:lnTo>
                  <a:pt x="588" y="681"/>
                </a:lnTo>
                <a:lnTo>
                  <a:pt x="593" y="683"/>
                </a:lnTo>
                <a:lnTo>
                  <a:pt x="596" y="683"/>
                </a:lnTo>
                <a:lnTo>
                  <a:pt x="605" y="680"/>
                </a:lnTo>
                <a:lnTo>
                  <a:pt x="613" y="675"/>
                </a:lnTo>
                <a:lnTo>
                  <a:pt x="620" y="669"/>
                </a:lnTo>
                <a:lnTo>
                  <a:pt x="625" y="660"/>
                </a:lnTo>
                <a:lnTo>
                  <a:pt x="631" y="650"/>
                </a:lnTo>
                <a:lnTo>
                  <a:pt x="632" y="638"/>
                </a:lnTo>
                <a:lnTo>
                  <a:pt x="632" y="629"/>
                </a:lnTo>
                <a:lnTo>
                  <a:pt x="628" y="619"/>
                </a:lnTo>
                <a:lnTo>
                  <a:pt x="636" y="629"/>
                </a:lnTo>
                <a:lnTo>
                  <a:pt x="645" y="638"/>
                </a:lnTo>
                <a:lnTo>
                  <a:pt x="653" y="647"/>
                </a:lnTo>
                <a:lnTo>
                  <a:pt x="663" y="656"/>
                </a:lnTo>
                <a:lnTo>
                  <a:pt x="673" y="660"/>
                </a:lnTo>
                <a:lnTo>
                  <a:pt x="685" y="662"/>
                </a:lnTo>
                <a:lnTo>
                  <a:pt x="693" y="666"/>
                </a:lnTo>
                <a:lnTo>
                  <a:pt x="703" y="666"/>
                </a:lnTo>
                <a:lnTo>
                  <a:pt x="711" y="662"/>
                </a:lnTo>
                <a:lnTo>
                  <a:pt x="718" y="656"/>
                </a:lnTo>
                <a:lnTo>
                  <a:pt x="722" y="645"/>
                </a:lnTo>
                <a:lnTo>
                  <a:pt x="724" y="633"/>
                </a:lnTo>
                <a:lnTo>
                  <a:pt x="726" y="621"/>
                </a:lnTo>
                <a:lnTo>
                  <a:pt x="724" y="607"/>
                </a:lnTo>
                <a:lnTo>
                  <a:pt x="722" y="593"/>
                </a:lnTo>
                <a:lnTo>
                  <a:pt x="713" y="579"/>
                </a:lnTo>
                <a:lnTo>
                  <a:pt x="722" y="586"/>
                </a:lnTo>
                <a:lnTo>
                  <a:pt x="730" y="591"/>
                </a:lnTo>
                <a:lnTo>
                  <a:pt x="739" y="595"/>
                </a:lnTo>
                <a:lnTo>
                  <a:pt x="746" y="600"/>
                </a:lnTo>
                <a:lnTo>
                  <a:pt x="752" y="603"/>
                </a:lnTo>
                <a:lnTo>
                  <a:pt x="758" y="607"/>
                </a:lnTo>
                <a:lnTo>
                  <a:pt x="763" y="608"/>
                </a:lnTo>
                <a:lnTo>
                  <a:pt x="768" y="609"/>
                </a:lnTo>
                <a:lnTo>
                  <a:pt x="775" y="610"/>
                </a:lnTo>
                <a:lnTo>
                  <a:pt x="778" y="610"/>
                </a:lnTo>
                <a:lnTo>
                  <a:pt x="783" y="612"/>
                </a:lnTo>
                <a:lnTo>
                  <a:pt x="786" y="612"/>
                </a:lnTo>
                <a:lnTo>
                  <a:pt x="790" y="610"/>
                </a:lnTo>
                <a:lnTo>
                  <a:pt x="794" y="610"/>
                </a:lnTo>
                <a:lnTo>
                  <a:pt x="798" y="609"/>
                </a:lnTo>
                <a:lnTo>
                  <a:pt x="798" y="608"/>
                </a:lnTo>
                <a:lnTo>
                  <a:pt x="803" y="603"/>
                </a:lnTo>
                <a:lnTo>
                  <a:pt x="806" y="595"/>
                </a:lnTo>
                <a:lnTo>
                  <a:pt x="806" y="586"/>
                </a:lnTo>
                <a:lnTo>
                  <a:pt x="803" y="574"/>
                </a:lnTo>
                <a:lnTo>
                  <a:pt x="800" y="560"/>
                </a:lnTo>
                <a:lnTo>
                  <a:pt x="794" y="548"/>
                </a:lnTo>
                <a:lnTo>
                  <a:pt x="786" y="534"/>
                </a:lnTo>
                <a:lnTo>
                  <a:pt x="778" y="523"/>
                </a:lnTo>
                <a:lnTo>
                  <a:pt x="786" y="527"/>
                </a:lnTo>
                <a:lnTo>
                  <a:pt x="795" y="531"/>
                </a:lnTo>
                <a:lnTo>
                  <a:pt x="803" y="532"/>
                </a:lnTo>
                <a:lnTo>
                  <a:pt x="810" y="532"/>
                </a:lnTo>
                <a:lnTo>
                  <a:pt x="818" y="534"/>
                </a:lnTo>
                <a:lnTo>
                  <a:pt x="826" y="534"/>
                </a:lnTo>
                <a:lnTo>
                  <a:pt x="832" y="532"/>
                </a:lnTo>
                <a:lnTo>
                  <a:pt x="838" y="532"/>
                </a:lnTo>
                <a:lnTo>
                  <a:pt x="844" y="532"/>
                </a:lnTo>
                <a:lnTo>
                  <a:pt x="850" y="531"/>
                </a:lnTo>
                <a:lnTo>
                  <a:pt x="854" y="528"/>
                </a:lnTo>
                <a:lnTo>
                  <a:pt x="858" y="527"/>
                </a:lnTo>
                <a:lnTo>
                  <a:pt x="861" y="524"/>
                </a:lnTo>
                <a:lnTo>
                  <a:pt x="865" y="521"/>
                </a:lnTo>
                <a:lnTo>
                  <a:pt x="867" y="521"/>
                </a:lnTo>
                <a:lnTo>
                  <a:pt x="870" y="518"/>
                </a:lnTo>
                <a:lnTo>
                  <a:pt x="873" y="515"/>
                </a:lnTo>
                <a:lnTo>
                  <a:pt x="873" y="505"/>
                </a:lnTo>
                <a:lnTo>
                  <a:pt x="870" y="502"/>
                </a:lnTo>
                <a:lnTo>
                  <a:pt x="866" y="494"/>
                </a:lnTo>
                <a:lnTo>
                  <a:pt x="861" y="489"/>
                </a:lnTo>
                <a:lnTo>
                  <a:pt x="855" y="485"/>
                </a:lnTo>
                <a:lnTo>
                  <a:pt x="847" y="479"/>
                </a:lnTo>
                <a:lnTo>
                  <a:pt x="855" y="479"/>
                </a:lnTo>
                <a:lnTo>
                  <a:pt x="865" y="480"/>
                </a:lnTo>
                <a:lnTo>
                  <a:pt x="873" y="480"/>
                </a:lnTo>
                <a:lnTo>
                  <a:pt x="882" y="479"/>
                </a:lnTo>
                <a:lnTo>
                  <a:pt x="889" y="478"/>
                </a:lnTo>
                <a:lnTo>
                  <a:pt x="895" y="475"/>
                </a:lnTo>
                <a:lnTo>
                  <a:pt x="901" y="475"/>
                </a:lnTo>
                <a:lnTo>
                  <a:pt x="901" y="467"/>
                </a:lnTo>
                <a:lnTo>
                  <a:pt x="903" y="464"/>
                </a:lnTo>
                <a:lnTo>
                  <a:pt x="901" y="459"/>
                </a:lnTo>
                <a:lnTo>
                  <a:pt x="895" y="450"/>
                </a:lnTo>
                <a:lnTo>
                  <a:pt x="882" y="437"/>
                </a:lnTo>
                <a:lnTo>
                  <a:pt x="873" y="431"/>
                </a:lnTo>
                <a:lnTo>
                  <a:pt x="865" y="427"/>
                </a:lnTo>
                <a:lnTo>
                  <a:pt x="858" y="426"/>
                </a:lnTo>
                <a:lnTo>
                  <a:pt x="866" y="423"/>
                </a:lnTo>
                <a:lnTo>
                  <a:pt x="875" y="421"/>
                </a:lnTo>
                <a:lnTo>
                  <a:pt x="883" y="419"/>
                </a:lnTo>
                <a:lnTo>
                  <a:pt x="893" y="417"/>
                </a:lnTo>
                <a:lnTo>
                  <a:pt x="901" y="412"/>
                </a:lnTo>
                <a:lnTo>
                  <a:pt x="905" y="409"/>
                </a:lnTo>
                <a:lnTo>
                  <a:pt x="910" y="407"/>
                </a:lnTo>
                <a:lnTo>
                  <a:pt x="913" y="400"/>
                </a:lnTo>
                <a:lnTo>
                  <a:pt x="915" y="395"/>
                </a:lnTo>
                <a:lnTo>
                  <a:pt x="913" y="390"/>
                </a:lnTo>
                <a:lnTo>
                  <a:pt x="910" y="385"/>
                </a:lnTo>
                <a:lnTo>
                  <a:pt x="905" y="380"/>
                </a:lnTo>
                <a:lnTo>
                  <a:pt x="895" y="374"/>
                </a:lnTo>
                <a:lnTo>
                  <a:pt x="883" y="369"/>
                </a:lnTo>
                <a:lnTo>
                  <a:pt x="870" y="366"/>
                </a:lnTo>
                <a:lnTo>
                  <a:pt x="850" y="365"/>
                </a:lnTo>
                <a:lnTo>
                  <a:pt x="861" y="364"/>
                </a:lnTo>
                <a:lnTo>
                  <a:pt x="873" y="359"/>
                </a:lnTo>
                <a:lnTo>
                  <a:pt x="883" y="355"/>
                </a:lnTo>
                <a:lnTo>
                  <a:pt x="894" y="350"/>
                </a:lnTo>
                <a:lnTo>
                  <a:pt x="901" y="343"/>
                </a:lnTo>
                <a:lnTo>
                  <a:pt x="907" y="338"/>
                </a:lnTo>
                <a:lnTo>
                  <a:pt x="910" y="333"/>
                </a:lnTo>
                <a:lnTo>
                  <a:pt x="910" y="328"/>
                </a:lnTo>
                <a:lnTo>
                  <a:pt x="907" y="322"/>
                </a:lnTo>
                <a:lnTo>
                  <a:pt x="901" y="317"/>
                </a:lnTo>
                <a:lnTo>
                  <a:pt x="894" y="313"/>
                </a:lnTo>
                <a:lnTo>
                  <a:pt x="883" y="307"/>
                </a:lnTo>
                <a:lnTo>
                  <a:pt x="873" y="304"/>
                </a:lnTo>
                <a:lnTo>
                  <a:pt x="858" y="302"/>
                </a:lnTo>
                <a:lnTo>
                  <a:pt x="847" y="302"/>
                </a:lnTo>
                <a:lnTo>
                  <a:pt x="832" y="303"/>
                </a:lnTo>
                <a:lnTo>
                  <a:pt x="844" y="297"/>
                </a:lnTo>
                <a:lnTo>
                  <a:pt x="854" y="290"/>
                </a:lnTo>
                <a:lnTo>
                  <a:pt x="863" y="283"/>
                </a:lnTo>
                <a:lnTo>
                  <a:pt x="870" y="276"/>
                </a:lnTo>
                <a:lnTo>
                  <a:pt x="873" y="269"/>
                </a:lnTo>
                <a:lnTo>
                  <a:pt x="875" y="262"/>
                </a:lnTo>
                <a:lnTo>
                  <a:pt x="875" y="256"/>
                </a:lnTo>
                <a:lnTo>
                  <a:pt x="875" y="251"/>
                </a:lnTo>
                <a:lnTo>
                  <a:pt x="870" y="246"/>
                </a:lnTo>
                <a:lnTo>
                  <a:pt x="865" y="245"/>
                </a:lnTo>
                <a:lnTo>
                  <a:pt x="861" y="242"/>
                </a:lnTo>
                <a:lnTo>
                  <a:pt x="854" y="241"/>
                </a:lnTo>
                <a:lnTo>
                  <a:pt x="847" y="238"/>
                </a:lnTo>
                <a:lnTo>
                  <a:pt x="842" y="237"/>
                </a:lnTo>
                <a:lnTo>
                  <a:pt x="835" y="235"/>
                </a:lnTo>
                <a:lnTo>
                  <a:pt x="828" y="235"/>
                </a:lnTo>
                <a:lnTo>
                  <a:pt x="822" y="235"/>
                </a:lnTo>
                <a:lnTo>
                  <a:pt x="814" y="233"/>
                </a:lnTo>
                <a:lnTo>
                  <a:pt x="798" y="233"/>
                </a:lnTo>
                <a:lnTo>
                  <a:pt x="791" y="235"/>
                </a:lnTo>
                <a:lnTo>
                  <a:pt x="788" y="235"/>
                </a:lnTo>
                <a:lnTo>
                  <a:pt x="798" y="227"/>
                </a:lnTo>
                <a:lnTo>
                  <a:pt x="806" y="218"/>
                </a:lnTo>
                <a:lnTo>
                  <a:pt x="814" y="208"/>
                </a:lnTo>
                <a:lnTo>
                  <a:pt x="823" y="197"/>
                </a:lnTo>
                <a:lnTo>
                  <a:pt x="828" y="188"/>
                </a:lnTo>
                <a:lnTo>
                  <a:pt x="834" y="175"/>
                </a:lnTo>
                <a:lnTo>
                  <a:pt x="835" y="166"/>
                </a:lnTo>
                <a:lnTo>
                  <a:pt x="832" y="161"/>
                </a:lnTo>
                <a:lnTo>
                  <a:pt x="830" y="156"/>
                </a:lnTo>
                <a:lnTo>
                  <a:pt x="826" y="154"/>
                </a:lnTo>
                <a:lnTo>
                  <a:pt x="823" y="152"/>
                </a:lnTo>
                <a:lnTo>
                  <a:pt x="815" y="151"/>
                </a:lnTo>
                <a:lnTo>
                  <a:pt x="810" y="150"/>
                </a:lnTo>
                <a:lnTo>
                  <a:pt x="803" y="147"/>
                </a:lnTo>
                <a:lnTo>
                  <a:pt x="788" y="147"/>
                </a:lnTo>
                <a:lnTo>
                  <a:pt x="780" y="150"/>
                </a:lnTo>
                <a:lnTo>
                  <a:pt x="771" y="151"/>
                </a:lnTo>
                <a:lnTo>
                  <a:pt x="760" y="152"/>
                </a:lnTo>
                <a:lnTo>
                  <a:pt x="754" y="154"/>
                </a:lnTo>
                <a:lnTo>
                  <a:pt x="746" y="156"/>
                </a:lnTo>
                <a:lnTo>
                  <a:pt x="736" y="159"/>
                </a:lnTo>
                <a:lnTo>
                  <a:pt x="727" y="161"/>
                </a:lnTo>
                <a:lnTo>
                  <a:pt x="718" y="164"/>
                </a:lnTo>
                <a:lnTo>
                  <a:pt x="723" y="156"/>
                </a:lnTo>
                <a:lnTo>
                  <a:pt x="726" y="145"/>
                </a:lnTo>
                <a:lnTo>
                  <a:pt x="728" y="135"/>
                </a:lnTo>
                <a:lnTo>
                  <a:pt x="731" y="123"/>
                </a:lnTo>
                <a:lnTo>
                  <a:pt x="731" y="114"/>
                </a:lnTo>
                <a:lnTo>
                  <a:pt x="730" y="104"/>
                </a:lnTo>
                <a:lnTo>
                  <a:pt x="726" y="95"/>
                </a:lnTo>
                <a:lnTo>
                  <a:pt x="718" y="92"/>
                </a:lnTo>
                <a:lnTo>
                  <a:pt x="716" y="90"/>
                </a:lnTo>
                <a:lnTo>
                  <a:pt x="711" y="90"/>
                </a:lnTo>
                <a:lnTo>
                  <a:pt x="704" y="90"/>
                </a:lnTo>
                <a:lnTo>
                  <a:pt x="697" y="90"/>
                </a:lnTo>
                <a:lnTo>
                  <a:pt x="691" y="92"/>
                </a:lnTo>
                <a:lnTo>
                  <a:pt x="685" y="93"/>
                </a:lnTo>
                <a:lnTo>
                  <a:pt x="677" y="95"/>
                </a:lnTo>
                <a:lnTo>
                  <a:pt x="671" y="98"/>
                </a:lnTo>
                <a:lnTo>
                  <a:pt x="665" y="100"/>
                </a:lnTo>
                <a:lnTo>
                  <a:pt x="657" y="102"/>
                </a:lnTo>
                <a:lnTo>
                  <a:pt x="651" y="107"/>
                </a:lnTo>
                <a:lnTo>
                  <a:pt x="645" y="109"/>
                </a:lnTo>
                <a:lnTo>
                  <a:pt x="637" y="114"/>
                </a:lnTo>
                <a:lnTo>
                  <a:pt x="633" y="118"/>
                </a:lnTo>
                <a:lnTo>
                  <a:pt x="631" y="121"/>
                </a:lnTo>
                <a:lnTo>
                  <a:pt x="627" y="123"/>
                </a:lnTo>
                <a:lnTo>
                  <a:pt x="628" y="111"/>
                </a:lnTo>
                <a:lnTo>
                  <a:pt x="631" y="95"/>
                </a:lnTo>
                <a:lnTo>
                  <a:pt x="628" y="84"/>
                </a:lnTo>
                <a:lnTo>
                  <a:pt x="625" y="71"/>
                </a:lnTo>
                <a:lnTo>
                  <a:pt x="620" y="59"/>
                </a:lnTo>
                <a:lnTo>
                  <a:pt x="613" y="50"/>
                </a:lnTo>
                <a:lnTo>
                  <a:pt x="608" y="41"/>
                </a:lnTo>
                <a:lnTo>
                  <a:pt x="599" y="38"/>
                </a:lnTo>
                <a:lnTo>
                  <a:pt x="593" y="38"/>
                </a:lnTo>
                <a:lnTo>
                  <a:pt x="584" y="38"/>
                </a:lnTo>
                <a:lnTo>
                  <a:pt x="570" y="41"/>
                </a:lnTo>
                <a:lnTo>
                  <a:pt x="558" y="46"/>
                </a:lnTo>
                <a:lnTo>
                  <a:pt x="546" y="51"/>
                </a:lnTo>
                <a:lnTo>
                  <a:pt x="538" y="56"/>
                </a:lnTo>
                <a:lnTo>
                  <a:pt x="532" y="61"/>
                </a:lnTo>
                <a:lnTo>
                  <a:pt x="529" y="65"/>
                </a:lnTo>
                <a:lnTo>
                  <a:pt x="526" y="55"/>
                </a:lnTo>
                <a:lnTo>
                  <a:pt x="520" y="45"/>
                </a:lnTo>
                <a:lnTo>
                  <a:pt x="513" y="33"/>
                </a:lnTo>
                <a:lnTo>
                  <a:pt x="505" y="22"/>
                </a:lnTo>
                <a:lnTo>
                  <a:pt x="497" y="13"/>
                </a:lnTo>
                <a:lnTo>
                  <a:pt x="486" y="8"/>
                </a:lnTo>
                <a:lnTo>
                  <a:pt x="477" y="2"/>
                </a:lnTo>
                <a:lnTo>
                  <a:pt x="466" y="0"/>
                </a:lnTo>
                <a:lnTo>
                  <a:pt x="457" y="2"/>
                </a:lnTo>
                <a:lnTo>
                  <a:pt x="449" y="6"/>
                </a:lnTo>
                <a:lnTo>
                  <a:pt x="441" y="9"/>
                </a:lnTo>
                <a:lnTo>
                  <a:pt x="434" y="16"/>
                </a:lnTo>
                <a:lnTo>
                  <a:pt x="428" y="23"/>
                </a:lnTo>
                <a:lnTo>
                  <a:pt x="421" y="35"/>
                </a:lnTo>
                <a:lnTo>
                  <a:pt x="417" y="46"/>
                </a:lnTo>
                <a:lnTo>
                  <a:pt x="413" y="57"/>
                </a:lnTo>
                <a:lnTo>
                  <a:pt x="406" y="52"/>
                </a:lnTo>
                <a:lnTo>
                  <a:pt x="398" y="47"/>
                </a:lnTo>
                <a:lnTo>
                  <a:pt x="390" y="41"/>
                </a:lnTo>
                <a:lnTo>
                  <a:pt x="379" y="38"/>
                </a:lnTo>
                <a:lnTo>
                  <a:pt x="369" y="33"/>
                </a:lnTo>
                <a:lnTo>
                  <a:pt x="358" y="31"/>
                </a:lnTo>
                <a:lnTo>
                  <a:pt x="349" y="27"/>
                </a:lnTo>
                <a:lnTo>
                  <a:pt x="342" y="27"/>
                </a:lnTo>
                <a:lnTo>
                  <a:pt x="334" y="30"/>
                </a:lnTo>
                <a:lnTo>
                  <a:pt x="331" y="35"/>
                </a:lnTo>
                <a:lnTo>
                  <a:pt x="329" y="41"/>
                </a:lnTo>
                <a:lnTo>
                  <a:pt x="329" y="61"/>
                </a:lnTo>
                <a:lnTo>
                  <a:pt x="331" y="74"/>
                </a:lnTo>
                <a:lnTo>
                  <a:pt x="334" y="88"/>
                </a:lnTo>
                <a:lnTo>
                  <a:pt x="338" y="98"/>
                </a:lnTo>
                <a:lnTo>
                  <a:pt x="319" y="83"/>
                </a:lnTo>
                <a:lnTo>
                  <a:pt x="313" y="79"/>
                </a:lnTo>
                <a:lnTo>
                  <a:pt x="306" y="74"/>
                </a:lnTo>
                <a:lnTo>
                  <a:pt x="298" y="69"/>
                </a:lnTo>
                <a:lnTo>
                  <a:pt x="290" y="65"/>
                </a:lnTo>
                <a:lnTo>
                  <a:pt x="283" y="60"/>
                </a:lnTo>
                <a:lnTo>
                  <a:pt x="275" y="57"/>
                </a:lnTo>
                <a:lnTo>
                  <a:pt x="268" y="55"/>
                </a:lnTo>
                <a:lnTo>
                  <a:pt x="263" y="52"/>
                </a:lnTo>
                <a:lnTo>
                  <a:pt x="256" y="51"/>
                </a:lnTo>
                <a:lnTo>
                  <a:pt x="251" y="50"/>
                </a:lnTo>
                <a:lnTo>
                  <a:pt x="242" y="50"/>
                </a:lnTo>
                <a:lnTo>
                  <a:pt x="236" y="51"/>
                </a:lnTo>
                <a:lnTo>
                  <a:pt x="231" y="54"/>
                </a:lnTo>
                <a:lnTo>
                  <a:pt x="228" y="59"/>
                </a:lnTo>
                <a:lnTo>
                  <a:pt x="227" y="65"/>
                </a:lnTo>
                <a:lnTo>
                  <a:pt x="227" y="80"/>
                </a:lnTo>
                <a:lnTo>
                  <a:pt x="230" y="88"/>
                </a:lnTo>
                <a:lnTo>
                  <a:pt x="234" y="95"/>
                </a:lnTo>
                <a:lnTo>
                  <a:pt x="239" y="104"/>
                </a:lnTo>
                <a:lnTo>
                  <a:pt x="230" y="98"/>
                </a:lnTo>
                <a:lnTo>
                  <a:pt x="219" y="93"/>
                </a:lnTo>
                <a:lnTo>
                  <a:pt x="208" y="90"/>
                </a:lnTo>
                <a:lnTo>
                  <a:pt x="199" y="88"/>
                </a:lnTo>
                <a:lnTo>
                  <a:pt x="188" y="85"/>
                </a:lnTo>
                <a:lnTo>
                  <a:pt x="180" y="85"/>
                </a:lnTo>
                <a:lnTo>
                  <a:pt x="174" y="88"/>
                </a:lnTo>
                <a:lnTo>
                  <a:pt x="167" y="88"/>
                </a:lnTo>
                <a:lnTo>
                  <a:pt x="162" y="92"/>
                </a:lnTo>
                <a:lnTo>
                  <a:pt x="162" y="105"/>
                </a:lnTo>
                <a:lnTo>
                  <a:pt x="164" y="114"/>
                </a:lnTo>
                <a:lnTo>
                  <a:pt x="167" y="123"/>
                </a:lnTo>
                <a:lnTo>
                  <a:pt x="174" y="131"/>
                </a:lnTo>
                <a:lnTo>
                  <a:pt x="179" y="140"/>
                </a:lnTo>
                <a:lnTo>
                  <a:pt x="184" y="147"/>
                </a:lnTo>
                <a:lnTo>
                  <a:pt x="176" y="143"/>
                </a:lnTo>
                <a:lnTo>
                  <a:pt x="170" y="140"/>
                </a:lnTo>
                <a:lnTo>
                  <a:pt x="160" y="137"/>
                </a:lnTo>
                <a:lnTo>
                  <a:pt x="154" y="135"/>
                </a:lnTo>
                <a:lnTo>
                  <a:pt x="144" y="132"/>
                </a:lnTo>
                <a:lnTo>
                  <a:pt x="138" y="131"/>
                </a:lnTo>
                <a:lnTo>
                  <a:pt x="131" y="128"/>
                </a:lnTo>
                <a:lnTo>
                  <a:pt x="124" y="128"/>
                </a:lnTo>
                <a:lnTo>
                  <a:pt x="116" y="126"/>
                </a:lnTo>
                <a:lnTo>
                  <a:pt x="92" y="126"/>
                </a:lnTo>
                <a:lnTo>
                  <a:pt x="89" y="128"/>
                </a:lnTo>
                <a:lnTo>
                  <a:pt x="84" y="130"/>
                </a:lnTo>
                <a:lnTo>
                  <a:pt x="81" y="131"/>
                </a:lnTo>
                <a:lnTo>
                  <a:pt x="77" y="137"/>
                </a:lnTo>
                <a:lnTo>
                  <a:pt x="79" y="145"/>
                </a:lnTo>
                <a:lnTo>
                  <a:pt x="84" y="156"/>
                </a:lnTo>
                <a:lnTo>
                  <a:pt x="91" y="170"/>
                </a:lnTo>
                <a:lnTo>
                  <a:pt x="101" y="180"/>
                </a:lnTo>
                <a:lnTo>
                  <a:pt x="113" y="192"/>
                </a:lnTo>
                <a:lnTo>
                  <a:pt x="124" y="202"/>
                </a:lnTo>
                <a:lnTo>
                  <a:pt x="136" y="211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10000"/>
            </a:schemeClr>
          </a:solidFill>
          <a:ln w="0">
            <a:solidFill>
              <a:schemeClr val="accent2">
                <a:lumMod val="40000"/>
                <a:lumOff val="60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349"/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613CC33E-7397-4CFE-8A38-700F0D7A9E09}"/>
              </a:ext>
            </a:extLst>
          </p:cNvPr>
          <p:cNvGrpSpPr/>
          <p:nvPr/>
        </p:nvGrpSpPr>
        <p:grpSpPr>
          <a:xfrm>
            <a:off x="2764981" y="7843860"/>
            <a:ext cx="456812" cy="374891"/>
            <a:chOff x="-200698" y="5721109"/>
            <a:chExt cx="456812" cy="374891"/>
          </a:xfrm>
        </p:grpSpPr>
        <p:sp>
          <p:nvSpPr>
            <p:cNvPr id="37" name="Freeform 19">
              <a:extLst>
                <a:ext uri="{FF2B5EF4-FFF2-40B4-BE49-F238E27FC236}">
                  <a16:creationId xmlns:a16="http://schemas.microsoft.com/office/drawing/2014/main" id="{8A31BB80-271E-4E86-8C1F-18022C6AEF8A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0698" y="5721109"/>
              <a:ext cx="456812" cy="374891"/>
            </a:xfrm>
            <a:custGeom>
              <a:avLst/>
              <a:gdLst>
                <a:gd name="T0" fmla="*/ 69 w 915"/>
                <a:gd name="T1" fmla="*/ 216 h 683"/>
                <a:gd name="T2" fmla="*/ 113 w 915"/>
                <a:gd name="T3" fmla="*/ 260 h 683"/>
                <a:gd name="T4" fmla="*/ 45 w 915"/>
                <a:gd name="T5" fmla="*/ 270 h 683"/>
                <a:gd name="T6" fmla="*/ 0 w 915"/>
                <a:gd name="T7" fmla="*/ 295 h 683"/>
                <a:gd name="T8" fmla="*/ 67 w 915"/>
                <a:gd name="T9" fmla="*/ 333 h 683"/>
                <a:gd name="T10" fmla="*/ 119 w 915"/>
                <a:gd name="T11" fmla="*/ 356 h 683"/>
                <a:gd name="T12" fmla="*/ 49 w 915"/>
                <a:gd name="T13" fmla="*/ 391 h 683"/>
                <a:gd name="T14" fmla="*/ 32 w 915"/>
                <a:gd name="T15" fmla="*/ 428 h 683"/>
                <a:gd name="T16" fmla="*/ 113 w 915"/>
                <a:gd name="T17" fmla="*/ 447 h 683"/>
                <a:gd name="T18" fmla="*/ 154 w 915"/>
                <a:gd name="T19" fmla="*/ 459 h 683"/>
                <a:gd name="T20" fmla="*/ 96 w 915"/>
                <a:gd name="T21" fmla="*/ 521 h 683"/>
                <a:gd name="T22" fmla="*/ 174 w 915"/>
                <a:gd name="T23" fmla="*/ 534 h 683"/>
                <a:gd name="T24" fmla="*/ 239 w 915"/>
                <a:gd name="T25" fmla="*/ 523 h 683"/>
                <a:gd name="T26" fmla="*/ 230 w 915"/>
                <a:gd name="T27" fmla="*/ 579 h 683"/>
                <a:gd name="T28" fmla="*/ 307 w 915"/>
                <a:gd name="T29" fmla="*/ 562 h 683"/>
                <a:gd name="T30" fmla="*/ 313 w 915"/>
                <a:gd name="T31" fmla="*/ 647 h 683"/>
                <a:gd name="T32" fmla="*/ 358 w 915"/>
                <a:gd name="T33" fmla="*/ 645 h 683"/>
                <a:gd name="T34" fmla="*/ 401 w 915"/>
                <a:gd name="T35" fmla="*/ 628 h 683"/>
                <a:gd name="T36" fmla="*/ 458 w 915"/>
                <a:gd name="T37" fmla="*/ 679 h 683"/>
                <a:gd name="T38" fmla="*/ 518 w 915"/>
                <a:gd name="T39" fmla="*/ 632 h 683"/>
                <a:gd name="T40" fmla="*/ 558 w 915"/>
                <a:gd name="T41" fmla="*/ 670 h 683"/>
                <a:gd name="T42" fmla="*/ 605 w 915"/>
                <a:gd name="T43" fmla="*/ 680 h 683"/>
                <a:gd name="T44" fmla="*/ 636 w 915"/>
                <a:gd name="T45" fmla="*/ 629 h 683"/>
                <a:gd name="T46" fmla="*/ 711 w 915"/>
                <a:gd name="T47" fmla="*/ 662 h 683"/>
                <a:gd name="T48" fmla="*/ 722 w 915"/>
                <a:gd name="T49" fmla="*/ 586 h 683"/>
                <a:gd name="T50" fmla="*/ 775 w 915"/>
                <a:gd name="T51" fmla="*/ 610 h 683"/>
                <a:gd name="T52" fmla="*/ 803 w 915"/>
                <a:gd name="T53" fmla="*/ 603 h 683"/>
                <a:gd name="T54" fmla="*/ 786 w 915"/>
                <a:gd name="T55" fmla="*/ 527 h 683"/>
                <a:gd name="T56" fmla="*/ 844 w 915"/>
                <a:gd name="T57" fmla="*/ 532 h 683"/>
                <a:gd name="T58" fmla="*/ 873 w 915"/>
                <a:gd name="T59" fmla="*/ 515 h 683"/>
                <a:gd name="T60" fmla="*/ 865 w 915"/>
                <a:gd name="T61" fmla="*/ 480 h 683"/>
                <a:gd name="T62" fmla="*/ 901 w 915"/>
                <a:gd name="T63" fmla="*/ 459 h 683"/>
                <a:gd name="T64" fmla="*/ 883 w 915"/>
                <a:gd name="T65" fmla="*/ 419 h 683"/>
                <a:gd name="T66" fmla="*/ 910 w 915"/>
                <a:gd name="T67" fmla="*/ 385 h 683"/>
                <a:gd name="T68" fmla="*/ 883 w 915"/>
                <a:gd name="T69" fmla="*/ 355 h 683"/>
                <a:gd name="T70" fmla="*/ 894 w 915"/>
                <a:gd name="T71" fmla="*/ 313 h 683"/>
                <a:gd name="T72" fmla="*/ 863 w 915"/>
                <a:gd name="T73" fmla="*/ 283 h 683"/>
                <a:gd name="T74" fmla="*/ 861 w 915"/>
                <a:gd name="T75" fmla="*/ 242 h 683"/>
                <a:gd name="T76" fmla="*/ 798 w 915"/>
                <a:gd name="T77" fmla="*/ 233 h 683"/>
                <a:gd name="T78" fmla="*/ 834 w 915"/>
                <a:gd name="T79" fmla="*/ 175 h 683"/>
                <a:gd name="T80" fmla="*/ 803 w 915"/>
                <a:gd name="T81" fmla="*/ 147 h 683"/>
                <a:gd name="T82" fmla="*/ 727 w 915"/>
                <a:gd name="T83" fmla="*/ 161 h 683"/>
                <a:gd name="T84" fmla="*/ 726 w 915"/>
                <a:gd name="T85" fmla="*/ 95 h 683"/>
                <a:gd name="T86" fmla="*/ 677 w 915"/>
                <a:gd name="T87" fmla="*/ 95 h 683"/>
                <a:gd name="T88" fmla="*/ 631 w 915"/>
                <a:gd name="T89" fmla="*/ 121 h 683"/>
                <a:gd name="T90" fmla="*/ 608 w 915"/>
                <a:gd name="T91" fmla="*/ 41 h 683"/>
                <a:gd name="T92" fmla="*/ 532 w 915"/>
                <a:gd name="T93" fmla="*/ 61 h 683"/>
                <a:gd name="T94" fmla="*/ 477 w 915"/>
                <a:gd name="T95" fmla="*/ 2 h 683"/>
                <a:gd name="T96" fmla="*/ 417 w 915"/>
                <a:gd name="T97" fmla="*/ 46 h 683"/>
                <a:gd name="T98" fmla="*/ 349 w 915"/>
                <a:gd name="T99" fmla="*/ 27 h 683"/>
                <a:gd name="T100" fmla="*/ 338 w 915"/>
                <a:gd name="T101" fmla="*/ 98 h 683"/>
                <a:gd name="T102" fmla="*/ 268 w 915"/>
                <a:gd name="T103" fmla="*/ 55 h 683"/>
                <a:gd name="T104" fmla="*/ 227 w 915"/>
                <a:gd name="T105" fmla="*/ 65 h 683"/>
                <a:gd name="T106" fmla="*/ 199 w 915"/>
                <a:gd name="T107" fmla="*/ 88 h 683"/>
                <a:gd name="T108" fmla="*/ 167 w 915"/>
                <a:gd name="T109" fmla="*/ 123 h 683"/>
                <a:gd name="T110" fmla="*/ 144 w 915"/>
                <a:gd name="T111" fmla="*/ 132 h 683"/>
                <a:gd name="T112" fmla="*/ 81 w 915"/>
                <a:gd name="T113" fmla="*/ 131 h 683"/>
                <a:gd name="T114" fmla="*/ 136 w 915"/>
                <a:gd name="T115" fmla="*/ 211 h 6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915" h="683">
                  <a:moveTo>
                    <a:pt x="136" y="211"/>
                  </a:moveTo>
                  <a:lnTo>
                    <a:pt x="128" y="208"/>
                  </a:lnTo>
                  <a:lnTo>
                    <a:pt x="117" y="205"/>
                  </a:lnTo>
                  <a:lnTo>
                    <a:pt x="105" y="205"/>
                  </a:lnTo>
                  <a:lnTo>
                    <a:pt x="93" y="208"/>
                  </a:lnTo>
                  <a:lnTo>
                    <a:pt x="84" y="211"/>
                  </a:lnTo>
                  <a:lnTo>
                    <a:pt x="77" y="212"/>
                  </a:lnTo>
                  <a:lnTo>
                    <a:pt x="69" y="216"/>
                  </a:lnTo>
                  <a:lnTo>
                    <a:pt x="68" y="218"/>
                  </a:lnTo>
                  <a:lnTo>
                    <a:pt x="68" y="223"/>
                  </a:lnTo>
                  <a:lnTo>
                    <a:pt x="72" y="230"/>
                  </a:lnTo>
                  <a:lnTo>
                    <a:pt x="81" y="235"/>
                  </a:lnTo>
                  <a:lnTo>
                    <a:pt x="91" y="243"/>
                  </a:lnTo>
                  <a:lnTo>
                    <a:pt x="96" y="250"/>
                  </a:lnTo>
                  <a:lnTo>
                    <a:pt x="105" y="256"/>
                  </a:lnTo>
                  <a:lnTo>
                    <a:pt x="113" y="260"/>
                  </a:lnTo>
                  <a:lnTo>
                    <a:pt x="119" y="262"/>
                  </a:lnTo>
                  <a:lnTo>
                    <a:pt x="104" y="262"/>
                  </a:lnTo>
                  <a:lnTo>
                    <a:pt x="93" y="265"/>
                  </a:lnTo>
                  <a:lnTo>
                    <a:pt x="84" y="265"/>
                  </a:lnTo>
                  <a:lnTo>
                    <a:pt x="75" y="265"/>
                  </a:lnTo>
                  <a:lnTo>
                    <a:pt x="64" y="267"/>
                  </a:lnTo>
                  <a:lnTo>
                    <a:pt x="52" y="269"/>
                  </a:lnTo>
                  <a:lnTo>
                    <a:pt x="45" y="270"/>
                  </a:lnTo>
                  <a:lnTo>
                    <a:pt x="37" y="274"/>
                  </a:lnTo>
                  <a:lnTo>
                    <a:pt x="28" y="274"/>
                  </a:lnTo>
                  <a:lnTo>
                    <a:pt x="19" y="276"/>
                  </a:lnTo>
                  <a:lnTo>
                    <a:pt x="12" y="280"/>
                  </a:lnTo>
                  <a:lnTo>
                    <a:pt x="8" y="283"/>
                  </a:lnTo>
                  <a:lnTo>
                    <a:pt x="4" y="285"/>
                  </a:lnTo>
                  <a:lnTo>
                    <a:pt x="0" y="288"/>
                  </a:lnTo>
                  <a:lnTo>
                    <a:pt x="0" y="295"/>
                  </a:lnTo>
                  <a:lnTo>
                    <a:pt x="4" y="300"/>
                  </a:lnTo>
                  <a:lnTo>
                    <a:pt x="9" y="304"/>
                  </a:lnTo>
                  <a:lnTo>
                    <a:pt x="17" y="309"/>
                  </a:lnTo>
                  <a:lnTo>
                    <a:pt x="24" y="314"/>
                  </a:lnTo>
                  <a:lnTo>
                    <a:pt x="35" y="317"/>
                  </a:lnTo>
                  <a:lnTo>
                    <a:pt x="45" y="323"/>
                  </a:lnTo>
                  <a:lnTo>
                    <a:pt x="55" y="328"/>
                  </a:lnTo>
                  <a:lnTo>
                    <a:pt x="67" y="333"/>
                  </a:lnTo>
                  <a:lnTo>
                    <a:pt x="77" y="338"/>
                  </a:lnTo>
                  <a:lnTo>
                    <a:pt x="89" y="341"/>
                  </a:lnTo>
                  <a:lnTo>
                    <a:pt x="99" y="345"/>
                  </a:lnTo>
                  <a:lnTo>
                    <a:pt x="107" y="347"/>
                  </a:lnTo>
                  <a:lnTo>
                    <a:pt x="116" y="351"/>
                  </a:lnTo>
                  <a:lnTo>
                    <a:pt x="121" y="352"/>
                  </a:lnTo>
                  <a:lnTo>
                    <a:pt x="127" y="355"/>
                  </a:lnTo>
                  <a:lnTo>
                    <a:pt x="119" y="356"/>
                  </a:lnTo>
                  <a:lnTo>
                    <a:pt x="112" y="360"/>
                  </a:lnTo>
                  <a:lnTo>
                    <a:pt x="104" y="365"/>
                  </a:lnTo>
                  <a:lnTo>
                    <a:pt x="93" y="369"/>
                  </a:lnTo>
                  <a:lnTo>
                    <a:pt x="84" y="374"/>
                  </a:lnTo>
                  <a:lnTo>
                    <a:pt x="76" y="379"/>
                  </a:lnTo>
                  <a:lnTo>
                    <a:pt x="64" y="383"/>
                  </a:lnTo>
                  <a:lnTo>
                    <a:pt x="59" y="386"/>
                  </a:lnTo>
                  <a:lnTo>
                    <a:pt x="49" y="391"/>
                  </a:lnTo>
                  <a:lnTo>
                    <a:pt x="43" y="397"/>
                  </a:lnTo>
                  <a:lnTo>
                    <a:pt x="37" y="402"/>
                  </a:lnTo>
                  <a:lnTo>
                    <a:pt x="27" y="412"/>
                  </a:lnTo>
                  <a:lnTo>
                    <a:pt x="24" y="414"/>
                  </a:lnTo>
                  <a:lnTo>
                    <a:pt x="24" y="419"/>
                  </a:lnTo>
                  <a:lnTo>
                    <a:pt x="24" y="423"/>
                  </a:lnTo>
                  <a:lnTo>
                    <a:pt x="28" y="426"/>
                  </a:lnTo>
                  <a:lnTo>
                    <a:pt x="32" y="428"/>
                  </a:lnTo>
                  <a:lnTo>
                    <a:pt x="40" y="432"/>
                  </a:lnTo>
                  <a:lnTo>
                    <a:pt x="48" y="433"/>
                  </a:lnTo>
                  <a:lnTo>
                    <a:pt x="59" y="437"/>
                  </a:lnTo>
                  <a:lnTo>
                    <a:pt x="68" y="440"/>
                  </a:lnTo>
                  <a:lnTo>
                    <a:pt x="79" y="442"/>
                  </a:lnTo>
                  <a:lnTo>
                    <a:pt x="91" y="445"/>
                  </a:lnTo>
                  <a:lnTo>
                    <a:pt x="101" y="447"/>
                  </a:lnTo>
                  <a:lnTo>
                    <a:pt x="113" y="447"/>
                  </a:lnTo>
                  <a:lnTo>
                    <a:pt x="136" y="447"/>
                  </a:lnTo>
                  <a:lnTo>
                    <a:pt x="147" y="450"/>
                  </a:lnTo>
                  <a:lnTo>
                    <a:pt x="155" y="450"/>
                  </a:lnTo>
                  <a:lnTo>
                    <a:pt x="164" y="447"/>
                  </a:lnTo>
                  <a:lnTo>
                    <a:pt x="170" y="447"/>
                  </a:lnTo>
                  <a:lnTo>
                    <a:pt x="166" y="450"/>
                  </a:lnTo>
                  <a:lnTo>
                    <a:pt x="159" y="456"/>
                  </a:lnTo>
                  <a:lnTo>
                    <a:pt x="154" y="459"/>
                  </a:lnTo>
                  <a:lnTo>
                    <a:pt x="147" y="465"/>
                  </a:lnTo>
                  <a:lnTo>
                    <a:pt x="139" y="470"/>
                  </a:lnTo>
                  <a:lnTo>
                    <a:pt x="119" y="489"/>
                  </a:lnTo>
                  <a:lnTo>
                    <a:pt x="113" y="496"/>
                  </a:lnTo>
                  <a:lnTo>
                    <a:pt x="107" y="503"/>
                  </a:lnTo>
                  <a:lnTo>
                    <a:pt x="104" y="509"/>
                  </a:lnTo>
                  <a:lnTo>
                    <a:pt x="100" y="515"/>
                  </a:lnTo>
                  <a:lnTo>
                    <a:pt x="96" y="521"/>
                  </a:lnTo>
                  <a:lnTo>
                    <a:pt x="96" y="531"/>
                  </a:lnTo>
                  <a:lnTo>
                    <a:pt x="100" y="534"/>
                  </a:lnTo>
                  <a:lnTo>
                    <a:pt x="104" y="537"/>
                  </a:lnTo>
                  <a:lnTo>
                    <a:pt x="109" y="540"/>
                  </a:lnTo>
                  <a:lnTo>
                    <a:pt x="139" y="540"/>
                  </a:lnTo>
                  <a:lnTo>
                    <a:pt x="151" y="538"/>
                  </a:lnTo>
                  <a:lnTo>
                    <a:pt x="162" y="537"/>
                  </a:lnTo>
                  <a:lnTo>
                    <a:pt x="174" y="534"/>
                  </a:lnTo>
                  <a:lnTo>
                    <a:pt x="187" y="532"/>
                  </a:lnTo>
                  <a:lnTo>
                    <a:pt x="199" y="532"/>
                  </a:lnTo>
                  <a:lnTo>
                    <a:pt x="208" y="531"/>
                  </a:lnTo>
                  <a:lnTo>
                    <a:pt x="219" y="528"/>
                  </a:lnTo>
                  <a:lnTo>
                    <a:pt x="227" y="527"/>
                  </a:lnTo>
                  <a:lnTo>
                    <a:pt x="234" y="524"/>
                  </a:lnTo>
                  <a:lnTo>
                    <a:pt x="236" y="524"/>
                  </a:lnTo>
                  <a:lnTo>
                    <a:pt x="239" y="523"/>
                  </a:lnTo>
                  <a:lnTo>
                    <a:pt x="235" y="531"/>
                  </a:lnTo>
                  <a:lnTo>
                    <a:pt x="231" y="538"/>
                  </a:lnTo>
                  <a:lnTo>
                    <a:pt x="228" y="546"/>
                  </a:lnTo>
                  <a:lnTo>
                    <a:pt x="224" y="553"/>
                  </a:lnTo>
                  <a:lnTo>
                    <a:pt x="224" y="562"/>
                  </a:lnTo>
                  <a:lnTo>
                    <a:pt x="224" y="569"/>
                  </a:lnTo>
                  <a:lnTo>
                    <a:pt x="224" y="574"/>
                  </a:lnTo>
                  <a:lnTo>
                    <a:pt x="230" y="579"/>
                  </a:lnTo>
                  <a:lnTo>
                    <a:pt x="236" y="581"/>
                  </a:lnTo>
                  <a:lnTo>
                    <a:pt x="246" y="584"/>
                  </a:lnTo>
                  <a:lnTo>
                    <a:pt x="256" y="584"/>
                  </a:lnTo>
                  <a:lnTo>
                    <a:pt x="268" y="581"/>
                  </a:lnTo>
                  <a:lnTo>
                    <a:pt x="279" y="579"/>
                  </a:lnTo>
                  <a:lnTo>
                    <a:pt x="290" y="574"/>
                  </a:lnTo>
                  <a:lnTo>
                    <a:pt x="299" y="570"/>
                  </a:lnTo>
                  <a:lnTo>
                    <a:pt x="307" y="562"/>
                  </a:lnTo>
                  <a:lnTo>
                    <a:pt x="303" y="574"/>
                  </a:lnTo>
                  <a:lnTo>
                    <a:pt x="298" y="586"/>
                  </a:lnTo>
                  <a:lnTo>
                    <a:pt x="295" y="600"/>
                  </a:lnTo>
                  <a:lnTo>
                    <a:pt x="294" y="610"/>
                  </a:lnTo>
                  <a:lnTo>
                    <a:pt x="295" y="623"/>
                  </a:lnTo>
                  <a:lnTo>
                    <a:pt x="297" y="633"/>
                  </a:lnTo>
                  <a:lnTo>
                    <a:pt x="303" y="641"/>
                  </a:lnTo>
                  <a:lnTo>
                    <a:pt x="313" y="647"/>
                  </a:lnTo>
                  <a:lnTo>
                    <a:pt x="317" y="650"/>
                  </a:lnTo>
                  <a:lnTo>
                    <a:pt x="323" y="651"/>
                  </a:lnTo>
                  <a:lnTo>
                    <a:pt x="329" y="652"/>
                  </a:lnTo>
                  <a:lnTo>
                    <a:pt x="334" y="651"/>
                  </a:lnTo>
                  <a:lnTo>
                    <a:pt x="339" y="651"/>
                  </a:lnTo>
                  <a:lnTo>
                    <a:pt x="347" y="650"/>
                  </a:lnTo>
                  <a:lnTo>
                    <a:pt x="354" y="647"/>
                  </a:lnTo>
                  <a:lnTo>
                    <a:pt x="358" y="645"/>
                  </a:lnTo>
                  <a:lnTo>
                    <a:pt x="365" y="641"/>
                  </a:lnTo>
                  <a:lnTo>
                    <a:pt x="370" y="638"/>
                  </a:lnTo>
                  <a:lnTo>
                    <a:pt x="374" y="636"/>
                  </a:lnTo>
                  <a:lnTo>
                    <a:pt x="381" y="632"/>
                  </a:lnTo>
                  <a:lnTo>
                    <a:pt x="385" y="628"/>
                  </a:lnTo>
                  <a:lnTo>
                    <a:pt x="390" y="622"/>
                  </a:lnTo>
                  <a:lnTo>
                    <a:pt x="398" y="614"/>
                  </a:lnTo>
                  <a:lnTo>
                    <a:pt x="401" y="628"/>
                  </a:lnTo>
                  <a:lnTo>
                    <a:pt x="406" y="639"/>
                  </a:lnTo>
                  <a:lnTo>
                    <a:pt x="410" y="652"/>
                  </a:lnTo>
                  <a:lnTo>
                    <a:pt x="413" y="662"/>
                  </a:lnTo>
                  <a:lnTo>
                    <a:pt x="421" y="670"/>
                  </a:lnTo>
                  <a:lnTo>
                    <a:pt x="428" y="676"/>
                  </a:lnTo>
                  <a:lnTo>
                    <a:pt x="438" y="680"/>
                  </a:lnTo>
                  <a:lnTo>
                    <a:pt x="448" y="681"/>
                  </a:lnTo>
                  <a:lnTo>
                    <a:pt x="458" y="679"/>
                  </a:lnTo>
                  <a:lnTo>
                    <a:pt x="472" y="675"/>
                  </a:lnTo>
                  <a:lnTo>
                    <a:pt x="484" y="667"/>
                  </a:lnTo>
                  <a:lnTo>
                    <a:pt x="493" y="660"/>
                  </a:lnTo>
                  <a:lnTo>
                    <a:pt x="501" y="650"/>
                  </a:lnTo>
                  <a:lnTo>
                    <a:pt x="508" y="641"/>
                  </a:lnTo>
                  <a:lnTo>
                    <a:pt x="513" y="633"/>
                  </a:lnTo>
                  <a:lnTo>
                    <a:pt x="514" y="627"/>
                  </a:lnTo>
                  <a:lnTo>
                    <a:pt x="518" y="632"/>
                  </a:lnTo>
                  <a:lnTo>
                    <a:pt x="520" y="636"/>
                  </a:lnTo>
                  <a:lnTo>
                    <a:pt x="524" y="641"/>
                  </a:lnTo>
                  <a:lnTo>
                    <a:pt x="529" y="647"/>
                  </a:lnTo>
                  <a:lnTo>
                    <a:pt x="533" y="653"/>
                  </a:lnTo>
                  <a:lnTo>
                    <a:pt x="538" y="657"/>
                  </a:lnTo>
                  <a:lnTo>
                    <a:pt x="544" y="662"/>
                  </a:lnTo>
                  <a:lnTo>
                    <a:pt x="552" y="667"/>
                  </a:lnTo>
                  <a:lnTo>
                    <a:pt x="558" y="670"/>
                  </a:lnTo>
                  <a:lnTo>
                    <a:pt x="564" y="675"/>
                  </a:lnTo>
                  <a:lnTo>
                    <a:pt x="570" y="676"/>
                  </a:lnTo>
                  <a:lnTo>
                    <a:pt x="576" y="679"/>
                  </a:lnTo>
                  <a:lnTo>
                    <a:pt x="581" y="681"/>
                  </a:lnTo>
                  <a:lnTo>
                    <a:pt x="588" y="681"/>
                  </a:lnTo>
                  <a:lnTo>
                    <a:pt x="593" y="683"/>
                  </a:lnTo>
                  <a:lnTo>
                    <a:pt x="596" y="683"/>
                  </a:lnTo>
                  <a:lnTo>
                    <a:pt x="605" y="680"/>
                  </a:lnTo>
                  <a:lnTo>
                    <a:pt x="613" y="675"/>
                  </a:lnTo>
                  <a:lnTo>
                    <a:pt x="620" y="669"/>
                  </a:lnTo>
                  <a:lnTo>
                    <a:pt x="625" y="660"/>
                  </a:lnTo>
                  <a:lnTo>
                    <a:pt x="631" y="650"/>
                  </a:lnTo>
                  <a:lnTo>
                    <a:pt x="632" y="638"/>
                  </a:lnTo>
                  <a:lnTo>
                    <a:pt x="632" y="629"/>
                  </a:lnTo>
                  <a:lnTo>
                    <a:pt x="628" y="619"/>
                  </a:lnTo>
                  <a:lnTo>
                    <a:pt x="636" y="629"/>
                  </a:lnTo>
                  <a:lnTo>
                    <a:pt x="645" y="638"/>
                  </a:lnTo>
                  <a:lnTo>
                    <a:pt x="653" y="647"/>
                  </a:lnTo>
                  <a:lnTo>
                    <a:pt x="663" y="656"/>
                  </a:lnTo>
                  <a:lnTo>
                    <a:pt x="673" y="660"/>
                  </a:lnTo>
                  <a:lnTo>
                    <a:pt x="685" y="662"/>
                  </a:lnTo>
                  <a:lnTo>
                    <a:pt x="693" y="666"/>
                  </a:lnTo>
                  <a:lnTo>
                    <a:pt x="703" y="666"/>
                  </a:lnTo>
                  <a:lnTo>
                    <a:pt x="711" y="662"/>
                  </a:lnTo>
                  <a:lnTo>
                    <a:pt x="718" y="656"/>
                  </a:lnTo>
                  <a:lnTo>
                    <a:pt x="722" y="645"/>
                  </a:lnTo>
                  <a:lnTo>
                    <a:pt x="724" y="633"/>
                  </a:lnTo>
                  <a:lnTo>
                    <a:pt x="726" y="621"/>
                  </a:lnTo>
                  <a:lnTo>
                    <a:pt x="724" y="607"/>
                  </a:lnTo>
                  <a:lnTo>
                    <a:pt x="722" y="593"/>
                  </a:lnTo>
                  <a:lnTo>
                    <a:pt x="713" y="579"/>
                  </a:lnTo>
                  <a:lnTo>
                    <a:pt x="722" y="586"/>
                  </a:lnTo>
                  <a:lnTo>
                    <a:pt x="730" y="591"/>
                  </a:lnTo>
                  <a:lnTo>
                    <a:pt x="739" y="595"/>
                  </a:lnTo>
                  <a:lnTo>
                    <a:pt x="746" y="600"/>
                  </a:lnTo>
                  <a:lnTo>
                    <a:pt x="752" y="603"/>
                  </a:lnTo>
                  <a:lnTo>
                    <a:pt x="758" y="607"/>
                  </a:lnTo>
                  <a:lnTo>
                    <a:pt x="763" y="608"/>
                  </a:lnTo>
                  <a:lnTo>
                    <a:pt x="768" y="609"/>
                  </a:lnTo>
                  <a:lnTo>
                    <a:pt x="775" y="610"/>
                  </a:lnTo>
                  <a:lnTo>
                    <a:pt x="778" y="610"/>
                  </a:lnTo>
                  <a:lnTo>
                    <a:pt x="783" y="612"/>
                  </a:lnTo>
                  <a:lnTo>
                    <a:pt x="786" y="612"/>
                  </a:lnTo>
                  <a:lnTo>
                    <a:pt x="790" y="610"/>
                  </a:lnTo>
                  <a:lnTo>
                    <a:pt x="794" y="610"/>
                  </a:lnTo>
                  <a:lnTo>
                    <a:pt x="798" y="609"/>
                  </a:lnTo>
                  <a:lnTo>
                    <a:pt x="798" y="608"/>
                  </a:lnTo>
                  <a:lnTo>
                    <a:pt x="803" y="603"/>
                  </a:lnTo>
                  <a:lnTo>
                    <a:pt x="806" y="595"/>
                  </a:lnTo>
                  <a:lnTo>
                    <a:pt x="806" y="586"/>
                  </a:lnTo>
                  <a:lnTo>
                    <a:pt x="803" y="574"/>
                  </a:lnTo>
                  <a:lnTo>
                    <a:pt x="800" y="560"/>
                  </a:lnTo>
                  <a:lnTo>
                    <a:pt x="794" y="548"/>
                  </a:lnTo>
                  <a:lnTo>
                    <a:pt x="786" y="534"/>
                  </a:lnTo>
                  <a:lnTo>
                    <a:pt x="778" y="523"/>
                  </a:lnTo>
                  <a:lnTo>
                    <a:pt x="786" y="527"/>
                  </a:lnTo>
                  <a:lnTo>
                    <a:pt x="795" y="531"/>
                  </a:lnTo>
                  <a:lnTo>
                    <a:pt x="803" y="532"/>
                  </a:lnTo>
                  <a:lnTo>
                    <a:pt x="810" y="532"/>
                  </a:lnTo>
                  <a:lnTo>
                    <a:pt x="818" y="534"/>
                  </a:lnTo>
                  <a:lnTo>
                    <a:pt x="826" y="534"/>
                  </a:lnTo>
                  <a:lnTo>
                    <a:pt x="832" y="532"/>
                  </a:lnTo>
                  <a:lnTo>
                    <a:pt x="838" y="532"/>
                  </a:lnTo>
                  <a:lnTo>
                    <a:pt x="844" y="532"/>
                  </a:lnTo>
                  <a:lnTo>
                    <a:pt x="850" y="531"/>
                  </a:lnTo>
                  <a:lnTo>
                    <a:pt x="854" y="528"/>
                  </a:lnTo>
                  <a:lnTo>
                    <a:pt x="858" y="527"/>
                  </a:lnTo>
                  <a:lnTo>
                    <a:pt x="861" y="524"/>
                  </a:lnTo>
                  <a:lnTo>
                    <a:pt x="865" y="521"/>
                  </a:lnTo>
                  <a:lnTo>
                    <a:pt x="867" y="521"/>
                  </a:lnTo>
                  <a:lnTo>
                    <a:pt x="870" y="518"/>
                  </a:lnTo>
                  <a:lnTo>
                    <a:pt x="873" y="515"/>
                  </a:lnTo>
                  <a:lnTo>
                    <a:pt x="873" y="505"/>
                  </a:lnTo>
                  <a:lnTo>
                    <a:pt x="870" y="502"/>
                  </a:lnTo>
                  <a:lnTo>
                    <a:pt x="866" y="494"/>
                  </a:lnTo>
                  <a:lnTo>
                    <a:pt x="861" y="489"/>
                  </a:lnTo>
                  <a:lnTo>
                    <a:pt x="855" y="485"/>
                  </a:lnTo>
                  <a:lnTo>
                    <a:pt x="847" y="479"/>
                  </a:lnTo>
                  <a:lnTo>
                    <a:pt x="855" y="479"/>
                  </a:lnTo>
                  <a:lnTo>
                    <a:pt x="865" y="480"/>
                  </a:lnTo>
                  <a:lnTo>
                    <a:pt x="873" y="480"/>
                  </a:lnTo>
                  <a:lnTo>
                    <a:pt x="882" y="479"/>
                  </a:lnTo>
                  <a:lnTo>
                    <a:pt x="889" y="478"/>
                  </a:lnTo>
                  <a:lnTo>
                    <a:pt x="895" y="475"/>
                  </a:lnTo>
                  <a:lnTo>
                    <a:pt x="901" y="475"/>
                  </a:lnTo>
                  <a:lnTo>
                    <a:pt x="901" y="467"/>
                  </a:lnTo>
                  <a:lnTo>
                    <a:pt x="903" y="464"/>
                  </a:lnTo>
                  <a:lnTo>
                    <a:pt x="901" y="459"/>
                  </a:lnTo>
                  <a:lnTo>
                    <a:pt x="895" y="450"/>
                  </a:lnTo>
                  <a:lnTo>
                    <a:pt x="882" y="437"/>
                  </a:lnTo>
                  <a:lnTo>
                    <a:pt x="873" y="431"/>
                  </a:lnTo>
                  <a:lnTo>
                    <a:pt x="865" y="427"/>
                  </a:lnTo>
                  <a:lnTo>
                    <a:pt x="858" y="426"/>
                  </a:lnTo>
                  <a:lnTo>
                    <a:pt x="866" y="423"/>
                  </a:lnTo>
                  <a:lnTo>
                    <a:pt x="875" y="421"/>
                  </a:lnTo>
                  <a:lnTo>
                    <a:pt x="883" y="419"/>
                  </a:lnTo>
                  <a:lnTo>
                    <a:pt x="893" y="417"/>
                  </a:lnTo>
                  <a:lnTo>
                    <a:pt x="901" y="412"/>
                  </a:lnTo>
                  <a:lnTo>
                    <a:pt x="905" y="409"/>
                  </a:lnTo>
                  <a:lnTo>
                    <a:pt x="910" y="407"/>
                  </a:lnTo>
                  <a:lnTo>
                    <a:pt x="913" y="400"/>
                  </a:lnTo>
                  <a:lnTo>
                    <a:pt x="915" y="395"/>
                  </a:lnTo>
                  <a:lnTo>
                    <a:pt x="913" y="390"/>
                  </a:lnTo>
                  <a:lnTo>
                    <a:pt x="910" y="385"/>
                  </a:lnTo>
                  <a:lnTo>
                    <a:pt x="905" y="380"/>
                  </a:lnTo>
                  <a:lnTo>
                    <a:pt x="895" y="374"/>
                  </a:lnTo>
                  <a:lnTo>
                    <a:pt x="883" y="369"/>
                  </a:lnTo>
                  <a:lnTo>
                    <a:pt x="870" y="366"/>
                  </a:lnTo>
                  <a:lnTo>
                    <a:pt x="850" y="365"/>
                  </a:lnTo>
                  <a:lnTo>
                    <a:pt x="861" y="364"/>
                  </a:lnTo>
                  <a:lnTo>
                    <a:pt x="873" y="359"/>
                  </a:lnTo>
                  <a:lnTo>
                    <a:pt x="883" y="355"/>
                  </a:lnTo>
                  <a:lnTo>
                    <a:pt x="894" y="350"/>
                  </a:lnTo>
                  <a:lnTo>
                    <a:pt x="901" y="343"/>
                  </a:lnTo>
                  <a:lnTo>
                    <a:pt x="907" y="338"/>
                  </a:lnTo>
                  <a:lnTo>
                    <a:pt x="910" y="333"/>
                  </a:lnTo>
                  <a:lnTo>
                    <a:pt x="910" y="328"/>
                  </a:lnTo>
                  <a:lnTo>
                    <a:pt x="907" y="322"/>
                  </a:lnTo>
                  <a:lnTo>
                    <a:pt x="901" y="317"/>
                  </a:lnTo>
                  <a:lnTo>
                    <a:pt x="894" y="313"/>
                  </a:lnTo>
                  <a:lnTo>
                    <a:pt x="883" y="307"/>
                  </a:lnTo>
                  <a:lnTo>
                    <a:pt x="873" y="304"/>
                  </a:lnTo>
                  <a:lnTo>
                    <a:pt x="858" y="302"/>
                  </a:lnTo>
                  <a:lnTo>
                    <a:pt x="847" y="302"/>
                  </a:lnTo>
                  <a:lnTo>
                    <a:pt x="832" y="303"/>
                  </a:lnTo>
                  <a:lnTo>
                    <a:pt x="844" y="297"/>
                  </a:lnTo>
                  <a:lnTo>
                    <a:pt x="854" y="290"/>
                  </a:lnTo>
                  <a:lnTo>
                    <a:pt x="863" y="283"/>
                  </a:lnTo>
                  <a:lnTo>
                    <a:pt x="870" y="276"/>
                  </a:lnTo>
                  <a:lnTo>
                    <a:pt x="873" y="269"/>
                  </a:lnTo>
                  <a:lnTo>
                    <a:pt x="875" y="262"/>
                  </a:lnTo>
                  <a:lnTo>
                    <a:pt x="875" y="256"/>
                  </a:lnTo>
                  <a:lnTo>
                    <a:pt x="875" y="251"/>
                  </a:lnTo>
                  <a:lnTo>
                    <a:pt x="870" y="246"/>
                  </a:lnTo>
                  <a:lnTo>
                    <a:pt x="865" y="245"/>
                  </a:lnTo>
                  <a:lnTo>
                    <a:pt x="861" y="242"/>
                  </a:lnTo>
                  <a:lnTo>
                    <a:pt x="854" y="241"/>
                  </a:lnTo>
                  <a:lnTo>
                    <a:pt x="847" y="238"/>
                  </a:lnTo>
                  <a:lnTo>
                    <a:pt x="842" y="237"/>
                  </a:lnTo>
                  <a:lnTo>
                    <a:pt x="835" y="235"/>
                  </a:lnTo>
                  <a:lnTo>
                    <a:pt x="828" y="235"/>
                  </a:lnTo>
                  <a:lnTo>
                    <a:pt x="822" y="235"/>
                  </a:lnTo>
                  <a:lnTo>
                    <a:pt x="814" y="233"/>
                  </a:lnTo>
                  <a:lnTo>
                    <a:pt x="798" y="233"/>
                  </a:lnTo>
                  <a:lnTo>
                    <a:pt x="791" y="235"/>
                  </a:lnTo>
                  <a:lnTo>
                    <a:pt x="788" y="235"/>
                  </a:lnTo>
                  <a:lnTo>
                    <a:pt x="798" y="227"/>
                  </a:lnTo>
                  <a:lnTo>
                    <a:pt x="806" y="218"/>
                  </a:lnTo>
                  <a:lnTo>
                    <a:pt x="814" y="208"/>
                  </a:lnTo>
                  <a:lnTo>
                    <a:pt x="823" y="197"/>
                  </a:lnTo>
                  <a:lnTo>
                    <a:pt x="828" y="188"/>
                  </a:lnTo>
                  <a:lnTo>
                    <a:pt x="834" y="175"/>
                  </a:lnTo>
                  <a:lnTo>
                    <a:pt x="835" y="166"/>
                  </a:lnTo>
                  <a:lnTo>
                    <a:pt x="832" y="161"/>
                  </a:lnTo>
                  <a:lnTo>
                    <a:pt x="830" y="156"/>
                  </a:lnTo>
                  <a:lnTo>
                    <a:pt x="826" y="154"/>
                  </a:lnTo>
                  <a:lnTo>
                    <a:pt x="823" y="152"/>
                  </a:lnTo>
                  <a:lnTo>
                    <a:pt x="815" y="151"/>
                  </a:lnTo>
                  <a:lnTo>
                    <a:pt x="810" y="150"/>
                  </a:lnTo>
                  <a:lnTo>
                    <a:pt x="803" y="147"/>
                  </a:lnTo>
                  <a:lnTo>
                    <a:pt x="788" y="147"/>
                  </a:lnTo>
                  <a:lnTo>
                    <a:pt x="780" y="150"/>
                  </a:lnTo>
                  <a:lnTo>
                    <a:pt x="771" y="151"/>
                  </a:lnTo>
                  <a:lnTo>
                    <a:pt x="760" y="152"/>
                  </a:lnTo>
                  <a:lnTo>
                    <a:pt x="754" y="154"/>
                  </a:lnTo>
                  <a:lnTo>
                    <a:pt x="746" y="156"/>
                  </a:lnTo>
                  <a:lnTo>
                    <a:pt x="736" y="159"/>
                  </a:lnTo>
                  <a:lnTo>
                    <a:pt x="727" y="161"/>
                  </a:lnTo>
                  <a:lnTo>
                    <a:pt x="718" y="164"/>
                  </a:lnTo>
                  <a:lnTo>
                    <a:pt x="723" y="156"/>
                  </a:lnTo>
                  <a:lnTo>
                    <a:pt x="726" y="145"/>
                  </a:lnTo>
                  <a:lnTo>
                    <a:pt x="728" y="135"/>
                  </a:lnTo>
                  <a:lnTo>
                    <a:pt x="731" y="123"/>
                  </a:lnTo>
                  <a:lnTo>
                    <a:pt x="731" y="114"/>
                  </a:lnTo>
                  <a:lnTo>
                    <a:pt x="730" y="104"/>
                  </a:lnTo>
                  <a:lnTo>
                    <a:pt x="726" y="95"/>
                  </a:lnTo>
                  <a:lnTo>
                    <a:pt x="718" y="92"/>
                  </a:lnTo>
                  <a:lnTo>
                    <a:pt x="716" y="90"/>
                  </a:lnTo>
                  <a:lnTo>
                    <a:pt x="711" y="90"/>
                  </a:lnTo>
                  <a:lnTo>
                    <a:pt x="704" y="90"/>
                  </a:lnTo>
                  <a:lnTo>
                    <a:pt x="697" y="90"/>
                  </a:lnTo>
                  <a:lnTo>
                    <a:pt x="691" y="92"/>
                  </a:lnTo>
                  <a:lnTo>
                    <a:pt x="685" y="93"/>
                  </a:lnTo>
                  <a:lnTo>
                    <a:pt x="677" y="95"/>
                  </a:lnTo>
                  <a:lnTo>
                    <a:pt x="671" y="98"/>
                  </a:lnTo>
                  <a:lnTo>
                    <a:pt x="665" y="100"/>
                  </a:lnTo>
                  <a:lnTo>
                    <a:pt x="657" y="102"/>
                  </a:lnTo>
                  <a:lnTo>
                    <a:pt x="651" y="107"/>
                  </a:lnTo>
                  <a:lnTo>
                    <a:pt x="645" y="109"/>
                  </a:lnTo>
                  <a:lnTo>
                    <a:pt x="637" y="114"/>
                  </a:lnTo>
                  <a:lnTo>
                    <a:pt x="633" y="118"/>
                  </a:lnTo>
                  <a:lnTo>
                    <a:pt x="631" y="121"/>
                  </a:lnTo>
                  <a:lnTo>
                    <a:pt x="627" y="123"/>
                  </a:lnTo>
                  <a:lnTo>
                    <a:pt x="628" y="111"/>
                  </a:lnTo>
                  <a:lnTo>
                    <a:pt x="631" y="95"/>
                  </a:lnTo>
                  <a:lnTo>
                    <a:pt x="628" y="84"/>
                  </a:lnTo>
                  <a:lnTo>
                    <a:pt x="625" y="71"/>
                  </a:lnTo>
                  <a:lnTo>
                    <a:pt x="620" y="59"/>
                  </a:lnTo>
                  <a:lnTo>
                    <a:pt x="613" y="50"/>
                  </a:lnTo>
                  <a:lnTo>
                    <a:pt x="608" y="41"/>
                  </a:lnTo>
                  <a:lnTo>
                    <a:pt x="599" y="38"/>
                  </a:lnTo>
                  <a:lnTo>
                    <a:pt x="593" y="38"/>
                  </a:lnTo>
                  <a:lnTo>
                    <a:pt x="584" y="38"/>
                  </a:lnTo>
                  <a:lnTo>
                    <a:pt x="570" y="41"/>
                  </a:lnTo>
                  <a:lnTo>
                    <a:pt x="558" y="46"/>
                  </a:lnTo>
                  <a:lnTo>
                    <a:pt x="546" y="51"/>
                  </a:lnTo>
                  <a:lnTo>
                    <a:pt x="538" y="56"/>
                  </a:lnTo>
                  <a:lnTo>
                    <a:pt x="532" y="61"/>
                  </a:lnTo>
                  <a:lnTo>
                    <a:pt x="529" y="65"/>
                  </a:lnTo>
                  <a:lnTo>
                    <a:pt x="526" y="55"/>
                  </a:lnTo>
                  <a:lnTo>
                    <a:pt x="520" y="45"/>
                  </a:lnTo>
                  <a:lnTo>
                    <a:pt x="513" y="33"/>
                  </a:lnTo>
                  <a:lnTo>
                    <a:pt x="505" y="22"/>
                  </a:lnTo>
                  <a:lnTo>
                    <a:pt x="497" y="13"/>
                  </a:lnTo>
                  <a:lnTo>
                    <a:pt x="486" y="8"/>
                  </a:lnTo>
                  <a:lnTo>
                    <a:pt x="477" y="2"/>
                  </a:lnTo>
                  <a:lnTo>
                    <a:pt x="466" y="0"/>
                  </a:lnTo>
                  <a:lnTo>
                    <a:pt x="457" y="2"/>
                  </a:lnTo>
                  <a:lnTo>
                    <a:pt x="449" y="6"/>
                  </a:lnTo>
                  <a:lnTo>
                    <a:pt x="441" y="9"/>
                  </a:lnTo>
                  <a:lnTo>
                    <a:pt x="434" y="16"/>
                  </a:lnTo>
                  <a:lnTo>
                    <a:pt x="428" y="23"/>
                  </a:lnTo>
                  <a:lnTo>
                    <a:pt x="421" y="35"/>
                  </a:lnTo>
                  <a:lnTo>
                    <a:pt x="417" y="46"/>
                  </a:lnTo>
                  <a:lnTo>
                    <a:pt x="413" y="57"/>
                  </a:lnTo>
                  <a:lnTo>
                    <a:pt x="406" y="52"/>
                  </a:lnTo>
                  <a:lnTo>
                    <a:pt x="398" y="47"/>
                  </a:lnTo>
                  <a:lnTo>
                    <a:pt x="390" y="41"/>
                  </a:lnTo>
                  <a:lnTo>
                    <a:pt x="379" y="38"/>
                  </a:lnTo>
                  <a:lnTo>
                    <a:pt x="369" y="33"/>
                  </a:lnTo>
                  <a:lnTo>
                    <a:pt x="358" y="31"/>
                  </a:lnTo>
                  <a:lnTo>
                    <a:pt x="349" y="27"/>
                  </a:lnTo>
                  <a:lnTo>
                    <a:pt x="342" y="27"/>
                  </a:lnTo>
                  <a:lnTo>
                    <a:pt x="334" y="30"/>
                  </a:lnTo>
                  <a:lnTo>
                    <a:pt x="331" y="35"/>
                  </a:lnTo>
                  <a:lnTo>
                    <a:pt x="329" y="41"/>
                  </a:lnTo>
                  <a:lnTo>
                    <a:pt x="329" y="61"/>
                  </a:lnTo>
                  <a:lnTo>
                    <a:pt x="331" y="74"/>
                  </a:lnTo>
                  <a:lnTo>
                    <a:pt x="334" y="88"/>
                  </a:lnTo>
                  <a:lnTo>
                    <a:pt x="338" y="98"/>
                  </a:lnTo>
                  <a:lnTo>
                    <a:pt x="319" y="83"/>
                  </a:lnTo>
                  <a:lnTo>
                    <a:pt x="313" y="79"/>
                  </a:lnTo>
                  <a:lnTo>
                    <a:pt x="306" y="74"/>
                  </a:lnTo>
                  <a:lnTo>
                    <a:pt x="298" y="69"/>
                  </a:lnTo>
                  <a:lnTo>
                    <a:pt x="290" y="65"/>
                  </a:lnTo>
                  <a:lnTo>
                    <a:pt x="283" y="60"/>
                  </a:lnTo>
                  <a:lnTo>
                    <a:pt x="275" y="57"/>
                  </a:lnTo>
                  <a:lnTo>
                    <a:pt x="268" y="55"/>
                  </a:lnTo>
                  <a:lnTo>
                    <a:pt x="263" y="52"/>
                  </a:lnTo>
                  <a:lnTo>
                    <a:pt x="256" y="51"/>
                  </a:lnTo>
                  <a:lnTo>
                    <a:pt x="251" y="50"/>
                  </a:lnTo>
                  <a:lnTo>
                    <a:pt x="242" y="50"/>
                  </a:lnTo>
                  <a:lnTo>
                    <a:pt x="236" y="51"/>
                  </a:lnTo>
                  <a:lnTo>
                    <a:pt x="231" y="54"/>
                  </a:lnTo>
                  <a:lnTo>
                    <a:pt x="228" y="59"/>
                  </a:lnTo>
                  <a:lnTo>
                    <a:pt x="227" y="65"/>
                  </a:lnTo>
                  <a:lnTo>
                    <a:pt x="227" y="80"/>
                  </a:lnTo>
                  <a:lnTo>
                    <a:pt x="230" y="88"/>
                  </a:lnTo>
                  <a:lnTo>
                    <a:pt x="234" y="95"/>
                  </a:lnTo>
                  <a:lnTo>
                    <a:pt x="239" y="104"/>
                  </a:lnTo>
                  <a:lnTo>
                    <a:pt x="230" y="98"/>
                  </a:lnTo>
                  <a:lnTo>
                    <a:pt x="219" y="93"/>
                  </a:lnTo>
                  <a:lnTo>
                    <a:pt x="208" y="90"/>
                  </a:lnTo>
                  <a:lnTo>
                    <a:pt x="199" y="88"/>
                  </a:lnTo>
                  <a:lnTo>
                    <a:pt x="188" y="85"/>
                  </a:lnTo>
                  <a:lnTo>
                    <a:pt x="180" y="85"/>
                  </a:lnTo>
                  <a:lnTo>
                    <a:pt x="174" y="88"/>
                  </a:lnTo>
                  <a:lnTo>
                    <a:pt x="167" y="88"/>
                  </a:lnTo>
                  <a:lnTo>
                    <a:pt x="162" y="92"/>
                  </a:lnTo>
                  <a:lnTo>
                    <a:pt x="162" y="105"/>
                  </a:lnTo>
                  <a:lnTo>
                    <a:pt x="164" y="114"/>
                  </a:lnTo>
                  <a:lnTo>
                    <a:pt x="167" y="123"/>
                  </a:lnTo>
                  <a:lnTo>
                    <a:pt x="174" y="131"/>
                  </a:lnTo>
                  <a:lnTo>
                    <a:pt x="179" y="140"/>
                  </a:lnTo>
                  <a:lnTo>
                    <a:pt x="184" y="147"/>
                  </a:lnTo>
                  <a:lnTo>
                    <a:pt x="176" y="143"/>
                  </a:lnTo>
                  <a:lnTo>
                    <a:pt x="170" y="140"/>
                  </a:lnTo>
                  <a:lnTo>
                    <a:pt x="160" y="137"/>
                  </a:lnTo>
                  <a:lnTo>
                    <a:pt x="154" y="135"/>
                  </a:lnTo>
                  <a:lnTo>
                    <a:pt x="144" y="132"/>
                  </a:lnTo>
                  <a:lnTo>
                    <a:pt x="138" y="131"/>
                  </a:lnTo>
                  <a:lnTo>
                    <a:pt x="131" y="128"/>
                  </a:lnTo>
                  <a:lnTo>
                    <a:pt x="124" y="128"/>
                  </a:lnTo>
                  <a:lnTo>
                    <a:pt x="116" y="126"/>
                  </a:lnTo>
                  <a:lnTo>
                    <a:pt x="92" y="126"/>
                  </a:lnTo>
                  <a:lnTo>
                    <a:pt x="89" y="128"/>
                  </a:lnTo>
                  <a:lnTo>
                    <a:pt x="84" y="130"/>
                  </a:lnTo>
                  <a:lnTo>
                    <a:pt x="81" y="131"/>
                  </a:lnTo>
                  <a:lnTo>
                    <a:pt x="77" y="137"/>
                  </a:lnTo>
                  <a:lnTo>
                    <a:pt x="79" y="145"/>
                  </a:lnTo>
                  <a:lnTo>
                    <a:pt x="84" y="156"/>
                  </a:lnTo>
                  <a:lnTo>
                    <a:pt x="91" y="170"/>
                  </a:lnTo>
                  <a:lnTo>
                    <a:pt x="101" y="180"/>
                  </a:lnTo>
                  <a:lnTo>
                    <a:pt x="113" y="192"/>
                  </a:lnTo>
                  <a:lnTo>
                    <a:pt x="124" y="202"/>
                  </a:lnTo>
                  <a:lnTo>
                    <a:pt x="136" y="211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GB" sz="1349"/>
            </a:p>
          </p:txBody>
        </p:sp>
        <p:sp>
          <p:nvSpPr>
            <p:cNvPr id="38" name="Freeform 20">
              <a:extLst>
                <a:ext uri="{FF2B5EF4-FFF2-40B4-BE49-F238E27FC236}">
                  <a16:creationId xmlns:a16="http://schemas.microsoft.com/office/drawing/2014/main" id="{4F8FBA04-5138-484D-A25A-4B464CAFECF6}"/>
                </a:ext>
              </a:extLst>
            </p:cNvPr>
            <p:cNvSpPr>
              <a:spLocks/>
            </p:cNvSpPr>
            <p:nvPr/>
          </p:nvSpPr>
          <p:spPr bwMode="auto">
            <a:xfrm>
              <a:off x="-176734" y="5734263"/>
              <a:ext cx="422363" cy="348583"/>
            </a:xfrm>
            <a:custGeom>
              <a:avLst/>
              <a:gdLst>
                <a:gd name="T0" fmla="*/ 61 w 845"/>
                <a:gd name="T1" fmla="*/ 201 h 637"/>
                <a:gd name="T2" fmla="*/ 107 w 845"/>
                <a:gd name="T3" fmla="*/ 246 h 637"/>
                <a:gd name="T4" fmla="*/ 33 w 845"/>
                <a:gd name="T5" fmla="*/ 257 h 637"/>
                <a:gd name="T6" fmla="*/ 3 w 845"/>
                <a:gd name="T7" fmla="*/ 279 h 637"/>
                <a:gd name="T8" fmla="*/ 71 w 845"/>
                <a:gd name="T9" fmla="*/ 310 h 637"/>
                <a:gd name="T10" fmla="*/ 122 w 845"/>
                <a:gd name="T11" fmla="*/ 332 h 637"/>
                <a:gd name="T12" fmla="*/ 52 w 845"/>
                <a:gd name="T13" fmla="*/ 363 h 637"/>
                <a:gd name="T14" fmla="*/ 33 w 845"/>
                <a:gd name="T15" fmla="*/ 398 h 637"/>
                <a:gd name="T16" fmla="*/ 118 w 845"/>
                <a:gd name="T17" fmla="*/ 410 h 637"/>
                <a:gd name="T18" fmla="*/ 164 w 845"/>
                <a:gd name="T19" fmla="*/ 415 h 637"/>
                <a:gd name="T20" fmla="*/ 91 w 845"/>
                <a:gd name="T21" fmla="*/ 485 h 637"/>
                <a:gd name="T22" fmla="*/ 139 w 845"/>
                <a:gd name="T23" fmla="*/ 500 h 637"/>
                <a:gd name="T24" fmla="*/ 212 w 845"/>
                <a:gd name="T25" fmla="*/ 482 h 637"/>
                <a:gd name="T26" fmla="*/ 208 w 845"/>
                <a:gd name="T27" fmla="*/ 530 h 637"/>
                <a:gd name="T28" fmla="*/ 242 w 845"/>
                <a:gd name="T29" fmla="*/ 537 h 637"/>
                <a:gd name="T30" fmla="*/ 291 w 845"/>
                <a:gd name="T31" fmla="*/ 505 h 637"/>
                <a:gd name="T32" fmla="*/ 273 w 845"/>
                <a:gd name="T33" fmla="*/ 586 h 637"/>
                <a:gd name="T34" fmla="*/ 347 w 845"/>
                <a:gd name="T35" fmla="*/ 575 h 637"/>
                <a:gd name="T36" fmla="*/ 396 w 845"/>
                <a:gd name="T37" fmla="*/ 629 h 637"/>
                <a:gd name="T38" fmla="*/ 465 w 845"/>
                <a:gd name="T39" fmla="*/ 587 h 637"/>
                <a:gd name="T40" fmla="*/ 521 w 845"/>
                <a:gd name="T41" fmla="*/ 628 h 637"/>
                <a:gd name="T42" fmla="*/ 571 w 845"/>
                <a:gd name="T43" fmla="*/ 577 h 637"/>
                <a:gd name="T44" fmla="*/ 597 w 845"/>
                <a:gd name="T45" fmla="*/ 596 h 637"/>
                <a:gd name="T46" fmla="*/ 645 w 845"/>
                <a:gd name="T47" fmla="*/ 620 h 637"/>
                <a:gd name="T48" fmla="*/ 640 w 845"/>
                <a:gd name="T49" fmla="*/ 523 h 637"/>
                <a:gd name="T50" fmla="*/ 699 w 845"/>
                <a:gd name="T51" fmla="*/ 561 h 637"/>
                <a:gd name="T52" fmla="*/ 735 w 845"/>
                <a:gd name="T53" fmla="*/ 568 h 637"/>
                <a:gd name="T54" fmla="*/ 698 w 845"/>
                <a:gd name="T55" fmla="*/ 480 h 637"/>
                <a:gd name="T56" fmla="*/ 772 w 845"/>
                <a:gd name="T57" fmla="*/ 495 h 637"/>
                <a:gd name="T58" fmla="*/ 803 w 845"/>
                <a:gd name="T59" fmla="*/ 480 h 637"/>
                <a:gd name="T60" fmla="*/ 782 w 845"/>
                <a:gd name="T61" fmla="*/ 444 h 637"/>
                <a:gd name="T62" fmla="*/ 827 w 845"/>
                <a:gd name="T63" fmla="*/ 427 h 637"/>
                <a:gd name="T64" fmla="*/ 795 w 845"/>
                <a:gd name="T65" fmla="*/ 391 h 637"/>
                <a:gd name="T66" fmla="*/ 842 w 845"/>
                <a:gd name="T67" fmla="*/ 372 h 637"/>
                <a:gd name="T68" fmla="*/ 802 w 845"/>
                <a:gd name="T69" fmla="*/ 353 h 637"/>
                <a:gd name="T70" fmla="*/ 752 w 845"/>
                <a:gd name="T71" fmla="*/ 343 h 637"/>
                <a:gd name="T72" fmla="*/ 815 w 845"/>
                <a:gd name="T73" fmla="*/ 324 h 637"/>
                <a:gd name="T74" fmla="*/ 834 w 845"/>
                <a:gd name="T75" fmla="*/ 300 h 637"/>
                <a:gd name="T76" fmla="*/ 784 w 845"/>
                <a:gd name="T77" fmla="*/ 286 h 637"/>
                <a:gd name="T78" fmla="*/ 799 w 845"/>
                <a:gd name="T79" fmla="*/ 253 h 637"/>
                <a:gd name="T80" fmla="*/ 782 w 845"/>
                <a:gd name="T81" fmla="*/ 227 h 637"/>
                <a:gd name="T82" fmla="*/ 724 w 845"/>
                <a:gd name="T83" fmla="*/ 209 h 637"/>
                <a:gd name="T84" fmla="*/ 758 w 845"/>
                <a:gd name="T85" fmla="*/ 143 h 637"/>
                <a:gd name="T86" fmla="*/ 695 w 845"/>
                <a:gd name="T87" fmla="*/ 150 h 637"/>
                <a:gd name="T88" fmla="*/ 660 w 845"/>
                <a:gd name="T89" fmla="*/ 133 h 637"/>
                <a:gd name="T90" fmla="*/ 635 w 845"/>
                <a:gd name="T91" fmla="*/ 86 h 637"/>
                <a:gd name="T92" fmla="*/ 579 w 845"/>
                <a:gd name="T93" fmla="*/ 118 h 637"/>
                <a:gd name="T94" fmla="*/ 565 w 845"/>
                <a:gd name="T95" fmla="*/ 62 h 637"/>
                <a:gd name="T96" fmla="*/ 493 w 845"/>
                <a:gd name="T97" fmla="*/ 53 h 637"/>
                <a:gd name="T98" fmla="*/ 450 w 845"/>
                <a:gd name="T99" fmla="*/ 15 h 637"/>
                <a:gd name="T100" fmla="*/ 382 w 845"/>
                <a:gd name="T101" fmla="*/ 34 h 637"/>
                <a:gd name="T102" fmla="*/ 326 w 845"/>
                <a:gd name="T103" fmla="*/ 28 h 637"/>
                <a:gd name="T104" fmla="*/ 315 w 845"/>
                <a:gd name="T105" fmla="*/ 88 h 637"/>
                <a:gd name="T106" fmla="*/ 286 w 845"/>
                <a:gd name="T107" fmla="*/ 84 h 637"/>
                <a:gd name="T108" fmla="*/ 223 w 845"/>
                <a:gd name="T109" fmla="*/ 53 h 637"/>
                <a:gd name="T110" fmla="*/ 218 w 845"/>
                <a:gd name="T111" fmla="*/ 103 h 637"/>
                <a:gd name="T112" fmla="*/ 191 w 845"/>
                <a:gd name="T113" fmla="*/ 93 h 637"/>
                <a:gd name="T114" fmla="*/ 146 w 845"/>
                <a:gd name="T115" fmla="*/ 82 h 637"/>
                <a:gd name="T116" fmla="*/ 180 w 845"/>
                <a:gd name="T117" fmla="*/ 152 h 637"/>
                <a:gd name="T118" fmla="*/ 122 w 845"/>
                <a:gd name="T119" fmla="*/ 131 h 637"/>
                <a:gd name="T120" fmla="*/ 65 w 845"/>
                <a:gd name="T121" fmla="*/ 120 h 637"/>
                <a:gd name="T122" fmla="*/ 122 w 845"/>
                <a:gd name="T123" fmla="*/ 195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45" h="637">
                  <a:moveTo>
                    <a:pt x="132" y="204"/>
                  </a:moveTo>
                  <a:lnTo>
                    <a:pt x="126" y="201"/>
                  </a:lnTo>
                  <a:lnTo>
                    <a:pt x="114" y="199"/>
                  </a:lnTo>
                  <a:lnTo>
                    <a:pt x="103" y="198"/>
                  </a:lnTo>
                  <a:lnTo>
                    <a:pt x="90" y="195"/>
                  </a:lnTo>
                  <a:lnTo>
                    <a:pt x="79" y="198"/>
                  </a:lnTo>
                  <a:lnTo>
                    <a:pt x="68" y="199"/>
                  </a:lnTo>
                  <a:lnTo>
                    <a:pt x="61" y="201"/>
                  </a:lnTo>
                  <a:lnTo>
                    <a:pt x="59" y="204"/>
                  </a:lnTo>
                  <a:lnTo>
                    <a:pt x="60" y="210"/>
                  </a:lnTo>
                  <a:lnTo>
                    <a:pt x="65" y="215"/>
                  </a:lnTo>
                  <a:lnTo>
                    <a:pt x="73" y="223"/>
                  </a:lnTo>
                  <a:lnTo>
                    <a:pt x="80" y="229"/>
                  </a:lnTo>
                  <a:lnTo>
                    <a:pt x="90" y="236"/>
                  </a:lnTo>
                  <a:lnTo>
                    <a:pt x="99" y="242"/>
                  </a:lnTo>
                  <a:lnTo>
                    <a:pt x="107" y="246"/>
                  </a:lnTo>
                  <a:lnTo>
                    <a:pt x="111" y="251"/>
                  </a:lnTo>
                  <a:lnTo>
                    <a:pt x="99" y="251"/>
                  </a:lnTo>
                  <a:lnTo>
                    <a:pt x="90" y="251"/>
                  </a:lnTo>
                  <a:lnTo>
                    <a:pt x="72" y="251"/>
                  </a:lnTo>
                  <a:lnTo>
                    <a:pt x="61" y="253"/>
                  </a:lnTo>
                  <a:lnTo>
                    <a:pt x="52" y="253"/>
                  </a:lnTo>
                  <a:lnTo>
                    <a:pt x="43" y="256"/>
                  </a:lnTo>
                  <a:lnTo>
                    <a:pt x="33" y="257"/>
                  </a:lnTo>
                  <a:lnTo>
                    <a:pt x="24" y="258"/>
                  </a:lnTo>
                  <a:lnTo>
                    <a:pt x="16" y="261"/>
                  </a:lnTo>
                  <a:lnTo>
                    <a:pt x="11" y="263"/>
                  </a:lnTo>
                  <a:lnTo>
                    <a:pt x="4" y="265"/>
                  </a:lnTo>
                  <a:lnTo>
                    <a:pt x="1" y="269"/>
                  </a:lnTo>
                  <a:lnTo>
                    <a:pt x="0" y="271"/>
                  </a:lnTo>
                  <a:lnTo>
                    <a:pt x="0" y="275"/>
                  </a:lnTo>
                  <a:lnTo>
                    <a:pt x="3" y="279"/>
                  </a:lnTo>
                  <a:lnTo>
                    <a:pt x="7" y="281"/>
                  </a:lnTo>
                  <a:lnTo>
                    <a:pt x="15" y="286"/>
                  </a:lnTo>
                  <a:lnTo>
                    <a:pt x="21" y="291"/>
                  </a:lnTo>
                  <a:lnTo>
                    <a:pt x="31" y="294"/>
                  </a:lnTo>
                  <a:lnTo>
                    <a:pt x="39" y="299"/>
                  </a:lnTo>
                  <a:lnTo>
                    <a:pt x="48" y="301"/>
                  </a:lnTo>
                  <a:lnTo>
                    <a:pt x="60" y="305"/>
                  </a:lnTo>
                  <a:lnTo>
                    <a:pt x="71" y="310"/>
                  </a:lnTo>
                  <a:lnTo>
                    <a:pt x="80" y="315"/>
                  </a:lnTo>
                  <a:lnTo>
                    <a:pt x="91" y="318"/>
                  </a:lnTo>
                  <a:lnTo>
                    <a:pt x="102" y="319"/>
                  </a:lnTo>
                  <a:lnTo>
                    <a:pt x="111" y="322"/>
                  </a:lnTo>
                  <a:lnTo>
                    <a:pt x="118" y="324"/>
                  </a:lnTo>
                  <a:lnTo>
                    <a:pt x="126" y="327"/>
                  </a:lnTo>
                  <a:lnTo>
                    <a:pt x="128" y="328"/>
                  </a:lnTo>
                  <a:lnTo>
                    <a:pt x="122" y="332"/>
                  </a:lnTo>
                  <a:lnTo>
                    <a:pt x="114" y="333"/>
                  </a:lnTo>
                  <a:lnTo>
                    <a:pt x="106" y="337"/>
                  </a:lnTo>
                  <a:lnTo>
                    <a:pt x="96" y="342"/>
                  </a:lnTo>
                  <a:lnTo>
                    <a:pt x="88" y="346"/>
                  </a:lnTo>
                  <a:lnTo>
                    <a:pt x="79" y="351"/>
                  </a:lnTo>
                  <a:lnTo>
                    <a:pt x="69" y="356"/>
                  </a:lnTo>
                  <a:lnTo>
                    <a:pt x="60" y="360"/>
                  </a:lnTo>
                  <a:lnTo>
                    <a:pt x="52" y="363"/>
                  </a:lnTo>
                  <a:lnTo>
                    <a:pt x="43" y="368"/>
                  </a:lnTo>
                  <a:lnTo>
                    <a:pt x="36" y="372"/>
                  </a:lnTo>
                  <a:lnTo>
                    <a:pt x="33" y="377"/>
                  </a:lnTo>
                  <a:lnTo>
                    <a:pt x="28" y="384"/>
                  </a:lnTo>
                  <a:lnTo>
                    <a:pt x="24" y="385"/>
                  </a:lnTo>
                  <a:lnTo>
                    <a:pt x="21" y="389"/>
                  </a:lnTo>
                  <a:lnTo>
                    <a:pt x="28" y="395"/>
                  </a:lnTo>
                  <a:lnTo>
                    <a:pt x="33" y="398"/>
                  </a:lnTo>
                  <a:lnTo>
                    <a:pt x="39" y="400"/>
                  </a:lnTo>
                  <a:lnTo>
                    <a:pt x="48" y="403"/>
                  </a:lnTo>
                  <a:lnTo>
                    <a:pt x="57" y="404"/>
                  </a:lnTo>
                  <a:lnTo>
                    <a:pt x="68" y="406"/>
                  </a:lnTo>
                  <a:lnTo>
                    <a:pt x="80" y="409"/>
                  </a:lnTo>
                  <a:lnTo>
                    <a:pt x="92" y="409"/>
                  </a:lnTo>
                  <a:lnTo>
                    <a:pt x="106" y="410"/>
                  </a:lnTo>
                  <a:lnTo>
                    <a:pt x="118" y="410"/>
                  </a:lnTo>
                  <a:lnTo>
                    <a:pt x="131" y="413"/>
                  </a:lnTo>
                  <a:lnTo>
                    <a:pt x="140" y="413"/>
                  </a:lnTo>
                  <a:lnTo>
                    <a:pt x="151" y="410"/>
                  </a:lnTo>
                  <a:lnTo>
                    <a:pt x="160" y="410"/>
                  </a:lnTo>
                  <a:lnTo>
                    <a:pt x="168" y="409"/>
                  </a:lnTo>
                  <a:lnTo>
                    <a:pt x="175" y="408"/>
                  </a:lnTo>
                  <a:lnTo>
                    <a:pt x="170" y="410"/>
                  </a:lnTo>
                  <a:lnTo>
                    <a:pt x="164" y="415"/>
                  </a:lnTo>
                  <a:lnTo>
                    <a:pt x="156" y="422"/>
                  </a:lnTo>
                  <a:lnTo>
                    <a:pt x="151" y="424"/>
                  </a:lnTo>
                  <a:lnTo>
                    <a:pt x="142" y="433"/>
                  </a:lnTo>
                  <a:lnTo>
                    <a:pt x="132" y="438"/>
                  </a:lnTo>
                  <a:lnTo>
                    <a:pt x="104" y="466"/>
                  </a:lnTo>
                  <a:lnTo>
                    <a:pt x="99" y="473"/>
                  </a:lnTo>
                  <a:lnTo>
                    <a:pt x="94" y="479"/>
                  </a:lnTo>
                  <a:lnTo>
                    <a:pt x="91" y="485"/>
                  </a:lnTo>
                  <a:lnTo>
                    <a:pt x="90" y="490"/>
                  </a:lnTo>
                  <a:lnTo>
                    <a:pt x="90" y="492"/>
                  </a:lnTo>
                  <a:lnTo>
                    <a:pt x="91" y="498"/>
                  </a:lnTo>
                  <a:lnTo>
                    <a:pt x="96" y="500"/>
                  </a:lnTo>
                  <a:lnTo>
                    <a:pt x="103" y="501"/>
                  </a:lnTo>
                  <a:lnTo>
                    <a:pt x="119" y="501"/>
                  </a:lnTo>
                  <a:lnTo>
                    <a:pt x="128" y="500"/>
                  </a:lnTo>
                  <a:lnTo>
                    <a:pt x="139" y="500"/>
                  </a:lnTo>
                  <a:lnTo>
                    <a:pt x="148" y="498"/>
                  </a:lnTo>
                  <a:lnTo>
                    <a:pt x="160" y="495"/>
                  </a:lnTo>
                  <a:lnTo>
                    <a:pt x="171" y="492"/>
                  </a:lnTo>
                  <a:lnTo>
                    <a:pt x="180" y="490"/>
                  </a:lnTo>
                  <a:lnTo>
                    <a:pt x="191" y="490"/>
                  </a:lnTo>
                  <a:lnTo>
                    <a:pt x="200" y="486"/>
                  </a:lnTo>
                  <a:lnTo>
                    <a:pt x="207" y="485"/>
                  </a:lnTo>
                  <a:lnTo>
                    <a:pt x="212" y="482"/>
                  </a:lnTo>
                  <a:lnTo>
                    <a:pt x="215" y="482"/>
                  </a:lnTo>
                  <a:lnTo>
                    <a:pt x="219" y="481"/>
                  </a:lnTo>
                  <a:lnTo>
                    <a:pt x="215" y="486"/>
                  </a:lnTo>
                  <a:lnTo>
                    <a:pt x="215" y="495"/>
                  </a:lnTo>
                  <a:lnTo>
                    <a:pt x="211" y="504"/>
                  </a:lnTo>
                  <a:lnTo>
                    <a:pt x="210" y="514"/>
                  </a:lnTo>
                  <a:lnTo>
                    <a:pt x="208" y="523"/>
                  </a:lnTo>
                  <a:lnTo>
                    <a:pt x="208" y="530"/>
                  </a:lnTo>
                  <a:lnTo>
                    <a:pt x="211" y="537"/>
                  </a:lnTo>
                  <a:lnTo>
                    <a:pt x="215" y="543"/>
                  </a:lnTo>
                  <a:lnTo>
                    <a:pt x="218" y="543"/>
                  </a:lnTo>
                  <a:lnTo>
                    <a:pt x="220" y="544"/>
                  </a:lnTo>
                  <a:lnTo>
                    <a:pt x="226" y="543"/>
                  </a:lnTo>
                  <a:lnTo>
                    <a:pt x="230" y="542"/>
                  </a:lnTo>
                  <a:lnTo>
                    <a:pt x="235" y="539"/>
                  </a:lnTo>
                  <a:lnTo>
                    <a:pt x="242" y="537"/>
                  </a:lnTo>
                  <a:lnTo>
                    <a:pt x="249" y="534"/>
                  </a:lnTo>
                  <a:lnTo>
                    <a:pt x="257" y="528"/>
                  </a:lnTo>
                  <a:lnTo>
                    <a:pt x="262" y="525"/>
                  </a:lnTo>
                  <a:lnTo>
                    <a:pt x="269" y="520"/>
                  </a:lnTo>
                  <a:lnTo>
                    <a:pt x="275" y="517"/>
                  </a:lnTo>
                  <a:lnTo>
                    <a:pt x="281" y="511"/>
                  </a:lnTo>
                  <a:lnTo>
                    <a:pt x="286" y="509"/>
                  </a:lnTo>
                  <a:lnTo>
                    <a:pt x="291" y="505"/>
                  </a:lnTo>
                  <a:lnTo>
                    <a:pt x="295" y="501"/>
                  </a:lnTo>
                  <a:lnTo>
                    <a:pt x="299" y="498"/>
                  </a:lnTo>
                  <a:lnTo>
                    <a:pt x="294" y="511"/>
                  </a:lnTo>
                  <a:lnTo>
                    <a:pt x="287" y="527"/>
                  </a:lnTo>
                  <a:lnTo>
                    <a:pt x="283" y="543"/>
                  </a:lnTo>
                  <a:lnTo>
                    <a:pt x="278" y="558"/>
                  </a:lnTo>
                  <a:lnTo>
                    <a:pt x="275" y="572"/>
                  </a:lnTo>
                  <a:lnTo>
                    <a:pt x="273" y="586"/>
                  </a:lnTo>
                  <a:lnTo>
                    <a:pt x="275" y="598"/>
                  </a:lnTo>
                  <a:lnTo>
                    <a:pt x="283" y="604"/>
                  </a:lnTo>
                  <a:lnTo>
                    <a:pt x="294" y="605"/>
                  </a:lnTo>
                  <a:lnTo>
                    <a:pt x="306" y="604"/>
                  </a:lnTo>
                  <a:lnTo>
                    <a:pt x="317" y="599"/>
                  </a:lnTo>
                  <a:lnTo>
                    <a:pt x="326" y="591"/>
                  </a:lnTo>
                  <a:lnTo>
                    <a:pt x="337" y="582"/>
                  </a:lnTo>
                  <a:lnTo>
                    <a:pt x="347" y="575"/>
                  </a:lnTo>
                  <a:lnTo>
                    <a:pt x="355" y="565"/>
                  </a:lnTo>
                  <a:lnTo>
                    <a:pt x="362" y="556"/>
                  </a:lnTo>
                  <a:lnTo>
                    <a:pt x="365" y="570"/>
                  </a:lnTo>
                  <a:lnTo>
                    <a:pt x="370" y="584"/>
                  </a:lnTo>
                  <a:lnTo>
                    <a:pt x="374" y="598"/>
                  </a:lnTo>
                  <a:lnTo>
                    <a:pt x="381" y="609"/>
                  </a:lnTo>
                  <a:lnTo>
                    <a:pt x="388" y="618"/>
                  </a:lnTo>
                  <a:lnTo>
                    <a:pt x="396" y="629"/>
                  </a:lnTo>
                  <a:lnTo>
                    <a:pt x="402" y="633"/>
                  </a:lnTo>
                  <a:lnTo>
                    <a:pt x="414" y="637"/>
                  </a:lnTo>
                  <a:lnTo>
                    <a:pt x="425" y="633"/>
                  </a:lnTo>
                  <a:lnTo>
                    <a:pt x="436" y="627"/>
                  </a:lnTo>
                  <a:lnTo>
                    <a:pt x="445" y="618"/>
                  </a:lnTo>
                  <a:lnTo>
                    <a:pt x="453" y="609"/>
                  </a:lnTo>
                  <a:lnTo>
                    <a:pt x="460" y="598"/>
                  </a:lnTo>
                  <a:lnTo>
                    <a:pt x="465" y="587"/>
                  </a:lnTo>
                  <a:lnTo>
                    <a:pt x="470" y="577"/>
                  </a:lnTo>
                  <a:lnTo>
                    <a:pt x="472" y="572"/>
                  </a:lnTo>
                  <a:lnTo>
                    <a:pt x="478" y="582"/>
                  </a:lnTo>
                  <a:lnTo>
                    <a:pt x="484" y="592"/>
                  </a:lnTo>
                  <a:lnTo>
                    <a:pt x="490" y="604"/>
                  </a:lnTo>
                  <a:lnTo>
                    <a:pt x="498" y="613"/>
                  </a:lnTo>
                  <a:lnTo>
                    <a:pt x="510" y="620"/>
                  </a:lnTo>
                  <a:lnTo>
                    <a:pt x="521" y="628"/>
                  </a:lnTo>
                  <a:lnTo>
                    <a:pt x="531" y="633"/>
                  </a:lnTo>
                  <a:lnTo>
                    <a:pt x="541" y="633"/>
                  </a:lnTo>
                  <a:lnTo>
                    <a:pt x="551" y="633"/>
                  </a:lnTo>
                  <a:lnTo>
                    <a:pt x="557" y="624"/>
                  </a:lnTo>
                  <a:lnTo>
                    <a:pt x="565" y="615"/>
                  </a:lnTo>
                  <a:lnTo>
                    <a:pt x="569" y="604"/>
                  </a:lnTo>
                  <a:lnTo>
                    <a:pt x="571" y="591"/>
                  </a:lnTo>
                  <a:lnTo>
                    <a:pt x="571" y="577"/>
                  </a:lnTo>
                  <a:lnTo>
                    <a:pt x="569" y="566"/>
                  </a:lnTo>
                  <a:lnTo>
                    <a:pt x="565" y="556"/>
                  </a:lnTo>
                  <a:lnTo>
                    <a:pt x="565" y="562"/>
                  </a:lnTo>
                  <a:lnTo>
                    <a:pt x="572" y="568"/>
                  </a:lnTo>
                  <a:lnTo>
                    <a:pt x="577" y="572"/>
                  </a:lnTo>
                  <a:lnTo>
                    <a:pt x="580" y="577"/>
                  </a:lnTo>
                  <a:lnTo>
                    <a:pt x="585" y="585"/>
                  </a:lnTo>
                  <a:lnTo>
                    <a:pt x="597" y="596"/>
                  </a:lnTo>
                  <a:lnTo>
                    <a:pt x="605" y="603"/>
                  </a:lnTo>
                  <a:lnTo>
                    <a:pt x="612" y="606"/>
                  </a:lnTo>
                  <a:lnTo>
                    <a:pt x="617" y="610"/>
                  </a:lnTo>
                  <a:lnTo>
                    <a:pt x="623" y="613"/>
                  </a:lnTo>
                  <a:lnTo>
                    <a:pt x="629" y="616"/>
                  </a:lnTo>
                  <a:lnTo>
                    <a:pt x="633" y="618"/>
                  </a:lnTo>
                  <a:lnTo>
                    <a:pt x="640" y="620"/>
                  </a:lnTo>
                  <a:lnTo>
                    <a:pt x="645" y="620"/>
                  </a:lnTo>
                  <a:lnTo>
                    <a:pt x="653" y="616"/>
                  </a:lnTo>
                  <a:lnTo>
                    <a:pt x="656" y="606"/>
                  </a:lnTo>
                  <a:lnTo>
                    <a:pt x="660" y="596"/>
                  </a:lnTo>
                  <a:lnTo>
                    <a:pt x="660" y="580"/>
                  </a:lnTo>
                  <a:lnTo>
                    <a:pt x="656" y="566"/>
                  </a:lnTo>
                  <a:lnTo>
                    <a:pt x="653" y="551"/>
                  </a:lnTo>
                  <a:lnTo>
                    <a:pt x="645" y="537"/>
                  </a:lnTo>
                  <a:lnTo>
                    <a:pt x="640" y="523"/>
                  </a:lnTo>
                  <a:lnTo>
                    <a:pt x="649" y="528"/>
                  </a:lnTo>
                  <a:lnTo>
                    <a:pt x="656" y="537"/>
                  </a:lnTo>
                  <a:lnTo>
                    <a:pt x="665" y="539"/>
                  </a:lnTo>
                  <a:lnTo>
                    <a:pt x="674" y="544"/>
                  </a:lnTo>
                  <a:lnTo>
                    <a:pt x="679" y="549"/>
                  </a:lnTo>
                  <a:lnTo>
                    <a:pt x="686" y="553"/>
                  </a:lnTo>
                  <a:lnTo>
                    <a:pt x="694" y="558"/>
                  </a:lnTo>
                  <a:lnTo>
                    <a:pt x="699" y="561"/>
                  </a:lnTo>
                  <a:lnTo>
                    <a:pt x="706" y="563"/>
                  </a:lnTo>
                  <a:lnTo>
                    <a:pt x="712" y="565"/>
                  </a:lnTo>
                  <a:lnTo>
                    <a:pt x="716" y="568"/>
                  </a:lnTo>
                  <a:lnTo>
                    <a:pt x="720" y="568"/>
                  </a:lnTo>
                  <a:lnTo>
                    <a:pt x="726" y="568"/>
                  </a:lnTo>
                  <a:lnTo>
                    <a:pt x="728" y="568"/>
                  </a:lnTo>
                  <a:lnTo>
                    <a:pt x="732" y="568"/>
                  </a:lnTo>
                  <a:lnTo>
                    <a:pt x="735" y="568"/>
                  </a:lnTo>
                  <a:lnTo>
                    <a:pt x="740" y="563"/>
                  </a:lnTo>
                  <a:lnTo>
                    <a:pt x="742" y="553"/>
                  </a:lnTo>
                  <a:lnTo>
                    <a:pt x="738" y="543"/>
                  </a:lnTo>
                  <a:lnTo>
                    <a:pt x="735" y="528"/>
                  </a:lnTo>
                  <a:lnTo>
                    <a:pt x="728" y="515"/>
                  </a:lnTo>
                  <a:lnTo>
                    <a:pt x="719" y="501"/>
                  </a:lnTo>
                  <a:lnTo>
                    <a:pt x="710" y="490"/>
                  </a:lnTo>
                  <a:lnTo>
                    <a:pt x="698" y="480"/>
                  </a:lnTo>
                  <a:lnTo>
                    <a:pt x="706" y="485"/>
                  </a:lnTo>
                  <a:lnTo>
                    <a:pt x="712" y="486"/>
                  </a:lnTo>
                  <a:lnTo>
                    <a:pt x="720" y="490"/>
                  </a:lnTo>
                  <a:lnTo>
                    <a:pt x="730" y="492"/>
                  </a:lnTo>
                  <a:lnTo>
                    <a:pt x="738" y="492"/>
                  </a:lnTo>
                  <a:lnTo>
                    <a:pt x="747" y="495"/>
                  </a:lnTo>
                  <a:lnTo>
                    <a:pt x="755" y="495"/>
                  </a:lnTo>
                  <a:lnTo>
                    <a:pt x="772" y="495"/>
                  </a:lnTo>
                  <a:lnTo>
                    <a:pt x="778" y="495"/>
                  </a:lnTo>
                  <a:lnTo>
                    <a:pt x="786" y="495"/>
                  </a:lnTo>
                  <a:lnTo>
                    <a:pt x="792" y="492"/>
                  </a:lnTo>
                  <a:lnTo>
                    <a:pt x="796" y="492"/>
                  </a:lnTo>
                  <a:lnTo>
                    <a:pt x="799" y="492"/>
                  </a:lnTo>
                  <a:lnTo>
                    <a:pt x="802" y="490"/>
                  </a:lnTo>
                  <a:lnTo>
                    <a:pt x="803" y="490"/>
                  </a:lnTo>
                  <a:lnTo>
                    <a:pt x="803" y="480"/>
                  </a:lnTo>
                  <a:lnTo>
                    <a:pt x="799" y="476"/>
                  </a:lnTo>
                  <a:lnTo>
                    <a:pt x="795" y="468"/>
                  </a:lnTo>
                  <a:lnTo>
                    <a:pt x="790" y="462"/>
                  </a:lnTo>
                  <a:lnTo>
                    <a:pt x="782" y="455"/>
                  </a:lnTo>
                  <a:lnTo>
                    <a:pt x="775" y="449"/>
                  </a:lnTo>
                  <a:lnTo>
                    <a:pt x="764" y="444"/>
                  </a:lnTo>
                  <a:lnTo>
                    <a:pt x="772" y="444"/>
                  </a:lnTo>
                  <a:lnTo>
                    <a:pt x="782" y="444"/>
                  </a:lnTo>
                  <a:lnTo>
                    <a:pt x="792" y="444"/>
                  </a:lnTo>
                  <a:lnTo>
                    <a:pt x="803" y="447"/>
                  </a:lnTo>
                  <a:lnTo>
                    <a:pt x="813" y="444"/>
                  </a:lnTo>
                  <a:lnTo>
                    <a:pt x="822" y="444"/>
                  </a:lnTo>
                  <a:lnTo>
                    <a:pt x="827" y="444"/>
                  </a:lnTo>
                  <a:lnTo>
                    <a:pt x="834" y="438"/>
                  </a:lnTo>
                  <a:lnTo>
                    <a:pt x="830" y="433"/>
                  </a:lnTo>
                  <a:lnTo>
                    <a:pt x="827" y="427"/>
                  </a:lnTo>
                  <a:lnTo>
                    <a:pt x="819" y="422"/>
                  </a:lnTo>
                  <a:lnTo>
                    <a:pt x="810" y="414"/>
                  </a:lnTo>
                  <a:lnTo>
                    <a:pt x="802" y="406"/>
                  </a:lnTo>
                  <a:lnTo>
                    <a:pt x="792" y="403"/>
                  </a:lnTo>
                  <a:lnTo>
                    <a:pt x="782" y="398"/>
                  </a:lnTo>
                  <a:lnTo>
                    <a:pt x="775" y="394"/>
                  </a:lnTo>
                  <a:lnTo>
                    <a:pt x="784" y="394"/>
                  </a:lnTo>
                  <a:lnTo>
                    <a:pt x="795" y="391"/>
                  </a:lnTo>
                  <a:lnTo>
                    <a:pt x="804" y="389"/>
                  </a:lnTo>
                  <a:lnTo>
                    <a:pt x="817" y="389"/>
                  </a:lnTo>
                  <a:lnTo>
                    <a:pt x="825" y="385"/>
                  </a:lnTo>
                  <a:lnTo>
                    <a:pt x="834" y="384"/>
                  </a:lnTo>
                  <a:lnTo>
                    <a:pt x="841" y="381"/>
                  </a:lnTo>
                  <a:lnTo>
                    <a:pt x="845" y="376"/>
                  </a:lnTo>
                  <a:lnTo>
                    <a:pt x="845" y="374"/>
                  </a:lnTo>
                  <a:lnTo>
                    <a:pt x="842" y="372"/>
                  </a:lnTo>
                  <a:lnTo>
                    <a:pt x="842" y="370"/>
                  </a:lnTo>
                  <a:lnTo>
                    <a:pt x="839" y="366"/>
                  </a:lnTo>
                  <a:lnTo>
                    <a:pt x="834" y="363"/>
                  </a:lnTo>
                  <a:lnTo>
                    <a:pt x="827" y="362"/>
                  </a:lnTo>
                  <a:lnTo>
                    <a:pt x="822" y="360"/>
                  </a:lnTo>
                  <a:lnTo>
                    <a:pt x="817" y="357"/>
                  </a:lnTo>
                  <a:lnTo>
                    <a:pt x="810" y="356"/>
                  </a:lnTo>
                  <a:lnTo>
                    <a:pt x="802" y="353"/>
                  </a:lnTo>
                  <a:lnTo>
                    <a:pt x="792" y="351"/>
                  </a:lnTo>
                  <a:lnTo>
                    <a:pt x="784" y="348"/>
                  </a:lnTo>
                  <a:lnTo>
                    <a:pt x="775" y="347"/>
                  </a:lnTo>
                  <a:lnTo>
                    <a:pt x="764" y="346"/>
                  </a:lnTo>
                  <a:lnTo>
                    <a:pt x="755" y="344"/>
                  </a:lnTo>
                  <a:lnTo>
                    <a:pt x="746" y="344"/>
                  </a:lnTo>
                  <a:lnTo>
                    <a:pt x="750" y="343"/>
                  </a:lnTo>
                  <a:lnTo>
                    <a:pt x="752" y="343"/>
                  </a:lnTo>
                  <a:lnTo>
                    <a:pt x="758" y="341"/>
                  </a:lnTo>
                  <a:lnTo>
                    <a:pt x="764" y="341"/>
                  </a:lnTo>
                  <a:lnTo>
                    <a:pt x="774" y="337"/>
                  </a:lnTo>
                  <a:lnTo>
                    <a:pt x="780" y="336"/>
                  </a:lnTo>
                  <a:lnTo>
                    <a:pt x="790" y="333"/>
                  </a:lnTo>
                  <a:lnTo>
                    <a:pt x="799" y="332"/>
                  </a:lnTo>
                  <a:lnTo>
                    <a:pt x="806" y="328"/>
                  </a:lnTo>
                  <a:lnTo>
                    <a:pt x="815" y="324"/>
                  </a:lnTo>
                  <a:lnTo>
                    <a:pt x="822" y="322"/>
                  </a:lnTo>
                  <a:lnTo>
                    <a:pt x="827" y="319"/>
                  </a:lnTo>
                  <a:lnTo>
                    <a:pt x="834" y="318"/>
                  </a:lnTo>
                  <a:lnTo>
                    <a:pt x="839" y="315"/>
                  </a:lnTo>
                  <a:lnTo>
                    <a:pt x="841" y="313"/>
                  </a:lnTo>
                  <a:lnTo>
                    <a:pt x="841" y="309"/>
                  </a:lnTo>
                  <a:lnTo>
                    <a:pt x="839" y="305"/>
                  </a:lnTo>
                  <a:lnTo>
                    <a:pt x="834" y="300"/>
                  </a:lnTo>
                  <a:lnTo>
                    <a:pt x="827" y="298"/>
                  </a:lnTo>
                  <a:lnTo>
                    <a:pt x="825" y="296"/>
                  </a:lnTo>
                  <a:lnTo>
                    <a:pt x="817" y="294"/>
                  </a:lnTo>
                  <a:lnTo>
                    <a:pt x="810" y="291"/>
                  </a:lnTo>
                  <a:lnTo>
                    <a:pt x="803" y="291"/>
                  </a:lnTo>
                  <a:lnTo>
                    <a:pt x="796" y="289"/>
                  </a:lnTo>
                  <a:lnTo>
                    <a:pt x="790" y="289"/>
                  </a:lnTo>
                  <a:lnTo>
                    <a:pt x="784" y="286"/>
                  </a:lnTo>
                  <a:lnTo>
                    <a:pt x="775" y="286"/>
                  </a:lnTo>
                  <a:lnTo>
                    <a:pt x="770" y="284"/>
                  </a:lnTo>
                  <a:lnTo>
                    <a:pt x="750" y="284"/>
                  </a:lnTo>
                  <a:lnTo>
                    <a:pt x="760" y="279"/>
                  </a:lnTo>
                  <a:lnTo>
                    <a:pt x="774" y="274"/>
                  </a:lnTo>
                  <a:lnTo>
                    <a:pt x="784" y="269"/>
                  </a:lnTo>
                  <a:lnTo>
                    <a:pt x="792" y="260"/>
                  </a:lnTo>
                  <a:lnTo>
                    <a:pt x="799" y="253"/>
                  </a:lnTo>
                  <a:lnTo>
                    <a:pt x="804" y="246"/>
                  </a:lnTo>
                  <a:lnTo>
                    <a:pt x="806" y="239"/>
                  </a:lnTo>
                  <a:lnTo>
                    <a:pt x="806" y="234"/>
                  </a:lnTo>
                  <a:lnTo>
                    <a:pt x="803" y="233"/>
                  </a:lnTo>
                  <a:lnTo>
                    <a:pt x="799" y="231"/>
                  </a:lnTo>
                  <a:lnTo>
                    <a:pt x="795" y="229"/>
                  </a:lnTo>
                  <a:lnTo>
                    <a:pt x="790" y="229"/>
                  </a:lnTo>
                  <a:lnTo>
                    <a:pt x="782" y="227"/>
                  </a:lnTo>
                  <a:lnTo>
                    <a:pt x="775" y="227"/>
                  </a:lnTo>
                  <a:lnTo>
                    <a:pt x="767" y="225"/>
                  </a:lnTo>
                  <a:lnTo>
                    <a:pt x="758" y="223"/>
                  </a:lnTo>
                  <a:lnTo>
                    <a:pt x="750" y="223"/>
                  </a:lnTo>
                  <a:lnTo>
                    <a:pt x="742" y="223"/>
                  </a:lnTo>
                  <a:lnTo>
                    <a:pt x="704" y="223"/>
                  </a:lnTo>
                  <a:lnTo>
                    <a:pt x="712" y="218"/>
                  </a:lnTo>
                  <a:lnTo>
                    <a:pt x="724" y="209"/>
                  </a:lnTo>
                  <a:lnTo>
                    <a:pt x="735" y="199"/>
                  </a:lnTo>
                  <a:lnTo>
                    <a:pt x="750" y="189"/>
                  </a:lnTo>
                  <a:lnTo>
                    <a:pt x="758" y="179"/>
                  </a:lnTo>
                  <a:lnTo>
                    <a:pt x="764" y="169"/>
                  </a:lnTo>
                  <a:lnTo>
                    <a:pt x="770" y="157"/>
                  </a:lnTo>
                  <a:lnTo>
                    <a:pt x="767" y="152"/>
                  </a:lnTo>
                  <a:lnTo>
                    <a:pt x="760" y="147"/>
                  </a:lnTo>
                  <a:lnTo>
                    <a:pt x="758" y="143"/>
                  </a:lnTo>
                  <a:lnTo>
                    <a:pt x="752" y="143"/>
                  </a:lnTo>
                  <a:lnTo>
                    <a:pt x="746" y="143"/>
                  </a:lnTo>
                  <a:lnTo>
                    <a:pt x="738" y="142"/>
                  </a:lnTo>
                  <a:lnTo>
                    <a:pt x="730" y="143"/>
                  </a:lnTo>
                  <a:lnTo>
                    <a:pt x="720" y="143"/>
                  </a:lnTo>
                  <a:lnTo>
                    <a:pt x="712" y="143"/>
                  </a:lnTo>
                  <a:lnTo>
                    <a:pt x="706" y="147"/>
                  </a:lnTo>
                  <a:lnTo>
                    <a:pt x="695" y="150"/>
                  </a:lnTo>
                  <a:lnTo>
                    <a:pt x="686" y="152"/>
                  </a:lnTo>
                  <a:lnTo>
                    <a:pt x="678" y="152"/>
                  </a:lnTo>
                  <a:lnTo>
                    <a:pt x="670" y="157"/>
                  </a:lnTo>
                  <a:lnTo>
                    <a:pt x="663" y="160"/>
                  </a:lnTo>
                  <a:lnTo>
                    <a:pt x="655" y="163"/>
                  </a:lnTo>
                  <a:lnTo>
                    <a:pt x="656" y="155"/>
                  </a:lnTo>
                  <a:lnTo>
                    <a:pt x="657" y="143"/>
                  </a:lnTo>
                  <a:lnTo>
                    <a:pt x="660" y="133"/>
                  </a:lnTo>
                  <a:lnTo>
                    <a:pt x="663" y="120"/>
                  </a:lnTo>
                  <a:lnTo>
                    <a:pt x="665" y="112"/>
                  </a:lnTo>
                  <a:lnTo>
                    <a:pt x="665" y="100"/>
                  </a:lnTo>
                  <a:lnTo>
                    <a:pt x="663" y="93"/>
                  </a:lnTo>
                  <a:lnTo>
                    <a:pt x="653" y="84"/>
                  </a:lnTo>
                  <a:lnTo>
                    <a:pt x="645" y="84"/>
                  </a:lnTo>
                  <a:lnTo>
                    <a:pt x="640" y="86"/>
                  </a:lnTo>
                  <a:lnTo>
                    <a:pt x="635" y="86"/>
                  </a:lnTo>
                  <a:lnTo>
                    <a:pt x="629" y="90"/>
                  </a:lnTo>
                  <a:lnTo>
                    <a:pt x="623" y="93"/>
                  </a:lnTo>
                  <a:lnTo>
                    <a:pt x="615" y="98"/>
                  </a:lnTo>
                  <a:lnTo>
                    <a:pt x="609" y="100"/>
                  </a:lnTo>
                  <a:lnTo>
                    <a:pt x="600" y="105"/>
                  </a:lnTo>
                  <a:lnTo>
                    <a:pt x="593" y="112"/>
                  </a:lnTo>
                  <a:lnTo>
                    <a:pt x="585" y="114"/>
                  </a:lnTo>
                  <a:lnTo>
                    <a:pt x="579" y="118"/>
                  </a:lnTo>
                  <a:lnTo>
                    <a:pt x="569" y="128"/>
                  </a:lnTo>
                  <a:lnTo>
                    <a:pt x="565" y="131"/>
                  </a:lnTo>
                  <a:lnTo>
                    <a:pt x="561" y="136"/>
                  </a:lnTo>
                  <a:lnTo>
                    <a:pt x="565" y="120"/>
                  </a:lnTo>
                  <a:lnTo>
                    <a:pt x="565" y="107"/>
                  </a:lnTo>
                  <a:lnTo>
                    <a:pt x="568" y="91"/>
                  </a:lnTo>
                  <a:lnTo>
                    <a:pt x="565" y="75"/>
                  </a:lnTo>
                  <a:lnTo>
                    <a:pt x="565" y="62"/>
                  </a:lnTo>
                  <a:lnTo>
                    <a:pt x="561" y="51"/>
                  </a:lnTo>
                  <a:lnTo>
                    <a:pt x="557" y="42"/>
                  </a:lnTo>
                  <a:lnTo>
                    <a:pt x="551" y="36"/>
                  </a:lnTo>
                  <a:lnTo>
                    <a:pt x="541" y="36"/>
                  </a:lnTo>
                  <a:lnTo>
                    <a:pt x="531" y="37"/>
                  </a:lnTo>
                  <a:lnTo>
                    <a:pt x="518" y="42"/>
                  </a:lnTo>
                  <a:lnTo>
                    <a:pt x="506" y="48"/>
                  </a:lnTo>
                  <a:lnTo>
                    <a:pt x="493" y="53"/>
                  </a:lnTo>
                  <a:lnTo>
                    <a:pt x="485" y="61"/>
                  </a:lnTo>
                  <a:lnTo>
                    <a:pt x="476" y="67"/>
                  </a:lnTo>
                  <a:lnTo>
                    <a:pt x="472" y="70"/>
                  </a:lnTo>
                  <a:lnTo>
                    <a:pt x="472" y="56"/>
                  </a:lnTo>
                  <a:lnTo>
                    <a:pt x="466" y="45"/>
                  </a:lnTo>
                  <a:lnTo>
                    <a:pt x="462" y="34"/>
                  </a:lnTo>
                  <a:lnTo>
                    <a:pt x="457" y="24"/>
                  </a:lnTo>
                  <a:lnTo>
                    <a:pt x="450" y="15"/>
                  </a:lnTo>
                  <a:lnTo>
                    <a:pt x="441" y="8"/>
                  </a:lnTo>
                  <a:lnTo>
                    <a:pt x="430" y="2"/>
                  </a:lnTo>
                  <a:lnTo>
                    <a:pt x="420" y="0"/>
                  </a:lnTo>
                  <a:lnTo>
                    <a:pt x="409" y="4"/>
                  </a:lnTo>
                  <a:lnTo>
                    <a:pt x="401" y="8"/>
                  </a:lnTo>
                  <a:lnTo>
                    <a:pt x="394" y="15"/>
                  </a:lnTo>
                  <a:lnTo>
                    <a:pt x="388" y="24"/>
                  </a:lnTo>
                  <a:lnTo>
                    <a:pt x="382" y="34"/>
                  </a:lnTo>
                  <a:lnTo>
                    <a:pt x="380" y="46"/>
                  </a:lnTo>
                  <a:lnTo>
                    <a:pt x="375" y="58"/>
                  </a:lnTo>
                  <a:lnTo>
                    <a:pt x="370" y="56"/>
                  </a:lnTo>
                  <a:lnTo>
                    <a:pt x="362" y="51"/>
                  </a:lnTo>
                  <a:lnTo>
                    <a:pt x="355" y="43"/>
                  </a:lnTo>
                  <a:lnTo>
                    <a:pt x="346" y="37"/>
                  </a:lnTo>
                  <a:lnTo>
                    <a:pt x="337" y="32"/>
                  </a:lnTo>
                  <a:lnTo>
                    <a:pt x="326" y="28"/>
                  </a:lnTo>
                  <a:lnTo>
                    <a:pt x="318" y="27"/>
                  </a:lnTo>
                  <a:lnTo>
                    <a:pt x="310" y="27"/>
                  </a:lnTo>
                  <a:lnTo>
                    <a:pt x="306" y="28"/>
                  </a:lnTo>
                  <a:lnTo>
                    <a:pt x="302" y="34"/>
                  </a:lnTo>
                  <a:lnTo>
                    <a:pt x="302" y="46"/>
                  </a:lnTo>
                  <a:lnTo>
                    <a:pt x="306" y="58"/>
                  </a:lnTo>
                  <a:lnTo>
                    <a:pt x="310" y="72"/>
                  </a:lnTo>
                  <a:lnTo>
                    <a:pt x="315" y="88"/>
                  </a:lnTo>
                  <a:lnTo>
                    <a:pt x="319" y="103"/>
                  </a:lnTo>
                  <a:lnTo>
                    <a:pt x="326" y="114"/>
                  </a:lnTo>
                  <a:lnTo>
                    <a:pt x="321" y="112"/>
                  </a:lnTo>
                  <a:lnTo>
                    <a:pt x="315" y="107"/>
                  </a:lnTo>
                  <a:lnTo>
                    <a:pt x="309" y="103"/>
                  </a:lnTo>
                  <a:lnTo>
                    <a:pt x="301" y="98"/>
                  </a:lnTo>
                  <a:lnTo>
                    <a:pt x="294" y="91"/>
                  </a:lnTo>
                  <a:lnTo>
                    <a:pt x="286" y="84"/>
                  </a:lnTo>
                  <a:lnTo>
                    <a:pt x="278" y="79"/>
                  </a:lnTo>
                  <a:lnTo>
                    <a:pt x="269" y="72"/>
                  </a:lnTo>
                  <a:lnTo>
                    <a:pt x="261" y="69"/>
                  </a:lnTo>
                  <a:lnTo>
                    <a:pt x="251" y="65"/>
                  </a:lnTo>
                  <a:lnTo>
                    <a:pt x="245" y="60"/>
                  </a:lnTo>
                  <a:lnTo>
                    <a:pt x="235" y="56"/>
                  </a:lnTo>
                  <a:lnTo>
                    <a:pt x="228" y="53"/>
                  </a:lnTo>
                  <a:lnTo>
                    <a:pt x="223" y="53"/>
                  </a:lnTo>
                  <a:lnTo>
                    <a:pt x="215" y="51"/>
                  </a:lnTo>
                  <a:lnTo>
                    <a:pt x="211" y="53"/>
                  </a:lnTo>
                  <a:lnTo>
                    <a:pt x="204" y="58"/>
                  </a:lnTo>
                  <a:lnTo>
                    <a:pt x="200" y="65"/>
                  </a:lnTo>
                  <a:lnTo>
                    <a:pt x="200" y="72"/>
                  </a:lnTo>
                  <a:lnTo>
                    <a:pt x="206" y="82"/>
                  </a:lnTo>
                  <a:lnTo>
                    <a:pt x="211" y="91"/>
                  </a:lnTo>
                  <a:lnTo>
                    <a:pt x="218" y="103"/>
                  </a:lnTo>
                  <a:lnTo>
                    <a:pt x="223" y="112"/>
                  </a:lnTo>
                  <a:lnTo>
                    <a:pt x="227" y="118"/>
                  </a:lnTo>
                  <a:lnTo>
                    <a:pt x="223" y="114"/>
                  </a:lnTo>
                  <a:lnTo>
                    <a:pt x="220" y="112"/>
                  </a:lnTo>
                  <a:lnTo>
                    <a:pt x="211" y="103"/>
                  </a:lnTo>
                  <a:lnTo>
                    <a:pt x="204" y="100"/>
                  </a:lnTo>
                  <a:lnTo>
                    <a:pt x="198" y="98"/>
                  </a:lnTo>
                  <a:lnTo>
                    <a:pt x="191" y="93"/>
                  </a:lnTo>
                  <a:lnTo>
                    <a:pt x="186" y="90"/>
                  </a:lnTo>
                  <a:lnTo>
                    <a:pt x="176" y="86"/>
                  </a:lnTo>
                  <a:lnTo>
                    <a:pt x="172" y="84"/>
                  </a:lnTo>
                  <a:lnTo>
                    <a:pt x="166" y="82"/>
                  </a:lnTo>
                  <a:lnTo>
                    <a:pt x="159" y="82"/>
                  </a:lnTo>
                  <a:lnTo>
                    <a:pt x="155" y="81"/>
                  </a:lnTo>
                  <a:lnTo>
                    <a:pt x="151" y="82"/>
                  </a:lnTo>
                  <a:lnTo>
                    <a:pt x="146" y="82"/>
                  </a:lnTo>
                  <a:lnTo>
                    <a:pt x="143" y="84"/>
                  </a:lnTo>
                  <a:lnTo>
                    <a:pt x="140" y="91"/>
                  </a:lnTo>
                  <a:lnTo>
                    <a:pt x="143" y="100"/>
                  </a:lnTo>
                  <a:lnTo>
                    <a:pt x="148" y="112"/>
                  </a:lnTo>
                  <a:lnTo>
                    <a:pt x="155" y="122"/>
                  </a:lnTo>
                  <a:lnTo>
                    <a:pt x="166" y="133"/>
                  </a:lnTo>
                  <a:lnTo>
                    <a:pt x="172" y="143"/>
                  </a:lnTo>
                  <a:lnTo>
                    <a:pt x="180" y="152"/>
                  </a:lnTo>
                  <a:lnTo>
                    <a:pt x="186" y="160"/>
                  </a:lnTo>
                  <a:lnTo>
                    <a:pt x="176" y="155"/>
                  </a:lnTo>
                  <a:lnTo>
                    <a:pt x="170" y="152"/>
                  </a:lnTo>
                  <a:lnTo>
                    <a:pt x="160" y="147"/>
                  </a:lnTo>
                  <a:lnTo>
                    <a:pt x="151" y="142"/>
                  </a:lnTo>
                  <a:lnTo>
                    <a:pt x="142" y="138"/>
                  </a:lnTo>
                  <a:lnTo>
                    <a:pt x="132" y="133"/>
                  </a:lnTo>
                  <a:lnTo>
                    <a:pt x="122" y="131"/>
                  </a:lnTo>
                  <a:lnTo>
                    <a:pt x="111" y="127"/>
                  </a:lnTo>
                  <a:lnTo>
                    <a:pt x="103" y="124"/>
                  </a:lnTo>
                  <a:lnTo>
                    <a:pt x="96" y="122"/>
                  </a:lnTo>
                  <a:lnTo>
                    <a:pt x="88" y="120"/>
                  </a:lnTo>
                  <a:lnTo>
                    <a:pt x="80" y="119"/>
                  </a:lnTo>
                  <a:lnTo>
                    <a:pt x="73" y="118"/>
                  </a:lnTo>
                  <a:lnTo>
                    <a:pt x="68" y="119"/>
                  </a:lnTo>
                  <a:lnTo>
                    <a:pt x="65" y="120"/>
                  </a:lnTo>
                  <a:lnTo>
                    <a:pt x="64" y="122"/>
                  </a:lnTo>
                  <a:lnTo>
                    <a:pt x="64" y="129"/>
                  </a:lnTo>
                  <a:lnTo>
                    <a:pt x="68" y="138"/>
                  </a:lnTo>
                  <a:lnTo>
                    <a:pt x="76" y="151"/>
                  </a:lnTo>
                  <a:lnTo>
                    <a:pt x="85" y="162"/>
                  </a:lnTo>
                  <a:lnTo>
                    <a:pt x="96" y="174"/>
                  </a:lnTo>
                  <a:lnTo>
                    <a:pt x="111" y="188"/>
                  </a:lnTo>
                  <a:lnTo>
                    <a:pt x="122" y="195"/>
                  </a:lnTo>
                  <a:lnTo>
                    <a:pt x="132" y="204"/>
                  </a:lnTo>
                  <a:close/>
                </a:path>
              </a:pathLst>
            </a:custGeom>
            <a:solidFill>
              <a:srgbClr val="FFFF8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GB" sz="1349"/>
            </a:p>
          </p:txBody>
        </p:sp>
        <p:sp>
          <p:nvSpPr>
            <p:cNvPr id="39" name="Freeform 21">
              <a:extLst>
                <a:ext uri="{FF2B5EF4-FFF2-40B4-BE49-F238E27FC236}">
                  <a16:creationId xmlns:a16="http://schemas.microsoft.com/office/drawing/2014/main" id="{D82189C2-165F-4245-9127-60CE77537EE8}"/>
                </a:ext>
              </a:extLst>
            </p:cNvPr>
            <p:cNvSpPr>
              <a:spLocks/>
            </p:cNvSpPr>
            <p:nvPr/>
          </p:nvSpPr>
          <p:spPr bwMode="auto">
            <a:xfrm>
              <a:off x="-82377" y="5819765"/>
              <a:ext cx="275585" cy="213754"/>
            </a:xfrm>
            <a:custGeom>
              <a:avLst/>
              <a:gdLst>
                <a:gd name="T0" fmla="*/ 226 w 553"/>
                <a:gd name="T1" fmla="*/ 66 h 390"/>
                <a:gd name="T2" fmla="*/ 251 w 553"/>
                <a:gd name="T3" fmla="*/ 79 h 390"/>
                <a:gd name="T4" fmla="*/ 263 w 553"/>
                <a:gd name="T5" fmla="*/ 72 h 390"/>
                <a:gd name="T6" fmla="*/ 279 w 553"/>
                <a:gd name="T7" fmla="*/ 76 h 390"/>
                <a:gd name="T8" fmla="*/ 298 w 553"/>
                <a:gd name="T9" fmla="*/ 76 h 390"/>
                <a:gd name="T10" fmla="*/ 346 w 553"/>
                <a:gd name="T11" fmla="*/ 22 h 390"/>
                <a:gd name="T12" fmla="*/ 323 w 553"/>
                <a:gd name="T13" fmla="*/ 80 h 390"/>
                <a:gd name="T14" fmla="*/ 334 w 553"/>
                <a:gd name="T15" fmla="*/ 94 h 390"/>
                <a:gd name="T16" fmla="*/ 364 w 553"/>
                <a:gd name="T17" fmla="*/ 79 h 390"/>
                <a:gd name="T18" fmla="*/ 353 w 553"/>
                <a:gd name="T19" fmla="*/ 96 h 390"/>
                <a:gd name="T20" fmla="*/ 366 w 553"/>
                <a:gd name="T21" fmla="*/ 110 h 390"/>
                <a:gd name="T22" fmla="*/ 381 w 553"/>
                <a:gd name="T23" fmla="*/ 119 h 390"/>
                <a:gd name="T24" fmla="*/ 392 w 553"/>
                <a:gd name="T25" fmla="*/ 132 h 390"/>
                <a:gd name="T26" fmla="*/ 401 w 553"/>
                <a:gd name="T27" fmla="*/ 148 h 390"/>
                <a:gd name="T28" fmla="*/ 453 w 553"/>
                <a:gd name="T29" fmla="*/ 141 h 390"/>
                <a:gd name="T30" fmla="*/ 528 w 553"/>
                <a:gd name="T31" fmla="*/ 129 h 390"/>
                <a:gd name="T32" fmla="*/ 504 w 553"/>
                <a:gd name="T33" fmla="*/ 134 h 390"/>
                <a:gd name="T34" fmla="*/ 438 w 553"/>
                <a:gd name="T35" fmla="*/ 148 h 390"/>
                <a:gd name="T36" fmla="*/ 410 w 553"/>
                <a:gd name="T37" fmla="*/ 167 h 390"/>
                <a:gd name="T38" fmla="*/ 450 w 553"/>
                <a:gd name="T39" fmla="*/ 179 h 390"/>
                <a:gd name="T40" fmla="*/ 470 w 553"/>
                <a:gd name="T41" fmla="*/ 184 h 390"/>
                <a:gd name="T42" fmla="*/ 418 w 553"/>
                <a:gd name="T43" fmla="*/ 187 h 390"/>
                <a:gd name="T44" fmla="*/ 405 w 553"/>
                <a:gd name="T45" fmla="*/ 208 h 390"/>
                <a:gd name="T46" fmla="*/ 402 w 553"/>
                <a:gd name="T47" fmla="*/ 227 h 390"/>
                <a:gd name="T48" fmla="*/ 386 w 553"/>
                <a:gd name="T49" fmla="*/ 234 h 390"/>
                <a:gd name="T50" fmla="*/ 401 w 553"/>
                <a:gd name="T51" fmla="*/ 252 h 390"/>
                <a:gd name="T52" fmla="*/ 381 w 553"/>
                <a:gd name="T53" fmla="*/ 246 h 390"/>
                <a:gd name="T54" fmla="*/ 364 w 553"/>
                <a:gd name="T55" fmla="*/ 248 h 390"/>
                <a:gd name="T56" fmla="*/ 369 w 553"/>
                <a:gd name="T57" fmla="*/ 270 h 390"/>
                <a:gd name="T58" fmla="*/ 425 w 553"/>
                <a:gd name="T59" fmla="*/ 335 h 390"/>
                <a:gd name="T60" fmla="*/ 390 w 553"/>
                <a:gd name="T61" fmla="*/ 303 h 390"/>
                <a:gd name="T62" fmla="*/ 346 w 553"/>
                <a:gd name="T63" fmla="*/ 262 h 390"/>
                <a:gd name="T64" fmla="*/ 333 w 553"/>
                <a:gd name="T65" fmla="*/ 281 h 390"/>
                <a:gd name="T66" fmla="*/ 361 w 553"/>
                <a:gd name="T67" fmla="*/ 360 h 390"/>
                <a:gd name="T68" fmla="*/ 305 w 553"/>
                <a:gd name="T69" fmla="*/ 265 h 390"/>
                <a:gd name="T70" fmla="*/ 273 w 553"/>
                <a:gd name="T71" fmla="*/ 295 h 390"/>
                <a:gd name="T72" fmla="*/ 258 w 553"/>
                <a:gd name="T73" fmla="*/ 265 h 390"/>
                <a:gd name="T74" fmla="*/ 237 w 553"/>
                <a:gd name="T75" fmla="*/ 258 h 390"/>
                <a:gd name="T76" fmla="*/ 210 w 553"/>
                <a:gd name="T77" fmla="*/ 298 h 390"/>
                <a:gd name="T78" fmla="*/ 195 w 553"/>
                <a:gd name="T79" fmla="*/ 335 h 390"/>
                <a:gd name="T80" fmla="*/ 213 w 553"/>
                <a:gd name="T81" fmla="*/ 247 h 390"/>
                <a:gd name="T82" fmla="*/ 147 w 553"/>
                <a:gd name="T83" fmla="*/ 295 h 390"/>
                <a:gd name="T84" fmla="*/ 175 w 553"/>
                <a:gd name="T85" fmla="*/ 252 h 390"/>
                <a:gd name="T86" fmla="*/ 180 w 553"/>
                <a:gd name="T87" fmla="*/ 228 h 390"/>
                <a:gd name="T88" fmla="*/ 168 w 553"/>
                <a:gd name="T89" fmla="*/ 215 h 390"/>
                <a:gd name="T90" fmla="*/ 136 w 553"/>
                <a:gd name="T91" fmla="*/ 211 h 390"/>
                <a:gd name="T92" fmla="*/ 64 w 553"/>
                <a:gd name="T93" fmla="*/ 227 h 390"/>
                <a:gd name="T94" fmla="*/ 33 w 553"/>
                <a:gd name="T95" fmla="*/ 234 h 390"/>
                <a:gd name="T96" fmla="*/ 112 w 553"/>
                <a:gd name="T97" fmla="*/ 209 h 390"/>
                <a:gd name="T98" fmla="*/ 156 w 553"/>
                <a:gd name="T99" fmla="*/ 190 h 390"/>
                <a:gd name="T100" fmla="*/ 139 w 553"/>
                <a:gd name="T101" fmla="*/ 165 h 390"/>
                <a:gd name="T102" fmla="*/ 104 w 553"/>
                <a:gd name="T103" fmla="*/ 161 h 390"/>
                <a:gd name="T104" fmla="*/ 146 w 553"/>
                <a:gd name="T105" fmla="*/ 152 h 390"/>
                <a:gd name="T106" fmla="*/ 155 w 553"/>
                <a:gd name="T107" fmla="*/ 139 h 390"/>
                <a:gd name="T108" fmla="*/ 158 w 553"/>
                <a:gd name="T109" fmla="*/ 122 h 390"/>
                <a:gd name="T110" fmla="*/ 130 w 553"/>
                <a:gd name="T111" fmla="*/ 100 h 390"/>
                <a:gd name="T112" fmla="*/ 78 w 553"/>
                <a:gd name="T113" fmla="*/ 61 h 390"/>
                <a:gd name="T114" fmla="*/ 88 w 553"/>
                <a:gd name="T115" fmla="*/ 68 h 390"/>
                <a:gd name="T116" fmla="*/ 139 w 553"/>
                <a:gd name="T117" fmla="*/ 96 h 390"/>
                <a:gd name="T118" fmla="*/ 178 w 553"/>
                <a:gd name="T119" fmla="*/ 104 h 390"/>
                <a:gd name="T120" fmla="*/ 184 w 553"/>
                <a:gd name="T121" fmla="*/ 94 h 390"/>
                <a:gd name="T122" fmla="*/ 206 w 553"/>
                <a:gd name="T123" fmla="*/ 89 h 390"/>
                <a:gd name="T124" fmla="*/ 164 w 553"/>
                <a:gd name="T125" fmla="*/ 0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553" h="390">
                  <a:moveTo>
                    <a:pt x="164" y="0"/>
                  </a:moveTo>
                  <a:lnTo>
                    <a:pt x="178" y="17"/>
                  </a:lnTo>
                  <a:lnTo>
                    <a:pt x="194" y="33"/>
                  </a:lnTo>
                  <a:lnTo>
                    <a:pt x="206" y="47"/>
                  </a:lnTo>
                  <a:lnTo>
                    <a:pt x="214" y="58"/>
                  </a:lnTo>
                  <a:lnTo>
                    <a:pt x="226" y="66"/>
                  </a:lnTo>
                  <a:lnTo>
                    <a:pt x="235" y="74"/>
                  </a:lnTo>
                  <a:lnTo>
                    <a:pt x="241" y="79"/>
                  </a:lnTo>
                  <a:lnTo>
                    <a:pt x="245" y="80"/>
                  </a:lnTo>
                  <a:lnTo>
                    <a:pt x="249" y="80"/>
                  </a:lnTo>
                  <a:lnTo>
                    <a:pt x="249" y="79"/>
                  </a:lnTo>
                  <a:lnTo>
                    <a:pt x="251" y="79"/>
                  </a:lnTo>
                  <a:lnTo>
                    <a:pt x="255" y="77"/>
                  </a:lnTo>
                  <a:lnTo>
                    <a:pt x="258" y="76"/>
                  </a:lnTo>
                  <a:lnTo>
                    <a:pt x="258" y="75"/>
                  </a:lnTo>
                  <a:lnTo>
                    <a:pt x="259" y="72"/>
                  </a:lnTo>
                  <a:lnTo>
                    <a:pt x="259" y="70"/>
                  </a:lnTo>
                  <a:lnTo>
                    <a:pt x="263" y="72"/>
                  </a:lnTo>
                  <a:lnTo>
                    <a:pt x="265" y="75"/>
                  </a:lnTo>
                  <a:lnTo>
                    <a:pt x="269" y="76"/>
                  </a:lnTo>
                  <a:lnTo>
                    <a:pt x="270" y="77"/>
                  </a:lnTo>
                  <a:lnTo>
                    <a:pt x="275" y="79"/>
                  </a:lnTo>
                  <a:lnTo>
                    <a:pt x="278" y="77"/>
                  </a:lnTo>
                  <a:lnTo>
                    <a:pt x="279" y="76"/>
                  </a:lnTo>
                  <a:lnTo>
                    <a:pt x="283" y="72"/>
                  </a:lnTo>
                  <a:lnTo>
                    <a:pt x="283" y="79"/>
                  </a:lnTo>
                  <a:lnTo>
                    <a:pt x="286" y="80"/>
                  </a:lnTo>
                  <a:lnTo>
                    <a:pt x="291" y="80"/>
                  </a:lnTo>
                  <a:lnTo>
                    <a:pt x="291" y="79"/>
                  </a:lnTo>
                  <a:lnTo>
                    <a:pt x="298" y="76"/>
                  </a:lnTo>
                  <a:lnTo>
                    <a:pt x="303" y="72"/>
                  </a:lnTo>
                  <a:lnTo>
                    <a:pt x="311" y="66"/>
                  </a:lnTo>
                  <a:lnTo>
                    <a:pt x="319" y="58"/>
                  </a:lnTo>
                  <a:lnTo>
                    <a:pt x="329" y="47"/>
                  </a:lnTo>
                  <a:lnTo>
                    <a:pt x="338" y="36"/>
                  </a:lnTo>
                  <a:lnTo>
                    <a:pt x="346" y="22"/>
                  </a:lnTo>
                  <a:lnTo>
                    <a:pt x="341" y="33"/>
                  </a:lnTo>
                  <a:lnTo>
                    <a:pt x="335" y="44"/>
                  </a:lnTo>
                  <a:lnTo>
                    <a:pt x="331" y="57"/>
                  </a:lnTo>
                  <a:lnTo>
                    <a:pt x="329" y="66"/>
                  </a:lnTo>
                  <a:lnTo>
                    <a:pt x="326" y="75"/>
                  </a:lnTo>
                  <a:lnTo>
                    <a:pt x="323" y="80"/>
                  </a:lnTo>
                  <a:lnTo>
                    <a:pt x="321" y="85"/>
                  </a:lnTo>
                  <a:lnTo>
                    <a:pt x="321" y="87"/>
                  </a:lnTo>
                  <a:lnTo>
                    <a:pt x="323" y="87"/>
                  </a:lnTo>
                  <a:lnTo>
                    <a:pt x="326" y="89"/>
                  </a:lnTo>
                  <a:lnTo>
                    <a:pt x="330" y="90"/>
                  </a:lnTo>
                  <a:lnTo>
                    <a:pt x="334" y="94"/>
                  </a:lnTo>
                  <a:lnTo>
                    <a:pt x="335" y="94"/>
                  </a:lnTo>
                  <a:lnTo>
                    <a:pt x="338" y="93"/>
                  </a:lnTo>
                  <a:lnTo>
                    <a:pt x="344" y="89"/>
                  </a:lnTo>
                  <a:lnTo>
                    <a:pt x="349" y="85"/>
                  </a:lnTo>
                  <a:lnTo>
                    <a:pt x="356" y="82"/>
                  </a:lnTo>
                  <a:lnTo>
                    <a:pt x="364" y="79"/>
                  </a:lnTo>
                  <a:lnTo>
                    <a:pt x="373" y="74"/>
                  </a:lnTo>
                  <a:lnTo>
                    <a:pt x="381" y="70"/>
                  </a:lnTo>
                  <a:lnTo>
                    <a:pt x="370" y="76"/>
                  </a:lnTo>
                  <a:lnTo>
                    <a:pt x="358" y="89"/>
                  </a:lnTo>
                  <a:lnTo>
                    <a:pt x="354" y="94"/>
                  </a:lnTo>
                  <a:lnTo>
                    <a:pt x="353" y="96"/>
                  </a:lnTo>
                  <a:lnTo>
                    <a:pt x="353" y="100"/>
                  </a:lnTo>
                  <a:lnTo>
                    <a:pt x="354" y="100"/>
                  </a:lnTo>
                  <a:lnTo>
                    <a:pt x="356" y="101"/>
                  </a:lnTo>
                  <a:lnTo>
                    <a:pt x="358" y="103"/>
                  </a:lnTo>
                  <a:lnTo>
                    <a:pt x="364" y="108"/>
                  </a:lnTo>
                  <a:lnTo>
                    <a:pt x="366" y="110"/>
                  </a:lnTo>
                  <a:lnTo>
                    <a:pt x="370" y="112"/>
                  </a:lnTo>
                  <a:lnTo>
                    <a:pt x="373" y="113"/>
                  </a:lnTo>
                  <a:lnTo>
                    <a:pt x="373" y="115"/>
                  </a:lnTo>
                  <a:lnTo>
                    <a:pt x="374" y="115"/>
                  </a:lnTo>
                  <a:lnTo>
                    <a:pt x="378" y="118"/>
                  </a:lnTo>
                  <a:lnTo>
                    <a:pt x="381" y="119"/>
                  </a:lnTo>
                  <a:lnTo>
                    <a:pt x="382" y="122"/>
                  </a:lnTo>
                  <a:lnTo>
                    <a:pt x="385" y="122"/>
                  </a:lnTo>
                  <a:lnTo>
                    <a:pt x="386" y="124"/>
                  </a:lnTo>
                  <a:lnTo>
                    <a:pt x="390" y="127"/>
                  </a:lnTo>
                  <a:lnTo>
                    <a:pt x="390" y="129"/>
                  </a:lnTo>
                  <a:lnTo>
                    <a:pt x="392" y="132"/>
                  </a:lnTo>
                  <a:lnTo>
                    <a:pt x="393" y="134"/>
                  </a:lnTo>
                  <a:lnTo>
                    <a:pt x="393" y="137"/>
                  </a:lnTo>
                  <a:lnTo>
                    <a:pt x="396" y="137"/>
                  </a:lnTo>
                  <a:lnTo>
                    <a:pt x="397" y="141"/>
                  </a:lnTo>
                  <a:lnTo>
                    <a:pt x="401" y="142"/>
                  </a:lnTo>
                  <a:lnTo>
                    <a:pt x="401" y="148"/>
                  </a:lnTo>
                  <a:lnTo>
                    <a:pt x="410" y="148"/>
                  </a:lnTo>
                  <a:lnTo>
                    <a:pt x="418" y="146"/>
                  </a:lnTo>
                  <a:lnTo>
                    <a:pt x="425" y="144"/>
                  </a:lnTo>
                  <a:lnTo>
                    <a:pt x="434" y="144"/>
                  </a:lnTo>
                  <a:lnTo>
                    <a:pt x="445" y="142"/>
                  </a:lnTo>
                  <a:lnTo>
                    <a:pt x="453" y="141"/>
                  </a:lnTo>
                  <a:lnTo>
                    <a:pt x="468" y="139"/>
                  </a:lnTo>
                  <a:lnTo>
                    <a:pt x="478" y="137"/>
                  </a:lnTo>
                  <a:lnTo>
                    <a:pt x="491" y="134"/>
                  </a:lnTo>
                  <a:lnTo>
                    <a:pt x="504" y="134"/>
                  </a:lnTo>
                  <a:lnTo>
                    <a:pt x="516" y="132"/>
                  </a:lnTo>
                  <a:lnTo>
                    <a:pt x="528" y="129"/>
                  </a:lnTo>
                  <a:lnTo>
                    <a:pt x="541" y="129"/>
                  </a:lnTo>
                  <a:lnTo>
                    <a:pt x="553" y="127"/>
                  </a:lnTo>
                  <a:lnTo>
                    <a:pt x="541" y="129"/>
                  </a:lnTo>
                  <a:lnTo>
                    <a:pt x="528" y="129"/>
                  </a:lnTo>
                  <a:lnTo>
                    <a:pt x="517" y="132"/>
                  </a:lnTo>
                  <a:lnTo>
                    <a:pt x="504" y="134"/>
                  </a:lnTo>
                  <a:lnTo>
                    <a:pt x="492" y="134"/>
                  </a:lnTo>
                  <a:lnTo>
                    <a:pt x="478" y="137"/>
                  </a:lnTo>
                  <a:lnTo>
                    <a:pt x="469" y="141"/>
                  </a:lnTo>
                  <a:lnTo>
                    <a:pt x="456" y="142"/>
                  </a:lnTo>
                  <a:lnTo>
                    <a:pt x="446" y="144"/>
                  </a:lnTo>
                  <a:lnTo>
                    <a:pt x="438" y="148"/>
                  </a:lnTo>
                  <a:lnTo>
                    <a:pt x="430" y="151"/>
                  </a:lnTo>
                  <a:lnTo>
                    <a:pt x="422" y="153"/>
                  </a:lnTo>
                  <a:lnTo>
                    <a:pt x="416" y="156"/>
                  </a:lnTo>
                  <a:lnTo>
                    <a:pt x="413" y="158"/>
                  </a:lnTo>
                  <a:lnTo>
                    <a:pt x="410" y="162"/>
                  </a:lnTo>
                  <a:lnTo>
                    <a:pt x="410" y="167"/>
                  </a:lnTo>
                  <a:lnTo>
                    <a:pt x="413" y="172"/>
                  </a:lnTo>
                  <a:lnTo>
                    <a:pt x="416" y="174"/>
                  </a:lnTo>
                  <a:lnTo>
                    <a:pt x="422" y="175"/>
                  </a:lnTo>
                  <a:lnTo>
                    <a:pt x="428" y="176"/>
                  </a:lnTo>
                  <a:lnTo>
                    <a:pt x="436" y="179"/>
                  </a:lnTo>
                  <a:lnTo>
                    <a:pt x="450" y="179"/>
                  </a:lnTo>
                  <a:lnTo>
                    <a:pt x="458" y="180"/>
                  </a:lnTo>
                  <a:lnTo>
                    <a:pt x="469" y="181"/>
                  </a:lnTo>
                  <a:lnTo>
                    <a:pt x="495" y="181"/>
                  </a:lnTo>
                  <a:lnTo>
                    <a:pt x="503" y="184"/>
                  </a:lnTo>
                  <a:lnTo>
                    <a:pt x="516" y="184"/>
                  </a:lnTo>
                  <a:lnTo>
                    <a:pt x="470" y="184"/>
                  </a:lnTo>
                  <a:lnTo>
                    <a:pt x="462" y="185"/>
                  </a:lnTo>
                  <a:lnTo>
                    <a:pt x="446" y="185"/>
                  </a:lnTo>
                  <a:lnTo>
                    <a:pt x="438" y="186"/>
                  </a:lnTo>
                  <a:lnTo>
                    <a:pt x="428" y="186"/>
                  </a:lnTo>
                  <a:lnTo>
                    <a:pt x="422" y="187"/>
                  </a:lnTo>
                  <a:lnTo>
                    <a:pt x="418" y="187"/>
                  </a:lnTo>
                  <a:lnTo>
                    <a:pt x="413" y="189"/>
                  </a:lnTo>
                  <a:lnTo>
                    <a:pt x="410" y="194"/>
                  </a:lnTo>
                  <a:lnTo>
                    <a:pt x="410" y="203"/>
                  </a:lnTo>
                  <a:lnTo>
                    <a:pt x="406" y="204"/>
                  </a:lnTo>
                  <a:lnTo>
                    <a:pt x="406" y="205"/>
                  </a:lnTo>
                  <a:lnTo>
                    <a:pt x="405" y="208"/>
                  </a:lnTo>
                  <a:lnTo>
                    <a:pt x="405" y="210"/>
                  </a:lnTo>
                  <a:lnTo>
                    <a:pt x="401" y="215"/>
                  </a:lnTo>
                  <a:lnTo>
                    <a:pt x="398" y="217"/>
                  </a:lnTo>
                  <a:lnTo>
                    <a:pt x="398" y="220"/>
                  </a:lnTo>
                  <a:lnTo>
                    <a:pt x="401" y="224"/>
                  </a:lnTo>
                  <a:lnTo>
                    <a:pt x="402" y="227"/>
                  </a:lnTo>
                  <a:lnTo>
                    <a:pt x="410" y="229"/>
                  </a:lnTo>
                  <a:lnTo>
                    <a:pt x="396" y="229"/>
                  </a:lnTo>
                  <a:lnTo>
                    <a:pt x="393" y="232"/>
                  </a:lnTo>
                  <a:lnTo>
                    <a:pt x="390" y="232"/>
                  </a:lnTo>
                  <a:lnTo>
                    <a:pt x="390" y="232"/>
                  </a:lnTo>
                  <a:lnTo>
                    <a:pt x="386" y="234"/>
                  </a:lnTo>
                  <a:lnTo>
                    <a:pt x="390" y="234"/>
                  </a:lnTo>
                  <a:lnTo>
                    <a:pt x="390" y="237"/>
                  </a:lnTo>
                  <a:lnTo>
                    <a:pt x="393" y="241"/>
                  </a:lnTo>
                  <a:lnTo>
                    <a:pt x="396" y="246"/>
                  </a:lnTo>
                  <a:lnTo>
                    <a:pt x="398" y="248"/>
                  </a:lnTo>
                  <a:lnTo>
                    <a:pt x="401" y="252"/>
                  </a:lnTo>
                  <a:lnTo>
                    <a:pt x="405" y="257"/>
                  </a:lnTo>
                  <a:lnTo>
                    <a:pt x="401" y="253"/>
                  </a:lnTo>
                  <a:lnTo>
                    <a:pt x="396" y="251"/>
                  </a:lnTo>
                  <a:lnTo>
                    <a:pt x="390" y="248"/>
                  </a:lnTo>
                  <a:lnTo>
                    <a:pt x="385" y="247"/>
                  </a:lnTo>
                  <a:lnTo>
                    <a:pt x="381" y="246"/>
                  </a:lnTo>
                  <a:lnTo>
                    <a:pt x="373" y="246"/>
                  </a:lnTo>
                  <a:lnTo>
                    <a:pt x="370" y="246"/>
                  </a:lnTo>
                  <a:lnTo>
                    <a:pt x="366" y="246"/>
                  </a:lnTo>
                  <a:lnTo>
                    <a:pt x="366" y="247"/>
                  </a:lnTo>
                  <a:lnTo>
                    <a:pt x="364" y="247"/>
                  </a:lnTo>
                  <a:lnTo>
                    <a:pt x="364" y="248"/>
                  </a:lnTo>
                  <a:lnTo>
                    <a:pt x="360" y="251"/>
                  </a:lnTo>
                  <a:lnTo>
                    <a:pt x="360" y="253"/>
                  </a:lnTo>
                  <a:lnTo>
                    <a:pt x="361" y="257"/>
                  </a:lnTo>
                  <a:lnTo>
                    <a:pt x="364" y="262"/>
                  </a:lnTo>
                  <a:lnTo>
                    <a:pt x="364" y="265"/>
                  </a:lnTo>
                  <a:lnTo>
                    <a:pt x="369" y="270"/>
                  </a:lnTo>
                  <a:lnTo>
                    <a:pt x="374" y="276"/>
                  </a:lnTo>
                  <a:lnTo>
                    <a:pt x="381" y="285"/>
                  </a:lnTo>
                  <a:lnTo>
                    <a:pt x="390" y="295"/>
                  </a:lnTo>
                  <a:lnTo>
                    <a:pt x="398" y="305"/>
                  </a:lnTo>
                  <a:lnTo>
                    <a:pt x="410" y="320"/>
                  </a:lnTo>
                  <a:lnTo>
                    <a:pt x="425" y="335"/>
                  </a:lnTo>
                  <a:lnTo>
                    <a:pt x="441" y="352"/>
                  </a:lnTo>
                  <a:lnTo>
                    <a:pt x="433" y="344"/>
                  </a:lnTo>
                  <a:lnTo>
                    <a:pt x="425" y="335"/>
                  </a:lnTo>
                  <a:lnTo>
                    <a:pt x="406" y="319"/>
                  </a:lnTo>
                  <a:lnTo>
                    <a:pt x="398" y="309"/>
                  </a:lnTo>
                  <a:lnTo>
                    <a:pt x="390" y="303"/>
                  </a:lnTo>
                  <a:lnTo>
                    <a:pt x="374" y="287"/>
                  </a:lnTo>
                  <a:lnTo>
                    <a:pt x="369" y="281"/>
                  </a:lnTo>
                  <a:lnTo>
                    <a:pt x="361" y="276"/>
                  </a:lnTo>
                  <a:lnTo>
                    <a:pt x="356" y="270"/>
                  </a:lnTo>
                  <a:lnTo>
                    <a:pt x="350" y="267"/>
                  </a:lnTo>
                  <a:lnTo>
                    <a:pt x="346" y="262"/>
                  </a:lnTo>
                  <a:lnTo>
                    <a:pt x="341" y="262"/>
                  </a:lnTo>
                  <a:lnTo>
                    <a:pt x="338" y="260"/>
                  </a:lnTo>
                  <a:lnTo>
                    <a:pt x="335" y="260"/>
                  </a:lnTo>
                  <a:lnTo>
                    <a:pt x="333" y="265"/>
                  </a:lnTo>
                  <a:lnTo>
                    <a:pt x="331" y="270"/>
                  </a:lnTo>
                  <a:lnTo>
                    <a:pt x="333" y="281"/>
                  </a:lnTo>
                  <a:lnTo>
                    <a:pt x="338" y="296"/>
                  </a:lnTo>
                  <a:lnTo>
                    <a:pt x="344" y="314"/>
                  </a:lnTo>
                  <a:lnTo>
                    <a:pt x="352" y="335"/>
                  </a:lnTo>
                  <a:lnTo>
                    <a:pt x="361" y="361"/>
                  </a:lnTo>
                  <a:lnTo>
                    <a:pt x="374" y="390"/>
                  </a:lnTo>
                  <a:lnTo>
                    <a:pt x="361" y="360"/>
                  </a:lnTo>
                  <a:lnTo>
                    <a:pt x="350" y="335"/>
                  </a:lnTo>
                  <a:lnTo>
                    <a:pt x="338" y="314"/>
                  </a:lnTo>
                  <a:lnTo>
                    <a:pt x="329" y="295"/>
                  </a:lnTo>
                  <a:lnTo>
                    <a:pt x="319" y="284"/>
                  </a:lnTo>
                  <a:lnTo>
                    <a:pt x="314" y="273"/>
                  </a:lnTo>
                  <a:lnTo>
                    <a:pt x="305" y="265"/>
                  </a:lnTo>
                  <a:lnTo>
                    <a:pt x="283" y="265"/>
                  </a:lnTo>
                  <a:lnTo>
                    <a:pt x="278" y="267"/>
                  </a:lnTo>
                  <a:lnTo>
                    <a:pt x="275" y="276"/>
                  </a:lnTo>
                  <a:lnTo>
                    <a:pt x="275" y="287"/>
                  </a:lnTo>
                  <a:lnTo>
                    <a:pt x="275" y="303"/>
                  </a:lnTo>
                  <a:lnTo>
                    <a:pt x="273" y="295"/>
                  </a:lnTo>
                  <a:lnTo>
                    <a:pt x="270" y="287"/>
                  </a:lnTo>
                  <a:lnTo>
                    <a:pt x="269" y="281"/>
                  </a:lnTo>
                  <a:lnTo>
                    <a:pt x="266" y="276"/>
                  </a:lnTo>
                  <a:lnTo>
                    <a:pt x="263" y="270"/>
                  </a:lnTo>
                  <a:lnTo>
                    <a:pt x="259" y="267"/>
                  </a:lnTo>
                  <a:lnTo>
                    <a:pt x="258" y="265"/>
                  </a:lnTo>
                  <a:lnTo>
                    <a:pt x="257" y="262"/>
                  </a:lnTo>
                  <a:lnTo>
                    <a:pt x="251" y="262"/>
                  </a:lnTo>
                  <a:lnTo>
                    <a:pt x="249" y="262"/>
                  </a:lnTo>
                  <a:lnTo>
                    <a:pt x="243" y="262"/>
                  </a:lnTo>
                  <a:lnTo>
                    <a:pt x="241" y="260"/>
                  </a:lnTo>
                  <a:lnTo>
                    <a:pt x="237" y="258"/>
                  </a:lnTo>
                  <a:lnTo>
                    <a:pt x="235" y="257"/>
                  </a:lnTo>
                  <a:lnTo>
                    <a:pt x="231" y="253"/>
                  </a:lnTo>
                  <a:lnTo>
                    <a:pt x="227" y="258"/>
                  </a:lnTo>
                  <a:lnTo>
                    <a:pt x="223" y="267"/>
                  </a:lnTo>
                  <a:lnTo>
                    <a:pt x="215" y="281"/>
                  </a:lnTo>
                  <a:lnTo>
                    <a:pt x="210" y="298"/>
                  </a:lnTo>
                  <a:lnTo>
                    <a:pt x="203" y="316"/>
                  </a:lnTo>
                  <a:lnTo>
                    <a:pt x="197" y="333"/>
                  </a:lnTo>
                  <a:lnTo>
                    <a:pt x="191" y="352"/>
                  </a:lnTo>
                  <a:lnTo>
                    <a:pt x="187" y="366"/>
                  </a:lnTo>
                  <a:lnTo>
                    <a:pt x="191" y="352"/>
                  </a:lnTo>
                  <a:lnTo>
                    <a:pt x="195" y="335"/>
                  </a:lnTo>
                  <a:lnTo>
                    <a:pt x="203" y="316"/>
                  </a:lnTo>
                  <a:lnTo>
                    <a:pt x="209" y="295"/>
                  </a:lnTo>
                  <a:lnTo>
                    <a:pt x="213" y="279"/>
                  </a:lnTo>
                  <a:lnTo>
                    <a:pt x="214" y="265"/>
                  </a:lnTo>
                  <a:lnTo>
                    <a:pt x="214" y="252"/>
                  </a:lnTo>
                  <a:lnTo>
                    <a:pt x="213" y="247"/>
                  </a:lnTo>
                  <a:lnTo>
                    <a:pt x="206" y="247"/>
                  </a:lnTo>
                  <a:lnTo>
                    <a:pt x="199" y="251"/>
                  </a:lnTo>
                  <a:lnTo>
                    <a:pt x="188" y="257"/>
                  </a:lnTo>
                  <a:lnTo>
                    <a:pt x="178" y="265"/>
                  </a:lnTo>
                  <a:lnTo>
                    <a:pt x="168" y="276"/>
                  </a:lnTo>
                  <a:lnTo>
                    <a:pt x="147" y="295"/>
                  </a:lnTo>
                  <a:lnTo>
                    <a:pt x="139" y="309"/>
                  </a:lnTo>
                  <a:lnTo>
                    <a:pt x="144" y="300"/>
                  </a:lnTo>
                  <a:lnTo>
                    <a:pt x="151" y="291"/>
                  </a:lnTo>
                  <a:lnTo>
                    <a:pt x="159" y="279"/>
                  </a:lnTo>
                  <a:lnTo>
                    <a:pt x="168" y="265"/>
                  </a:lnTo>
                  <a:lnTo>
                    <a:pt x="175" y="252"/>
                  </a:lnTo>
                  <a:lnTo>
                    <a:pt x="183" y="243"/>
                  </a:lnTo>
                  <a:lnTo>
                    <a:pt x="187" y="237"/>
                  </a:lnTo>
                  <a:lnTo>
                    <a:pt x="188" y="234"/>
                  </a:lnTo>
                  <a:lnTo>
                    <a:pt x="187" y="232"/>
                  </a:lnTo>
                  <a:lnTo>
                    <a:pt x="183" y="229"/>
                  </a:lnTo>
                  <a:lnTo>
                    <a:pt x="180" y="228"/>
                  </a:lnTo>
                  <a:lnTo>
                    <a:pt x="180" y="227"/>
                  </a:lnTo>
                  <a:lnTo>
                    <a:pt x="178" y="227"/>
                  </a:lnTo>
                  <a:lnTo>
                    <a:pt x="172" y="224"/>
                  </a:lnTo>
                  <a:lnTo>
                    <a:pt x="171" y="222"/>
                  </a:lnTo>
                  <a:lnTo>
                    <a:pt x="171" y="219"/>
                  </a:lnTo>
                  <a:lnTo>
                    <a:pt x="168" y="215"/>
                  </a:lnTo>
                  <a:lnTo>
                    <a:pt x="166" y="213"/>
                  </a:lnTo>
                  <a:lnTo>
                    <a:pt x="166" y="211"/>
                  </a:lnTo>
                  <a:lnTo>
                    <a:pt x="163" y="209"/>
                  </a:lnTo>
                  <a:lnTo>
                    <a:pt x="151" y="209"/>
                  </a:lnTo>
                  <a:lnTo>
                    <a:pt x="144" y="210"/>
                  </a:lnTo>
                  <a:lnTo>
                    <a:pt x="136" y="211"/>
                  </a:lnTo>
                  <a:lnTo>
                    <a:pt x="127" y="213"/>
                  </a:lnTo>
                  <a:lnTo>
                    <a:pt x="116" y="215"/>
                  </a:lnTo>
                  <a:lnTo>
                    <a:pt x="107" y="217"/>
                  </a:lnTo>
                  <a:lnTo>
                    <a:pt x="94" y="220"/>
                  </a:lnTo>
                  <a:lnTo>
                    <a:pt x="79" y="224"/>
                  </a:lnTo>
                  <a:lnTo>
                    <a:pt x="64" y="227"/>
                  </a:lnTo>
                  <a:lnTo>
                    <a:pt x="51" y="229"/>
                  </a:lnTo>
                  <a:lnTo>
                    <a:pt x="36" y="234"/>
                  </a:lnTo>
                  <a:lnTo>
                    <a:pt x="19" y="241"/>
                  </a:lnTo>
                  <a:lnTo>
                    <a:pt x="0" y="246"/>
                  </a:lnTo>
                  <a:lnTo>
                    <a:pt x="17" y="241"/>
                  </a:lnTo>
                  <a:lnTo>
                    <a:pt x="33" y="234"/>
                  </a:lnTo>
                  <a:lnTo>
                    <a:pt x="48" y="229"/>
                  </a:lnTo>
                  <a:lnTo>
                    <a:pt x="63" y="227"/>
                  </a:lnTo>
                  <a:lnTo>
                    <a:pt x="78" y="222"/>
                  </a:lnTo>
                  <a:lnTo>
                    <a:pt x="88" y="217"/>
                  </a:lnTo>
                  <a:lnTo>
                    <a:pt x="100" y="213"/>
                  </a:lnTo>
                  <a:lnTo>
                    <a:pt x="112" y="209"/>
                  </a:lnTo>
                  <a:lnTo>
                    <a:pt x="122" y="205"/>
                  </a:lnTo>
                  <a:lnTo>
                    <a:pt x="130" y="203"/>
                  </a:lnTo>
                  <a:lnTo>
                    <a:pt x="136" y="200"/>
                  </a:lnTo>
                  <a:lnTo>
                    <a:pt x="144" y="196"/>
                  </a:lnTo>
                  <a:lnTo>
                    <a:pt x="150" y="196"/>
                  </a:lnTo>
                  <a:lnTo>
                    <a:pt x="156" y="190"/>
                  </a:lnTo>
                  <a:lnTo>
                    <a:pt x="155" y="187"/>
                  </a:lnTo>
                  <a:lnTo>
                    <a:pt x="155" y="184"/>
                  </a:lnTo>
                  <a:lnTo>
                    <a:pt x="152" y="181"/>
                  </a:lnTo>
                  <a:lnTo>
                    <a:pt x="151" y="181"/>
                  </a:lnTo>
                  <a:lnTo>
                    <a:pt x="150" y="175"/>
                  </a:lnTo>
                  <a:lnTo>
                    <a:pt x="139" y="165"/>
                  </a:lnTo>
                  <a:lnTo>
                    <a:pt x="132" y="163"/>
                  </a:lnTo>
                  <a:lnTo>
                    <a:pt x="123" y="162"/>
                  </a:lnTo>
                  <a:lnTo>
                    <a:pt x="114" y="161"/>
                  </a:lnTo>
                  <a:lnTo>
                    <a:pt x="88" y="161"/>
                  </a:lnTo>
                  <a:lnTo>
                    <a:pt x="96" y="161"/>
                  </a:lnTo>
                  <a:lnTo>
                    <a:pt x="104" y="161"/>
                  </a:lnTo>
                  <a:lnTo>
                    <a:pt x="115" y="158"/>
                  </a:lnTo>
                  <a:lnTo>
                    <a:pt x="123" y="156"/>
                  </a:lnTo>
                  <a:lnTo>
                    <a:pt x="132" y="156"/>
                  </a:lnTo>
                  <a:lnTo>
                    <a:pt x="139" y="156"/>
                  </a:lnTo>
                  <a:lnTo>
                    <a:pt x="144" y="153"/>
                  </a:lnTo>
                  <a:lnTo>
                    <a:pt x="146" y="152"/>
                  </a:lnTo>
                  <a:lnTo>
                    <a:pt x="147" y="148"/>
                  </a:lnTo>
                  <a:lnTo>
                    <a:pt x="147" y="146"/>
                  </a:lnTo>
                  <a:lnTo>
                    <a:pt x="148" y="144"/>
                  </a:lnTo>
                  <a:lnTo>
                    <a:pt x="147" y="142"/>
                  </a:lnTo>
                  <a:lnTo>
                    <a:pt x="151" y="141"/>
                  </a:lnTo>
                  <a:lnTo>
                    <a:pt x="155" y="139"/>
                  </a:lnTo>
                  <a:lnTo>
                    <a:pt x="156" y="137"/>
                  </a:lnTo>
                  <a:lnTo>
                    <a:pt x="156" y="137"/>
                  </a:lnTo>
                  <a:lnTo>
                    <a:pt x="158" y="134"/>
                  </a:lnTo>
                  <a:lnTo>
                    <a:pt x="159" y="132"/>
                  </a:lnTo>
                  <a:lnTo>
                    <a:pt x="159" y="124"/>
                  </a:lnTo>
                  <a:lnTo>
                    <a:pt x="158" y="122"/>
                  </a:lnTo>
                  <a:lnTo>
                    <a:pt x="155" y="120"/>
                  </a:lnTo>
                  <a:lnTo>
                    <a:pt x="151" y="118"/>
                  </a:lnTo>
                  <a:lnTo>
                    <a:pt x="147" y="115"/>
                  </a:lnTo>
                  <a:lnTo>
                    <a:pt x="143" y="112"/>
                  </a:lnTo>
                  <a:lnTo>
                    <a:pt x="136" y="106"/>
                  </a:lnTo>
                  <a:lnTo>
                    <a:pt x="130" y="100"/>
                  </a:lnTo>
                  <a:lnTo>
                    <a:pt x="123" y="94"/>
                  </a:lnTo>
                  <a:lnTo>
                    <a:pt x="115" y="89"/>
                  </a:lnTo>
                  <a:lnTo>
                    <a:pt x="107" y="82"/>
                  </a:lnTo>
                  <a:lnTo>
                    <a:pt x="98" y="75"/>
                  </a:lnTo>
                  <a:lnTo>
                    <a:pt x="88" y="68"/>
                  </a:lnTo>
                  <a:lnTo>
                    <a:pt x="78" y="61"/>
                  </a:lnTo>
                  <a:lnTo>
                    <a:pt x="68" y="53"/>
                  </a:lnTo>
                  <a:lnTo>
                    <a:pt x="55" y="44"/>
                  </a:lnTo>
                  <a:lnTo>
                    <a:pt x="63" y="50"/>
                  </a:lnTo>
                  <a:lnTo>
                    <a:pt x="72" y="55"/>
                  </a:lnTo>
                  <a:lnTo>
                    <a:pt x="82" y="63"/>
                  </a:lnTo>
                  <a:lnTo>
                    <a:pt x="88" y="68"/>
                  </a:lnTo>
                  <a:lnTo>
                    <a:pt x="99" y="74"/>
                  </a:lnTo>
                  <a:lnTo>
                    <a:pt x="107" y="79"/>
                  </a:lnTo>
                  <a:lnTo>
                    <a:pt x="115" y="82"/>
                  </a:lnTo>
                  <a:lnTo>
                    <a:pt x="126" y="89"/>
                  </a:lnTo>
                  <a:lnTo>
                    <a:pt x="132" y="94"/>
                  </a:lnTo>
                  <a:lnTo>
                    <a:pt x="139" y="96"/>
                  </a:lnTo>
                  <a:lnTo>
                    <a:pt x="147" y="100"/>
                  </a:lnTo>
                  <a:lnTo>
                    <a:pt x="152" y="103"/>
                  </a:lnTo>
                  <a:lnTo>
                    <a:pt x="159" y="105"/>
                  </a:lnTo>
                  <a:lnTo>
                    <a:pt x="163" y="106"/>
                  </a:lnTo>
                  <a:lnTo>
                    <a:pt x="171" y="106"/>
                  </a:lnTo>
                  <a:lnTo>
                    <a:pt x="178" y="104"/>
                  </a:lnTo>
                  <a:lnTo>
                    <a:pt x="178" y="100"/>
                  </a:lnTo>
                  <a:lnTo>
                    <a:pt x="178" y="94"/>
                  </a:lnTo>
                  <a:lnTo>
                    <a:pt x="175" y="90"/>
                  </a:lnTo>
                  <a:lnTo>
                    <a:pt x="178" y="93"/>
                  </a:lnTo>
                  <a:lnTo>
                    <a:pt x="182" y="94"/>
                  </a:lnTo>
                  <a:lnTo>
                    <a:pt x="184" y="94"/>
                  </a:lnTo>
                  <a:lnTo>
                    <a:pt x="187" y="96"/>
                  </a:lnTo>
                  <a:lnTo>
                    <a:pt x="193" y="96"/>
                  </a:lnTo>
                  <a:lnTo>
                    <a:pt x="199" y="96"/>
                  </a:lnTo>
                  <a:lnTo>
                    <a:pt x="201" y="96"/>
                  </a:lnTo>
                  <a:lnTo>
                    <a:pt x="205" y="94"/>
                  </a:lnTo>
                  <a:lnTo>
                    <a:pt x="206" y="89"/>
                  </a:lnTo>
                  <a:lnTo>
                    <a:pt x="206" y="82"/>
                  </a:lnTo>
                  <a:lnTo>
                    <a:pt x="203" y="74"/>
                  </a:lnTo>
                  <a:lnTo>
                    <a:pt x="199" y="62"/>
                  </a:lnTo>
                  <a:lnTo>
                    <a:pt x="191" y="47"/>
                  </a:lnTo>
                  <a:lnTo>
                    <a:pt x="178" y="25"/>
                  </a:lnTo>
                  <a:lnTo>
                    <a:pt x="164" y="0"/>
                  </a:lnTo>
                  <a:close/>
                </a:path>
              </a:pathLst>
            </a:custGeom>
            <a:solidFill>
              <a:srgbClr val="FF8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GB" sz="1349"/>
            </a:p>
          </p:txBody>
        </p:sp>
      </p:grpSp>
      <p:sp>
        <p:nvSpPr>
          <p:cNvPr id="40" name="Freeform 19">
            <a:extLst>
              <a:ext uri="{FF2B5EF4-FFF2-40B4-BE49-F238E27FC236}">
                <a16:creationId xmlns:a16="http://schemas.microsoft.com/office/drawing/2014/main" id="{0740C735-356D-40B0-AF05-A9AB7085E4E6}"/>
              </a:ext>
            </a:extLst>
          </p:cNvPr>
          <p:cNvSpPr>
            <a:spLocks/>
          </p:cNvSpPr>
          <p:nvPr/>
        </p:nvSpPr>
        <p:spPr bwMode="auto">
          <a:xfrm>
            <a:off x="2049418" y="8447351"/>
            <a:ext cx="456812" cy="374891"/>
          </a:xfrm>
          <a:custGeom>
            <a:avLst/>
            <a:gdLst>
              <a:gd name="T0" fmla="*/ 69 w 915"/>
              <a:gd name="T1" fmla="*/ 216 h 683"/>
              <a:gd name="T2" fmla="*/ 113 w 915"/>
              <a:gd name="T3" fmla="*/ 260 h 683"/>
              <a:gd name="T4" fmla="*/ 45 w 915"/>
              <a:gd name="T5" fmla="*/ 270 h 683"/>
              <a:gd name="T6" fmla="*/ 0 w 915"/>
              <a:gd name="T7" fmla="*/ 295 h 683"/>
              <a:gd name="T8" fmla="*/ 67 w 915"/>
              <a:gd name="T9" fmla="*/ 333 h 683"/>
              <a:gd name="T10" fmla="*/ 119 w 915"/>
              <a:gd name="T11" fmla="*/ 356 h 683"/>
              <a:gd name="T12" fmla="*/ 49 w 915"/>
              <a:gd name="T13" fmla="*/ 391 h 683"/>
              <a:gd name="T14" fmla="*/ 32 w 915"/>
              <a:gd name="T15" fmla="*/ 428 h 683"/>
              <a:gd name="T16" fmla="*/ 113 w 915"/>
              <a:gd name="T17" fmla="*/ 447 h 683"/>
              <a:gd name="T18" fmla="*/ 154 w 915"/>
              <a:gd name="T19" fmla="*/ 459 h 683"/>
              <a:gd name="T20" fmla="*/ 96 w 915"/>
              <a:gd name="T21" fmla="*/ 521 h 683"/>
              <a:gd name="T22" fmla="*/ 174 w 915"/>
              <a:gd name="T23" fmla="*/ 534 h 683"/>
              <a:gd name="T24" fmla="*/ 239 w 915"/>
              <a:gd name="T25" fmla="*/ 523 h 683"/>
              <a:gd name="T26" fmla="*/ 230 w 915"/>
              <a:gd name="T27" fmla="*/ 579 h 683"/>
              <a:gd name="T28" fmla="*/ 307 w 915"/>
              <a:gd name="T29" fmla="*/ 562 h 683"/>
              <a:gd name="T30" fmla="*/ 313 w 915"/>
              <a:gd name="T31" fmla="*/ 647 h 683"/>
              <a:gd name="T32" fmla="*/ 358 w 915"/>
              <a:gd name="T33" fmla="*/ 645 h 683"/>
              <a:gd name="T34" fmla="*/ 401 w 915"/>
              <a:gd name="T35" fmla="*/ 628 h 683"/>
              <a:gd name="T36" fmla="*/ 458 w 915"/>
              <a:gd name="T37" fmla="*/ 679 h 683"/>
              <a:gd name="T38" fmla="*/ 518 w 915"/>
              <a:gd name="T39" fmla="*/ 632 h 683"/>
              <a:gd name="T40" fmla="*/ 558 w 915"/>
              <a:gd name="T41" fmla="*/ 670 h 683"/>
              <a:gd name="T42" fmla="*/ 605 w 915"/>
              <a:gd name="T43" fmla="*/ 680 h 683"/>
              <a:gd name="T44" fmla="*/ 636 w 915"/>
              <a:gd name="T45" fmla="*/ 629 h 683"/>
              <a:gd name="T46" fmla="*/ 711 w 915"/>
              <a:gd name="T47" fmla="*/ 662 h 683"/>
              <a:gd name="T48" fmla="*/ 722 w 915"/>
              <a:gd name="T49" fmla="*/ 586 h 683"/>
              <a:gd name="T50" fmla="*/ 775 w 915"/>
              <a:gd name="T51" fmla="*/ 610 h 683"/>
              <a:gd name="T52" fmla="*/ 803 w 915"/>
              <a:gd name="T53" fmla="*/ 603 h 683"/>
              <a:gd name="T54" fmla="*/ 786 w 915"/>
              <a:gd name="T55" fmla="*/ 527 h 683"/>
              <a:gd name="T56" fmla="*/ 844 w 915"/>
              <a:gd name="T57" fmla="*/ 532 h 683"/>
              <a:gd name="T58" fmla="*/ 873 w 915"/>
              <a:gd name="T59" fmla="*/ 515 h 683"/>
              <a:gd name="T60" fmla="*/ 865 w 915"/>
              <a:gd name="T61" fmla="*/ 480 h 683"/>
              <a:gd name="T62" fmla="*/ 901 w 915"/>
              <a:gd name="T63" fmla="*/ 459 h 683"/>
              <a:gd name="T64" fmla="*/ 883 w 915"/>
              <a:gd name="T65" fmla="*/ 419 h 683"/>
              <a:gd name="T66" fmla="*/ 910 w 915"/>
              <a:gd name="T67" fmla="*/ 385 h 683"/>
              <a:gd name="T68" fmla="*/ 883 w 915"/>
              <a:gd name="T69" fmla="*/ 355 h 683"/>
              <a:gd name="T70" fmla="*/ 894 w 915"/>
              <a:gd name="T71" fmla="*/ 313 h 683"/>
              <a:gd name="T72" fmla="*/ 863 w 915"/>
              <a:gd name="T73" fmla="*/ 283 h 683"/>
              <a:gd name="T74" fmla="*/ 861 w 915"/>
              <a:gd name="T75" fmla="*/ 242 h 683"/>
              <a:gd name="T76" fmla="*/ 798 w 915"/>
              <a:gd name="T77" fmla="*/ 233 h 683"/>
              <a:gd name="T78" fmla="*/ 834 w 915"/>
              <a:gd name="T79" fmla="*/ 175 h 683"/>
              <a:gd name="T80" fmla="*/ 803 w 915"/>
              <a:gd name="T81" fmla="*/ 147 h 683"/>
              <a:gd name="T82" fmla="*/ 727 w 915"/>
              <a:gd name="T83" fmla="*/ 161 h 683"/>
              <a:gd name="T84" fmla="*/ 726 w 915"/>
              <a:gd name="T85" fmla="*/ 95 h 683"/>
              <a:gd name="T86" fmla="*/ 677 w 915"/>
              <a:gd name="T87" fmla="*/ 95 h 683"/>
              <a:gd name="T88" fmla="*/ 631 w 915"/>
              <a:gd name="T89" fmla="*/ 121 h 683"/>
              <a:gd name="T90" fmla="*/ 608 w 915"/>
              <a:gd name="T91" fmla="*/ 41 h 683"/>
              <a:gd name="T92" fmla="*/ 532 w 915"/>
              <a:gd name="T93" fmla="*/ 61 h 683"/>
              <a:gd name="T94" fmla="*/ 477 w 915"/>
              <a:gd name="T95" fmla="*/ 2 h 683"/>
              <a:gd name="T96" fmla="*/ 417 w 915"/>
              <a:gd name="T97" fmla="*/ 46 h 683"/>
              <a:gd name="T98" fmla="*/ 349 w 915"/>
              <a:gd name="T99" fmla="*/ 27 h 683"/>
              <a:gd name="T100" fmla="*/ 338 w 915"/>
              <a:gd name="T101" fmla="*/ 98 h 683"/>
              <a:gd name="T102" fmla="*/ 268 w 915"/>
              <a:gd name="T103" fmla="*/ 55 h 683"/>
              <a:gd name="T104" fmla="*/ 227 w 915"/>
              <a:gd name="T105" fmla="*/ 65 h 683"/>
              <a:gd name="T106" fmla="*/ 199 w 915"/>
              <a:gd name="T107" fmla="*/ 88 h 683"/>
              <a:gd name="T108" fmla="*/ 167 w 915"/>
              <a:gd name="T109" fmla="*/ 123 h 683"/>
              <a:gd name="T110" fmla="*/ 144 w 915"/>
              <a:gd name="T111" fmla="*/ 132 h 683"/>
              <a:gd name="T112" fmla="*/ 81 w 915"/>
              <a:gd name="T113" fmla="*/ 131 h 683"/>
              <a:gd name="T114" fmla="*/ 136 w 915"/>
              <a:gd name="T115" fmla="*/ 211 h 6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915" h="683">
                <a:moveTo>
                  <a:pt x="136" y="211"/>
                </a:moveTo>
                <a:lnTo>
                  <a:pt x="128" y="208"/>
                </a:lnTo>
                <a:lnTo>
                  <a:pt x="117" y="205"/>
                </a:lnTo>
                <a:lnTo>
                  <a:pt x="105" y="205"/>
                </a:lnTo>
                <a:lnTo>
                  <a:pt x="93" y="208"/>
                </a:lnTo>
                <a:lnTo>
                  <a:pt x="84" y="211"/>
                </a:lnTo>
                <a:lnTo>
                  <a:pt x="77" y="212"/>
                </a:lnTo>
                <a:lnTo>
                  <a:pt x="69" y="216"/>
                </a:lnTo>
                <a:lnTo>
                  <a:pt x="68" y="218"/>
                </a:lnTo>
                <a:lnTo>
                  <a:pt x="68" y="223"/>
                </a:lnTo>
                <a:lnTo>
                  <a:pt x="72" y="230"/>
                </a:lnTo>
                <a:lnTo>
                  <a:pt x="81" y="235"/>
                </a:lnTo>
                <a:lnTo>
                  <a:pt x="91" y="243"/>
                </a:lnTo>
                <a:lnTo>
                  <a:pt x="96" y="250"/>
                </a:lnTo>
                <a:lnTo>
                  <a:pt x="105" y="256"/>
                </a:lnTo>
                <a:lnTo>
                  <a:pt x="113" y="260"/>
                </a:lnTo>
                <a:lnTo>
                  <a:pt x="119" y="262"/>
                </a:lnTo>
                <a:lnTo>
                  <a:pt x="104" y="262"/>
                </a:lnTo>
                <a:lnTo>
                  <a:pt x="93" y="265"/>
                </a:lnTo>
                <a:lnTo>
                  <a:pt x="84" y="265"/>
                </a:lnTo>
                <a:lnTo>
                  <a:pt x="75" y="265"/>
                </a:lnTo>
                <a:lnTo>
                  <a:pt x="64" y="267"/>
                </a:lnTo>
                <a:lnTo>
                  <a:pt x="52" y="269"/>
                </a:lnTo>
                <a:lnTo>
                  <a:pt x="45" y="270"/>
                </a:lnTo>
                <a:lnTo>
                  <a:pt x="37" y="274"/>
                </a:lnTo>
                <a:lnTo>
                  <a:pt x="28" y="274"/>
                </a:lnTo>
                <a:lnTo>
                  <a:pt x="19" y="276"/>
                </a:lnTo>
                <a:lnTo>
                  <a:pt x="12" y="280"/>
                </a:lnTo>
                <a:lnTo>
                  <a:pt x="8" y="283"/>
                </a:lnTo>
                <a:lnTo>
                  <a:pt x="4" y="285"/>
                </a:lnTo>
                <a:lnTo>
                  <a:pt x="0" y="288"/>
                </a:lnTo>
                <a:lnTo>
                  <a:pt x="0" y="295"/>
                </a:lnTo>
                <a:lnTo>
                  <a:pt x="4" y="300"/>
                </a:lnTo>
                <a:lnTo>
                  <a:pt x="9" y="304"/>
                </a:lnTo>
                <a:lnTo>
                  <a:pt x="17" y="309"/>
                </a:lnTo>
                <a:lnTo>
                  <a:pt x="24" y="314"/>
                </a:lnTo>
                <a:lnTo>
                  <a:pt x="35" y="317"/>
                </a:lnTo>
                <a:lnTo>
                  <a:pt x="45" y="323"/>
                </a:lnTo>
                <a:lnTo>
                  <a:pt x="55" y="328"/>
                </a:lnTo>
                <a:lnTo>
                  <a:pt x="67" y="333"/>
                </a:lnTo>
                <a:lnTo>
                  <a:pt x="77" y="338"/>
                </a:lnTo>
                <a:lnTo>
                  <a:pt x="89" y="341"/>
                </a:lnTo>
                <a:lnTo>
                  <a:pt x="99" y="345"/>
                </a:lnTo>
                <a:lnTo>
                  <a:pt x="107" y="347"/>
                </a:lnTo>
                <a:lnTo>
                  <a:pt x="116" y="351"/>
                </a:lnTo>
                <a:lnTo>
                  <a:pt x="121" y="352"/>
                </a:lnTo>
                <a:lnTo>
                  <a:pt x="127" y="355"/>
                </a:lnTo>
                <a:lnTo>
                  <a:pt x="119" y="356"/>
                </a:lnTo>
                <a:lnTo>
                  <a:pt x="112" y="360"/>
                </a:lnTo>
                <a:lnTo>
                  <a:pt x="104" y="365"/>
                </a:lnTo>
                <a:lnTo>
                  <a:pt x="93" y="369"/>
                </a:lnTo>
                <a:lnTo>
                  <a:pt x="84" y="374"/>
                </a:lnTo>
                <a:lnTo>
                  <a:pt x="76" y="379"/>
                </a:lnTo>
                <a:lnTo>
                  <a:pt x="64" y="383"/>
                </a:lnTo>
                <a:lnTo>
                  <a:pt x="59" y="386"/>
                </a:lnTo>
                <a:lnTo>
                  <a:pt x="49" y="391"/>
                </a:lnTo>
                <a:lnTo>
                  <a:pt x="43" y="397"/>
                </a:lnTo>
                <a:lnTo>
                  <a:pt x="37" y="402"/>
                </a:lnTo>
                <a:lnTo>
                  <a:pt x="27" y="412"/>
                </a:lnTo>
                <a:lnTo>
                  <a:pt x="24" y="414"/>
                </a:lnTo>
                <a:lnTo>
                  <a:pt x="24" y="419"/>
                </a:lnTo>
                <a:lnTo>
                  <a:pt x="24" y="423"/>
                </a:lnTo>
                <a:lnTo>
                  <a:pt x="28" y="426"/>
                </a:lnTo>
                <a:lnTo>
                  <a:pt x="32" y="428"/>
                </a:lnTo>
                <a:lnTo>
                  <a:pt x="40" y="432"/>
                </a:lnTo>
                <a:lnTo>
                  <a:pt x="48" y="433"/>
                </a:lnTo>
                <a:lnTo>
                  <a:pt x="59" y="437"/>
                </a:lnTo>
                <a:lnTo>
                  <a:pt x="68" y="440"/>
                </a:lnTo>
                <a:lnTo>
                  <a:pt x="79" y="442"/>
                </a:lnTo>
                <a:lnTo>
                  <a:pt x="91" y="445"/>
                </a:lnTo>
                <a:lnTo>
                  <a:pt x="101" y="447"/>
                </a:lnTo>
                <a:lnTo>
                  <a:pt x="113" y="447"/>
                </a:lnTo>
                <a:lnTo>
                  <a:pt x="136" y="447"/>
                </a:lnTo>
                <a:lnTo>
                  <a:pt x="147" y="450"/>
                </a:lnTo>
                <a:lnTo>
                  <a:pt x="155" y="450"/>
                </a:lnTo>
                <a:lnTo>
                  <a:pt x="164" y="447"/>
                </a:lnTo>
                <a:lnTo>
                  <a:pt x="170" y="447"/>
                </a:lnTo>
                <a:lnTo>
                  <a:pt x="166" y="450"/>
                </a:lnTo>
                <a:lnTo>
                  <a:pt x="159" y="456"/>
                </a:lnTo>
                <a:lnTo>
                  <a:pt x="154" y="459"/>
                </a:lnTo>
                <a:lnTo>
                  <a:pt x="147" y="465"/>
                </a:lnTo>
                <a:lnTo>
                  <a:pt x="139" y="470"/>
                </a:lnTo>
                <a:lnTo>
                  <a:pt x="119" y="489"/>
                </a:lnTo>
                <a:lnTo>
                  <a:pt x="113" y="496"/>
                </a:lnTo>
                <a:lnTo>
                  <a:pt x="107" y="503"/>
                </a:lnTo>
                <a:lnTo>
                  <a:pt x="104" y="509"/>
                </a:lnTo>
                <a:lnTo>
                  <a:pt x="100" y="515"/>
                </a:lnTo>
                <a:lnTo>
                  <a:pt x="96" y="521"/>
                </a:lnTo>
                <a:lnTo>
                  <a:pt x="96" y="531"/>
                </a:lnTo>
                <a:lnTo>
                  <a:pt x="100" y="534"/>
                </a:lnTo>
                <a:lnTo>
                  <a:pt x="104" y="537"/>
                </a:lnTo>
                <a:lnTo>
                  <a:pt x="109" y="540"/>
                </a:lnTo>
                <a:lnTo>
                  <a:pt x="139" y="540"/>
                </a:lnTo>
                <a:lnTo>
                  <a:pt x="151" y="538"/>
                </a:lnTo>
                <a:lnTo>
                  <a:pt x="162" y="537"/>
                </a:lnTo>
                <a:lnTo>
                  <a:pt x="174" y="534"/>
                </a:lnTo>
                <a:lnTo>
                  <a:pt x="187" y="532"/>
                </a:lnTo>
                <a:lnTo>
                  <a:pt x="199" y="532"/>
                </a:lnTo>
                <a:lnTo>
                  <a:pt x="208" y="531"/>
                </a:lnTo>
                <a:lnTo>
                  <a:pt x="219" y="528"/>
                </a:lnTo>
                <a:lnTo>
                  <a:pt x="227" y="527"/>
                </a:lnTo>
                <a:lnTo>
                  <a:pt x="234" y="524"/>
                </a:lnTo>
                <a:lnTo>
                  <a:pt x="236" y="524"/>
                </a:lnTo>
                <a:lnTo>
                  <a:pt x="239" y="523"/>
                </a:lnTo>
                <a:lnTo>
                  <a:pt x="235" y="531"/>
                </a:lnTo>
                <a:lnTo>
                  <a:pt x="231" y="538"/>
                </a:lnTo>
                <a:lnTo>
                  <a:pt x="228" y="546"/>
                </a:lnTo>
                <a:lnTo>
                  <a:pt x="224" y="553"/>
                </a:lnTo>
                <a:lnTo>
                  <a:pt x="224" y="562"/>
                </a:lnTo>
                <a:lnTo>
                  <a:pt x="224" y="569"/>
                </a:lnTo>
                <a:lnTo>
                  <a:pt x="224" y="574"/>
                </a:lnTo>
                <a:lnTo>
                  <a:pt x="230" y="579"/>
                </a:lnTo>
                <a:lnTo>
                  <a:pt x="236" y="581"/>
                </a:lnTo>
                <a:lnTo>
                  <a:pt x="246" y="584"/>
                </a:lnTo>
                <a:lnTo>
                  <a:pt x="256" y="584"/>
                </a:lnTo>
                <a:lnTo>
                  <a:pt x="268" y="581"/>
                </a:lnTo>
                <a:lnTo>
                  <a:pt x="279" y="579"/>
                </a:lnTo>
                <a:lnTo>
                  <a:pt x="290" y="574"/>
                </a:lnTo>
                <a:lnTo>
                  <a:pt x="299" y="570"/>
                </a:lnTo>
                <a:lnTo>
                  <a:pt x="307" y="562"/>
                </a:lnTo>
                <a:lnTo>
                  <a:pt x="303" y="574"/>
                </a:lnTo>
                <a:lnTo>
                  <a:pt x="298" y="586"/>
                </a:lnTo>
                <a:lnTo>
                  <a:pt x="295" y="600"/>
                </a:lnTo>
                <a:lnTo>
                  <a:pt x="294" y="610"/>
                </a:lnTo>
                <a:lnTo>
                  <a:pt x="295" y="623"/>
                </a:lnTo>
                <a:lnTo>
                  <a:pt x="297" y="633"/>
                </a:lnTo>
                <a:lnTo>
                  <a:pt x="303" y="641"/>
                </a:lnTo>
                <a:lnTo>
                  <a:pt x="313" y="647"/>
                </a:lnTo>
                <a:lnTo>
                  <a:pt x="317" y="650"/>
                </a:lnTo>
                <a:lnTo>
                  <a:pt x="323" y="651"/>
                </a:lnTo>
                <a:lnTo>
                  <a:pt x="329" y="652"/>
                </a:lnTo>
                <a:lnTo>
                  <a:pt x="334" y="651"/>
                </a:lnTo>
                <a:lnTo>
                  <a:pt x="339" y="651"/>
                </a:lnTo>
                <a:lnTo>
                  <a:pt x="347" y="650"/>
                </a:lnTo>
                <a:lnTo>
                  <a:pt x="354" y="647"/>
                </a:lnTo>
                <a:lnTo>
                  <a:pt x="358" y="645"/>
                </a:lnTo>
                <a:lnTo>
                  <a:pt x="365" y="641"/>
                </a:lnTo>
                <a:lnTo>
                  <a:pt x="370" y="638"/>
                </a:lnTo>
                <a:lnTo>
                  <a:pt x="374" y="636"/>
                </a:lnTo>
                <a:lnTo>
                  <a:pt x="381" y="632"/>
                </a:lnTo>
                <a:lnTo>
                  <a:pt x="385" y="628"/>
                </a:lnTo>
                <a:lnTo>
                  <a:pt x="390" y="622"/>
                </a:lnTo>
                <a:lnTo>
                  <a:pt x="398" y="614"/>
                </a:lnTo>
                <a:lnTo>
                  <a:pt x="401" y="628"/>
                </a:lnTo>
                <a:lnTo>
                  <a:pt x="406" y="639"/>
                </a:lnTo>
                <a:lnTo>
                  <a:pt x="410" y="652"/>
                </a:lnTo>
                <a:lnTo>
                  <a:pt x="413" y="662"/>
                </a:lnTo>
                <a:lnTo>
                  <a:pt x="421" y="670"/>
                </a:lnTo>
                <a:lnTo>
                  <a:pt x="428" y="676"/>
                </a:lnTo>
                <a:lnTo>
                  <a:pt x="438" y="680"/>
                </a:lnTo>
                <a:lnTo>
                  <a:pt x="448" y="681"/>
                </a:lnTo>
                <a:lnTo>
                  <a:pt x="458" y="679"/>
                </a:lnTo>
                <a:lnTo>
                  <a:pt x="472" y="675"/>
                </a:lnTo>
                <a:lnTo>
                  <a:pt x="484" y="667"/>
                </a:lnTo>
                <a:lnTo>
                  <a:pt x="493" y="660"/>
                </a:lnTo>
                <a:lnTo>
                  <a:pt x="501" y="650"/>
                </a:lnTo>
                <a:lnTo>
                  <a:pt x="508" y="641"/>
                </a:lnTo>
                <a:lnTo>
                  <a:pt x="513" y="633"/>
                </a:lnTo>
                <a:lnTo>
                  <a:pt x="514" y="627"/>
                </a:lnTo>
                <a:lnTo>
                  <a:pt x="518" y="632"/>
                </a:lnTo>
                <a:lnTo>
                  <a:pt x="520" y="636"/>
                </a:lnTo>
                <a:lnTo>
                  <a:pt x="524" y="641"/>
                </a:lnTo>
                <a:lnTo>
                  <a:pt x="529" y="647"/>
                </a:lnTo>
                <a:lnTo>
                  <a:pt x="533" y="653"/>
                </a:lnTo>
                <a:lnTo>
                  <a:pt x="538" y="657"/>
                </a:lnTo>
                <a:lnTo>
                  <a:pt x="544" y="662"/>
                </a:lnTo>
                <a:lnTo>
                  <a:pt x="552" y="667"/>
                </a:lnTo>
                <a:lnTo>
                  <a:pt x="558" y="670"/>
                </a:lnTo>
                <a:lnTo>
                  <a:pt x="564" y="675"/>
                </a:lnTo>
                <a:lnTo>
                  <a:pt x="570" y="676"/>
                </a:lnTo>
                <a:lnTo>
                  <a:pt x="576" y="679"/>
                </a:lnTo>
                <a:lnTo>
                  <a:pt x="581" y="681"/>
                </a:lnTo>
                <a:lnTo>
                  <a:pt x="588" y="681"/>
                </a:lnTo>
                <a:lnTo>
                  <a:pt x="593" y="683"/>
                </a:lnTo>
                <a:lnTo>
                  <a:pt x="596" y="683"/>
                </a:lnTo>
                <a:lnTo>
                  <a:pt x="605" y="680"/>
                </a:lnTo>
                <a:lnTo>
                  <a:pt x="613" y="675"/>
                </a:lnTo>
                <a:lnTo>
                  <a:pt x="620" y="669"/>
                </a:lnTo>
                <a:lnTo>
                  <a:pt x="625" y="660"/>
                </a:lnTo>
                <a:lnTo>
                  <a:pt x="631" y="650"/>
                </a:lnTo>
                <a:lnTo>
                  <a:pt x="632" y="638"/>
                </a:lnTo>
                <a:lnTo>
                  <a:pt x="632" y="629"/>
                </a:lnTo>
                <a:lnTo>
                  <a:pt x="628" y="619"/>
                </a:lnTo>
                <a:lnTo>
                  <a:pt x="636" y="629"/>
                </a:lnTo>
                <a:lnTo>
                  <a:pt x="645" y="638"/>
                </a:lnTo>
                <a:lnTo>
                  <a:pt x="653" y="647"/>
                </a:lnTo>
                <a:lnTo>
                  <a:pt x="663" y="656"/>
                </a:lnTo>
                <a:lnTo>
                  <a:pt x="673" y="660"/>
                </a:lnTo>
                <a:lnTo>
                  <a:pt x="685" y="662"/>
                </a:lnTo>
                <a:lnTo>
                  <a:pt x="693" y="666"/>
                </a:lnTo>
                <a:lnTo>
                  <a:pt x="703" y="666"/>
                </a:lnTo>
                <a:lnTo>
                  <a:pt x="711" y="662"/>
                </a:lnTo>
                <a:lnTo>
                  <a:pt x="718" y="656"/>
                </a:lnTo>
                <a:lnTo>
                  <a:pt x="722" y="645"/>
                </a:lnTo>
                <a:lnTo>
                  <a:pt x="724" y="633"/>
                </a:lnTo>
                <a:lnTo>
                  <a:pt x="726" y="621"/>
                </a:lnTo>
                <a:lnTo>
                  <a:pt x="724" y="607"/>
                </a:lnTo>
                <a:lnTo>
                  <a:pt x="722" y="593"/>
                </a:lnTo>
                <a:lnTo>
                  <a:pt x="713" y="579"/>
                </a:lnTo>
                <a:lnTo>
                  <a:pt x="722" y="586"/>
                </a:lnTo>
                <a:lnTo>
                  <a:pt x="730" y="591"/>
                </a:lnTo>
                <a:lnTo>
                  <a:pt x="739" y="595"/>
                </a:lnTo>
                <a:lnTo>
                  <a:pt x="746" y="600"/>
                </a:lnTo>
                <a:lnTo>
                  <a:pt x="752" y="603"/>
                </a:lnTo>
                <a:lnTo>
                  <a:pt x="758" y="607"/>
                </a:lnTo>
                <a:lnTo>
                  <a:pt x="763" y="608"/>
                </a:lnTo>
                <a:lnTo>
                  <a:pt x="768" y="609"/>
                </a:lnTo>
                <a:lnTo>
                  <a:pt x="775" y="610"/>
                </a:lnTo>
                <a:lnTo>
                  <a:pt x="778" y="610"/>
                </a:lnTo>
                <a:lnTo>
                  <a:pt x="783" y="612"/>
                </a:lnTo>
                <a:lnTo>
                  <a:pt x="786" y="612"/>
                </a:lnTo>
                <a:lnTo>
                  <a:pt x="790" y="610"/>
                </a:lnTo>
                <a:lnTo>
                  <a:pt x="794" y="610"/>
                </a:lnTo>
                <a:lnTo>
                  <a:pt x="798" y="609"/>
                </a:lnTo>
                <a:lnTo>
                  <a:pt x="798" y="608"/>
                </a:lnTo>
                <a:lnTo>
                  <a:pt x="803" y="603"/>
                </a:lnTo>
                <a:lnTo>
                  <a:pt x="806" y="595"/>
                </a:lnTo>
                <a:lnTo>
                  <a:pt x="806" y="586"/>
                </a:lnTo>
                <a:lnTo>
                  <a:pt x="803" y="574"/>
                </a:lnTo>
                <a:lnTo>
                  <a:pt x="800" y="560"/>
                </a:lnTo>
                <a:lnTo>
                  <a:pt x="794" y="548"/>
                </a:lnTo>
                <a:lnTo>
                  <a:pt x="786" y="534"/>
                </a:lnTo>
                <a:lnTo>
                  <a:pt x="778" y="523"/>
                </a:lnTo>
                <a:lnTo>
                  <a:pt x="786" y="527"/>
                </a:lnTo>
                <a:lnTo>
                  <a:pt x="795" y="531"/>
                </a:lnTo>
                <a:lnTo>
                  <a:pt x="803" y="532"/>
                </a:lnTo>
                <a:lnTo>
                  <a:pt x="810" y="532"/>
                </a:lnTo>
                <a:lnTo>
                  <a:pt x="818" y="534"/>
                </a:lnTo>
                <a:lnTo>
                  <a:pt x="826" y="534"/>
                </a:lnTo>
                <a:lnTo>
                  <a:pt x="832" y="532"/>
                </a:lnTo>
                <a:lnTo>
                  <a:pt x="838" y="532"/>
                </a:lnTo>
                <a:lnTo>
                  <a:pt x="844" y="532"/>
                </a:lnTo>
                <a:lnTo>
                  <a:pt x="850" y="531"/>
                </a:lnTo>
                <a:lnTo>
                  <a:pt x="854" y="528"/>
                </a:lnTo>
                <a:lnTo>
                  <a:pt x="858" y="527"/>
                </a:lnTo>
                <a:lnTo>
                  <a:pt x="861" y="524"/>
                </a:lnTo>
                <a:lnTo>
                  <a:pt x="865" y="521"/>
                </a:lnTo>
                <a:lnTo>
                  <a:pt x="867" y="521"/>
                </a:lnTo>
                <a:lnTo>
                  <a:pt x="870" y="518"/>
                </a:lnTo>
                <a:lnTo>
                  <a:pt x="873" y="515"/>
                </a:lnTo>
                <a:lnTo>
                  <a:pt x="873" y="505"/>
                </a:lnTo>
                <a:lnTo>
                  <a:pt x="870" y="502"/>
                </a:lnTo>
                <a:lnTo>
                  <a:pt x="866" y="494"/>
                </a:lnTo>
                <a:lnTo>
                  <a:pt x="861" y="489"/>
                </a:lnTo>
                <a:lnTo>
                  <a:pt x="855" y="485"/>
                </a:lnTo>
                <a:lnTo>
                  <a:pt x="847" y="479"/>
                </a:lnTo>
                <a:lnTo>
                  <a:pt x="855" y="479"/>
                </a:lnTo>
                <a:lnTo>
                  <a:pt x="865" y="480"/>
                </a:lnTo>
                <a:lnTo>
                  <a:pt x="873" y="480"/>
                </a:lnTo>
                <a:lnTo>
                  <a:pt x="882" y="479"/>
                </a:lnTo>
                <a:lnTo>
                  <a:pt x="889" y="478"/>
                </a:lnTo>
                <a:lnTo>
                  <a:pt x="895" y="475"/>
                </a:lnTo>
                <a:lnTo>
                  <a:pt x="901" y="475"/>
                </a:lnTo>
                <a:lnTo>
                  <a:pt x="901" y="467"/>
                </a:lnTo>
                <a:lnTo>
                  <a:pt x="903" y="464"/>
                </a:lnTo>
                <a:lnTo>
                  <a:pt x="901" y="459"/>
                </a:lnTo>
                <a:lnTo>
                  <a:pt x="895" y="450"/>
                </a:lnTo>
                <a:lnTo>
                  <a:pt x="882" y="437"/>
                </a:lnTo>
                <a:lnTo>
                  <a:pt x="873" y="431"/>
                </a:lnTo>
                <a:lnTo>
                  <a:pt x="865" y="427"/>
                </a:lnTo>
                <a:lnTo>
                  <a:pt x="858" y="426"/>
                </a:lnTo>
                <a:lnTo>
                  <a:pt x="866" y="423"/>
                </a:lnTo>
                <a:lnTo>
                  <a:pt x="875" y="421"/>
                </a:lnTo>
                <a:lnTo>
                  <a:pt x="883" y="419"/>
                </a:lnTo>
                <a:lnTo>
                  <a:pt x="893" y="417"/>
                </a:lnTo>
                <a:lnTo>
                  <a:pt x="901" y="412"/>
                </a:lnTo>
                <a:lnTo>
                  <a:pt x="905" y="409"/>
                </a:lnTo>
                <a:lnTo>
                  <a:pt x="910" y="407"/>
                </a:lnTo>
                <a:lnTo>
                  <a:pt x="913" y="400"/>
                </a:lnTo>
                <a:lnTo>
                  <a:pt x="915" y="395"/>
                </a:lnTo>
                <a:lnTo>
                  <a:pt x="913" y="390"/>
                </a:lnTo>
                <a:lnTo>
                  <a:pt x="910" y="385"/>
                </a:lnTo>
                <a:lnTo>
                  <a:pt x="905" y="380"/>
                </a:lnTo>
                <a:lnTo>
                  <a:pt x="895" y="374"/>
                </a:lnTo>
                <a:lnTo>
                  <a:pt x="883" y="369"/>
                </a:lnTo>
                <a:lnTo>
                  <a:pt x="870" y="366"/>
                </a:lnTo>
                <a:lnTo>
                  <a:pt x="850" y="365"/>
                </a:lnTo>
                <a:lnTo>
                  <a:pt x="861" y="364"/>
                </a:lnTo>
                <a:lnTo>
                  <a:pt x="873" y="359"/>
                </a:lnTo>
                <a:lnTo>
                  <a:pt x="883" y="355"/>
                </a:lnTo>
                <a:lnTo>
                  <a:pt x="894" y="350"/>
                </a:lnTo>
                <a:lnTo>
                  <a:pt x="901" y="343"/>
                </a:lnTo>
                <a:lnTo>
                  <a:pt x="907" y="338"/>
                </a:lnTo>
                <a:lnTo>
                  <a:pt x="910" y="333"/>
                </a:lnTo>
                <a:lnTo>
                  <a:pt x="910" y="328"/>
                </a:lnTo>
                <a:lnTo>
                  <a:pt x="907" y="322"/>
                </a:lnTo>
                <a:lnTo>
                  <a:pt x="901" y="317"/>
                </a:lnTo>
                <a:lnTo>
                  <a:pt x="894" y="313"/>
                </a:lnTo>
                <a:lnTo>
                  <a:pt x="883" y="307"/>
                </a:lnTo>
                <a:lnTo>
                  <a:pt x="873" y="304"/>
                </a:lnTo>
                <a:lnTo>
                  <a:pt x="858" y="302"/>
                </a:lnTo>
                <a:lnTo>
                  <a:pt x="847" y="302"/>
                </a:lnTo>
                <a:lnTo>
                  <a:pt x="832" y="303"/>
                </a:lnTo>
                <a:lnTo>
                  <a:pt x="844" y="297"/>
                </a:lnTo>
                <a:lnTo>
                  <a:pt x="854" y="290"/>
                </a:lnTo>
                <a:lnTo>
                  <a:pt x="863" y="283"/>
                </a:lnTo>
                <a:lnTo>
                  <a:pt x="870" y="276"/>
                </a:lnTo>
                <a:lnTo>
                  <a:pt x="873" y="269"/>
                </a:lnTo>
                <a:lnTo>
                  <a:pt x="875" y="262"/>
                </a:lnTo>
                <a:lnTo>
                  <a:pt x="875" y="256"/>
                </a:lnTo>
                <a:lnTo>
                  <a:pt x="875" y="251"/>
                </a:lnTo>
                <a:lnTo>
                  <a:pt x="870" y="246"/>
                </a:lnTo>
                <a:lnTo>
                  <a:pt x="865" y="245"/>
                </a:lnTo>
                <a:lnTo>
                  <a:pt x="861" y="242"/>
                </a:lnTo>
                <a:lnTo>
                  <a:pt x="854" y="241"/>
                </a:lnTo>
                <a:lnTo>
                  <a:pt x="847" y="238"/>
                </a:lnTo>
                <a:lnTo>
                  <a:pt x="842" y="237"/>
                </a:lnTo>
                <a:lnTo>
                  <a:pt x="835" y="235"/>
                </a:lnTo>
                <a:lnTo>
                  <a:pt x="828" y="235"/>
                </a:lnTo>
                <a:lnTo>
                  <a:pt x="822" y="235"/>
                </a:lnTo>
                <a:lnTo>
                  <a:pt x="814" y="233"/>
                </a:lnTo>
                <a:lnTo>
                  <a:pt x="798" y="233"/>
                </a:lnTo>
                <a:lnTo>
                  <a:pt x="791" y="235"/>
                </a:lnTo>
                <a:lnTo>
                  <a:pt x="788" y="235"/>
                </a:lnTo>
                <a:lnTo>
                  <a:pt x="798" y="227"/>
                </a:lnTo>
                <a:lnTo>
                  <a:pt x="806" y="218"/>
                </a:lnTo>
                <a:lnTo>
                  <a:pt x="814" y="208"/>
                </a:lnTo>
                <a:lnTo>
                  <a:pt x="823" y="197"/>
                </a:lnTo>
                <a:lnTo>
                  <a:pt x="828" y="188"/>
                </a:lnTo>
                <a:lnTo>
                  <a:pt x="834" y="175"/>
                </a:lnTo>
                <a:lnTo>
                  <a:pt x="835" y="166"/>
                </a:lnTo>
                <a:lnTo>
                  <a:pt x="832" y="161"/>
                </a:lnTo>
                <a:lnTo>
                  <a:pt x="830" y="156"/>
                </a:lnTo>
                <a:lnTo>
                  <a:pt x="826" y="154"/>
                </a:lnTo>
                <a:lnTo>
                  <a:pt x="823" y="152"/>
                </a:lnTo>
                <a:lnTo>
                  <a:pt x="815" y="151"/>
                </a:lnTo>
                <a:lnTo>
                  <a:pt x="810" y="150"/>
                </a:lnTo>
                <a:lnTo>
                  <a:pt x="803" y="147"/>
                </a:lnTo>
                <a:lnTo>
                  <a:pt x="788" y="147"/>
                </a:lnTo>
                <a:lnTo>
                  <a:pt x="780" y="150"/>
                </a:lnTo>
                <a:lnTo>
                  <a:pt x="771" y="151"/>
                </a:lnTo>
                <a:lnTo>
                  <a:pt x="760" y="152"/>
                </a:lnTo>
                <a:lnTo>
                  <a:pt x="754" y="154"/>
                </a:lnTo>
                <a:lnTo>
                  <a:pt x="746" y="156"/>
                </a:lnTo>
                <a:lnTo>
                  <a:pt x="736" y="159"/>
                </a:lnTo>
                <a:lnTo>
                  <a:pt x="727" y="161"/>
                </a:lnTo>
                <a:lnTo>
                  <a:pt x="718" y="164"/>
                </a:lnTo>
                <a:lnTo>
                  <a:pt x="723" y="156"/>
                </a:lnTo>
                <a:lnTo>
                  <a:pt x="726" y="145"/>
                </a:lnTo>
                <a:lnTo>
                  <a:pt x="728" y="135"/>
                </a:lnTo>
                <a:lnTo>
                  <a:pt x="731" y="123"/>
                </a:lnTo>
                <a:lnTo>
                  <a:pt x="731" y="114"/>
                </a:lnTo>
                <a:lnTo>
                  <a:pt x="730" y="104"/>
                </a:lnTo>
                <a:lnTo>
                  <a:pt x="726" y="95"/>
                </a:lnTo>
                <a:lnTo>
                  <a:pt x="718" y="92"/>
                </a:lnTo>
                <a:lnTo>
                  <a:pt x="716" y="90"/>
                </a:lnTo>
                <a:lnTo>
                  <a:pt x="711" y="90"/>
                </a:lnTo>
                <a:lnTo>
                  <a:pt x="704" y="90"/>
                </a:lnTo>
                <a:lnTo>
                  <a:pt x="697" y="90"/>
                </a:lnTo>
                <a:lnTo>
                  <a:pt x="691" y="92"/>
                </a:lnTo>
                <a:lnTo>
                  <a:pt x="685" y="93"/>
                </a:lnTo>
                <a:lnTo>
                  <a:pt x="677" y="95"/>
                </a:lnTo>
                <a:lnTo>
                  <a:pt x="671" y="98"/>
                </a:lnTo>
                <a:lnTo>
                  <a:pt x="665" y="100"/>
                </a:lnTo>
                <a:lnTo>
                  <a:pt x="657" y="102"/>
                </a:lnTo>
                <a:lnTo>
                  <a:pt x="651" y="107"/>
                </a:lnTo>
                <a:lnTo>
                  <a:pt x="645" y="109"/>
                </a:lnTo>
                <a:lnTo>
                  <a:pt x="637" y="114"/>
                </a:lnTo>
                <a:lnTo>
                  <a:pt x="633" y="118"/>
                </a:lnTo>
                <a:lnTo>
                  <a:pt x="631" y="121"/>
                </a:lnTo>
                <a:lnTo>
                  <a:pt x="627" y="123"/>
                </a:lnTo>
                <a:lnTo>
                  <a:pt x="628" y="111"/>
                </a:lnTo>
                <a:lnTo>
                  <a:pt x="631" y="95"/>
                </a:lnTo>
                <a:lnTo>
                  <a:pt x="628" y="84"/>
                </a:lnTo>
                <a:lnTo>
                  <a:pt x="625" y="71"/>
                </a:lnTo>
                <a:lnTo>
                  <a:pt x="620" y="59"/>
                </a:lnTo>
                <a:lnTo>
                  <a:pt x="613" y="50"/>
                </a:lnTo>
                <a:lnTo>
                  <a:pt x="608" y="41"/>
                </a:lnTo>
                <a:lnTo>
                  <a:pt x="599" y="38"/>
                </a:lnTo>
                <a:lnTo>
                  <a:pt x="593" y="38"/>
                </a:lnTo>
                <a:lnTo>
                  <a:pt x="584" y="38"/>
                </a:lnTo>
                <a:lnTo>
                  <a:pt x="570" y="41"/>
                </a:lnTo>
                <a:lnTo>
                  <a:pt x="558" y="46"/>
                </a:lnTo>
                <a:lnTo>
                  <a:pt x="546" y="51"/>
                </a:lnTo>
                <a:lnTo>
                  <a:pt x="538" y="56"/>
                </a:lnTo>
                <a:lnTo>
                  <a:pt x="532" y="61"/>
                </a:lnTo>
                <a:lnTo>
                  <a:pt x="529" y="65"/>
                </a:lnTo>
                <a:lnTo>
                  <a:pt x="526" y="55"/>
                </a:lnTo>
                <a:lnTo>
                  <a:pt x="520" y="45"/>
                </a:lnTo>
                <a:lnTo>
                  <a:pt x="513" y="33"/>
                </a:lnTo>
                <a:lnTo>
                  <a:pt x="505" y="22"/>
                </a:lnTo>
                <a:lnTo>
                  <a:pt x="497" y="13"/>
                </a:lnTo>
                <a:lnTo>
                  <a:pt x="486" y="8"/>
                </a:lnTo>
                <a:lnTo>
                  <a:pt x="477" y="2"/>
                </a:lnTo>
                <a:lnTo>
                  <a:pt x="466" y="0"/>
                </a:lnTo>
                <a:lnTo>
                  <a:pt x="457" y="2"/>
                </a:lnTo>
                <a:lnTo>
                  <a:pt x="449" y="6"/>
                </a:lnTo>
                <a:lnTo>
                  <a:pt x="441" y="9"/>
                </a:lnTo>
                <a:lnTo>
                  <a:pt x="434" y="16"/>
                </a:lnTo>
                <a:lnTo>
                  <a:pt x="428" y="23"/>
                </a:lnTo>
                <a:lnTo>
                  <a:pt x="421" y="35"/>
                </a:lnTo>
                <a:lnTo>
                  <a:pt x="417" y="46"/>
                </a:lnTo>
                <a:lnTo>
                  <a:pt x="413" y="57"/>
                </a:lnTo>
                <a:lnTo>
                  <a:pt x="406" y="52"/>
                </a:lnTo>
                <a:lnTo>
                  <a:pt x="398" y="47"/>
                </a:lnTo>
                <a:lnTo>
                  <a:pt x="390" y="41"/>
                </a:lnTo>
                <a:lnTo>
                  <a:pt x="379" y="38"/>
                </a:lnTo>
                <a:lnTo>
                  <a:pt x="369" y="33"/>
                </a:lnTo>
                <a:lnTo>
                  <a:pt x="358" y="31"/>
                </a:lnTo>
                <a:lnTo>
                  <a:pt x="349" y="27"/>
                </a:lnTo>
                <a:lnTo>
                  <a:pt x="342" y="27"/>
                </a:lnTo>
                <a:lnTo>
                  <a:pt x="334" y="30"/>
                </a:lnTo>
                <a:lnTo>
                  <a:pt x="331" y="35"/>
                </a:lnTo>
                <a:lnTo>
                  <a:pt x="329" y="41"/>
                </a:lnTo>
                <a:lnTo>
                  <a:pt x="329" y="61"/>
                </a:lnTo>
                <a:lnTo>
                  <a:pt x="331" y="74"/>
                </a:lnTo>
                <a:lnTo>
                  <a:pt x="334" y="88"/>
                </a:lnTo>
                <a:lnTo>
                  <a:pt x="338" y="98"/>
                </a:lnTo>
                <a:lnTo>
                  <a:pt x="319" y="83"/>
                </a:lnTo>
                <a:lnTo>
                  <a:pt x="313" y="79"/>
                </a:lnTo>
                <a:lnTo>
                  <a:pt x="306" y="74"/>
                </a:lnTo>
                <a:lnTo>
                  <a:pt x="298" y="69"/>
                </a:lnTo>
                <a:lnTo>
                  <a:pt x="290" y="65"/>
                </a:lnTo>
                <a:lnTo>
                  <a:pt x="283" y="60"/>
                </a:lnTo>
                <a:lnTo>
                  <a:pt x="275" y="57"/>
                </a:lnTo>
                <a:lnTo>
                  <a:pt x="268" y="55"/>
                </a:lnTo>
                <a:lnTo>
                  <a:pt x="263" y="52"/>
                </a:lnTo>
                <a:lnTo>
                  <a:pt x="256" y="51"/>
                </a:lnTo>
                <a:lnTo>
                  <a:pt x="251" y="50"/>
                </a:lnTo>
                <a:lnTo>
                  <a:pt x="242" y="50"/>
                </a:lnTo>
                <a:lnTo>
                  <a:pt x="236" y="51"/>
                </a:lnTo>
                <a:lnTo>
                  <a:pt x="231" y="54"/>
                </a:lnTo>
                <a:lnTo>
                  <a:pt x="228" y="59"/>
                </a:lnTo>
                <a:lnTo>
                  <a:pt x="227" y="65"/>
                </a:lnTo>
                <a:lnTo>
                  <a:pt x="227" y="80"/>
                </a:lnTo>
                <a:lnTo>
                  <a:pt x="230" y="88"/>
                </a:lnTo>
                <a:lnTo>
                  <a:pt x="234" y="95"/>
                </a:lnTo>
                <a:lnTo>
                  <a:pt x="239" y="104"/>
                </a:lnTo>
                <a:lnTo>
                  <a:pt x="230" y="98"/>
                </a:lnTo>
                <a:lnTo>
                  <a:pt x="219" y="93"/>
                </a:lnTo>
                <a:lnTo>
                  <a:pt x="208" y="90"/>
                </a:lnTo>
                <a:lnTo>
                  <a:pt x="199" y="88"/>
                </a:lnTo>
                <a:lnTo>
                  <a:pt x="188" y="85"/>
                </a:lnTo>
                <a:lnTo>
                  <a:pt x="180" y="85"/>
                </a:lnTo>
                <a:lnTo>
                  <a:pt x="174" y="88"/>
                </a:lnTo>
                <a:lnTo>
                  <a:pt x="167" y="88"/>
                </a:lnTo>
                <a:lnTo>
                  <a:pt x="162" y="92"/>
                </a:lnTo>
                <a:lnTo>
                  <a:pt x="162" y="105"/>
                </a:lnTo>
                <a:lnTo>
                  <a:pt x="164" y="114"/>
                </a:lnTo>
                <a:lnTo>
                  <a:pt x="167" y="123"/>
                </a:lnTo>
                <a:lnTo>
                  <a:pt x="174" y="131"/>
                </a:lnTo>
                <a:lnTo>
                  <a:pt x="179" y="140"/>
                </a:lnTo>
                <a:lnTo>
                  <a:pt x="184" y="147"/>
                </a:lnTo>
                <a:lnTo>
                  <a:pt x="176" y="143"/>
                </a:lnTo>
                <a:lnTo>
                  <a:pt x="170" y="140"/>
                </a:lnTo>
                <a:lnTo>
                  <a:pt x="160" y="137"/>
                </a:lnTo>
                <a:lnTo>
                  <a:pt x="154" y="135"/>
                </a:lnTo>
                <a:lnTo>
                  <a:pt x="144" y="132"/>
                </a:lnTo>
                <a:lnTo>
                  <a:pt x="138" y="131"/>
                </a:lnTo>
                <a:lnTo>
                  <a:pt x="131" y="128"/>
                </a:lnTo>
                <a:lnTo>
                  <a:pt x="124" y="128"/>
                </a:lnTo>
                <a:lnTo>
                  <a:pt x="116" y="126"/>
                </a:lnTo>
                <a:lnTo>
                  <a:pt x="92" y="126"/>
                </a:lnTo>
                <a:lnTo>
                  <a:pt x="89" y="128"/>
                </a:lnTo>
                <a:lnTo>
                  <a:pt x="84" y="130"/>
                </a:lnTo>
                <a:lnTo>
                  <a:pt x="81" y="131"/>
                </a:lnTo>
                <a:lnTo>
                  <a:pt x="77" y="137"/>
                </a:lnTo>
                <a:lnTo>
                  <a:pt x="79" y="145"/>
                </a:lnTo>
                <a:lnTo>
                  <a:pt x="84" y="156"/>
                </a:lnTo>
                <a:lnTo>
                  <a:pt x="91" y="170"/>
                </a:lnTo>
                <a:lnTo>
                  <a:pt x="101" y="180"/>
                </a:lnTo>
                <a:lnTo>
                  <a:pt x="113" y="192"/>
                </a:lnTo>
                <a:lnTo>
                  <a:pt x="124" y="202"/>
                </a:lnTo>
                <a:lnTo>
                  <a:pt x="136" y="211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10000"/>
            </a:schemeClr>
          </a:solidFill>
          <a:ln w="0">
            <a:solidFill>
              <a:schemeClr val="accent2">
                <a:lumMod val="40000"/>
                <a:lumOff val="60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349"/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A71DB821-F9F2-4DAA-8D6F-27C5AA673F3F}"/>
              </a:ext>
            </a:extLst>
          </p:cNvPr>
          <p:cNvGrpSpPr/>
          <p:nvPr/>
        </p:nvGrpSpPr>
        <p:grpSpPr>
          <a:xfrm>
            <a:off x="2049418" y="8450405"/>
            <a:ext cx="456812" cy="374891"/>
            <a:chOff x="-200698" y="5721109"/>
            <a:chExt cx="456812" cy="374891"/>
          </a:xfrm>
        </p:grpSpPr>
        <p:sp>
          <p:nvSpPr>
            <p:cNvPr id="42" name="Freeform 19">
              <a:extLst>
                <a:ext uri="{FF2B5EF4-FFF2-40B4-BE49-F238E27FC236}">
                  <a16:creationId xmlns:a16="http://schemas.microsoft.com/office/drawing/2014/main" id="{5CD397E9-E6E4-4B36-ACC0-3C134930F426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0698" y="5721109"/>
              <a:ext cx="456812" cy="374891"/>
            </a:xfrm>
            <a:custGeom>
              <a:avLst/>
              <a:gdLst>
                <a:gd name="T0" fmla="*/ 69 w 915"/>
                <a:gd name="T1" fmla="*/ 216 h 683"/>
                <a:gd name="T2" fmla="*/ 113 w 915"/>
                <a:gd name="T3" fmla="*/ 260 h 683"/>
                <a:gd name="T4" fmla="*/ 45 w 915"/>
                <a:gd name="T5" fmla="*/ 270 h 683"/>
                <a:gd name="T6" fmla="*/ 0 w 915"/>
                <a:gd name="T7" fmla="*/ 295 h 683"/>
                <a:gd name="T8" fmla="*/ 67 w 915"/>
                <a:gd name="T9" fmla="*/ 333 h 683"/>
                <a:gd name="T10" fmla="*/ 119 w 915"/>
                <a:gd name="T11" fmla="*/ 356 h 683"/>
                <a:gd name="T12" fmla="*/ 49 w 915"/>
                <a:gd name="T13" fmla="*/ 391 h 683"/>
                <a:gd name="T14" fmla="*/ 32 w 915"/>
                <a:gd name="T15" fmla="*/ 428 h 683"/>
                <a:gd name="T16" fmla="*/ 113 w 915"/>
                <a:gd name="T17" fmla="*/ 447 h 683"/>
                <a:gd name="T18" fmla="*/ 154 w 915"/>
                <a:gd name="T19" fmla="*/ 459 h 683"/>
                <a:gd name="T20" fmla="*/ 96 w 915"/>
                <a:gd name="T21" fmla="*/ 521 h 683"/>
                <a:gd name="T22" fmla="*/ 174 w 915"/>
                <a:gd name="T23" fmla="*/ 534 h 683"/>
                <a:gd name="T24" fmla="*/ 239 w 915"/>
                <a:gd name="T25" fmla="*/ 523 h 683"/>
                <a:gd name="T26" fmla="*/ 230 w 915"/>
                <a:gd name="T27" fmla="*/ 579 h 683"/>
                <a:gd name="T28" fmla="*/ 307 w 915"/>
                <a:gd name="T29" fmla="*/ 562 h 683"/>
                <a:gd name="T30" fmla="*/ 313 w 915"/>
                <a:gd name="T31" fmla="*/ 647 h 683"/>
                <a:gd name="T32" fmla="*/ 358 w 915"/>
                <a:gd name="T33" fmla="*/ 645 h 683"/>
                <a:gd name="T34" fmla="*/ 401 w 915"/>
                <a:gd name="T35" fmla="*/ 628 h 683"/>
                <a:gd name="T36" fmla="*/ 458 w 915"/>
                <a:gd name="T37" fmla="*/ 679 h 683"/>
                <a:gd name="T38" fmla="*/ 518 w 915"/>
                <a:gd name="T39" fmla="*/ 632 h 683"/>
                <a:gd name="T40" fmla="*/ 558 w 915"/>
                <a:gd name="T41" fmla="*/ 670 h 683"/>
                <a:gd name="T42" fmla="*/ 605 w 915"/>
                <a:gd name="T43" fmla="*/ 680 h 683"/>
                <a:gd name="T44" fmla="*/ 636 w 915"/>
                <a:gd name="T45" fmla="*/ 629 h 683"/>
                <a:gd name="T46" fmla="*/ 711 w 915"/>
                <a:gd name="T47" fmla="*/ 662 h 683"/>
                <a:gd name="T48" fmla="*/ 722 w 915"/>
                <a:gd name="T49" fmla="*/ 586 h 683"/>
                <a:gd name="T50" fmla="*/ 775 w 915"/>
                <a:gd name="T51" fmla="*/ 610 h 683"/>
                <a:gd name="T52" fmla="*/ 803 w 915"/>
                <a:gd name="T53" fmla="*/ 603 h 683"/>
                <a:gd name="T54" fmla="*/ 786 w 915"/>
                <a:gd name="T55" fmla="*/ 527 h 683"/>
                <a:gd name="T56" fmla="*/ 844 w 915"/>
                <a:gd name="T57" fmla="*/ 532 h 683"/>
                <a:gd name="T58" fmla="*/ 873 w 915"/>
                <a:gd name="T59" fmla="*/ 515 h 683"/>
                <a:gd name="T60" fmla="*/ 865 w 915"/>
                <a:gd name="T61" fmla="*/ 480 h 683"/>
                <a:gd name="T62" fmla="*/ 901 w 915"/>
                <a:gd name="T63" fmla="*/ 459 h 683"/>
                <a:gd name="T64" fmla="*/ 883 w 915"/>
                <a:gd name="T65" fmla="*/ 419 h 683"/>
                <a:gd name="T66" fmla="*/ 910 w 915"/>
                <a:gd name="T67" fmla="*/ 385 h 683"/>
                <a:gd name="T68" fmla="*/ 883 w 915"/>
                <a:gd name="T69" fmla="*/ 355 h 683"/>
                <a:gd name="T70" fmla="*/ 894 w 915"/>
                <a:gd name="T71" fmla="*/ 313 h 683"/>
                <a:gd name="T72" fmla="*/ 863 w 915"/>
                <a:gd name="T73" fmla="*/ 283 h 683"/>
                <a:gd name="T74" fmla="*/ 861 w 915"/>
                <a:gd name="T75" fmla="*/ 242 h 683"/>
                <a:gd name="T76" fmla="*/ 798 w 915"/>
                <a:gd name="T77" fmla="*/ 233 h 683"/>
                <a:gd name="T78" fmla="*/ 834 w 915"/>
                <a:gd name="T79" fmla="*/ 175 h 683"/>
                <a:gd name="T80" fmla="*/ 803 w 915"/>
                <a:gd name="T81" fmla="*/ 147 h 683"/>
                <a:gd name="T82" fmla="*/ 727 w 915"/>
                <a:gd name="T83" fmla="*/ 161 h 683"/>
                <a:gd name="T84" fmla="*/ 726 w 915"/>
                <a:gd name="T85" fmla="*/ 95 h 683"/>
                <a:gd name="T86" fmla="*/ 677 w 915"/>
                <a:gd name="T87" fmla="*/ 95 h 683"/>
                <a:gd name="T88" fmla="*/ 631 w 915"/>
                <a:gd name="T89" fmla="*/ 121 h 683"/>
                <a:gd name="T90" fmla="*/ 608 w 915"/>
                <a:gd name="T91" fmla="*/ 41 h 683"/>
                <a:gd name="T92" fmla="*/ 532 w 915"/>
                <a:gd name="T93" fmla="*/ 61 h 683"/>
                <a:gd name="T94" fmla="*/ 477 w 915"/>
                <a:gd name="T95" fmla="*/ 2 h 683"/>
                <a:gd name="T96" fmla="*/ 417 w 915"/>
                <a:gd name="T97" fmla="*/ 46 h 683"/>
                <a:gd name="T98" fmla="*/ 349 w 915"/>
                <a:gd name="T99" fmla="*/ 27 h 683"/>
                <a:gd name="T100" fmla="*/ 338 w 915"/>
                <a:gd name="T101" fmla="*/ 98 h 683"/>
                <a:gd name="T102" fmla="*/ 268 w 915"/>
                <a:gd name="T103" fmla="*/ 55 h 683"/>
                <a:gd name="T104" fmla="*/ 227 w 915"/>
                <a:gd name="T105" fmla="*/ 65 h 683"/>
                <a:gd name="T106" fmla="*/ 199 w 915"/>
                <a:gd name="T107" fmla="*/ 88 h 683"/>
                <a:gd name="T108" fmla="*/ 167 w 915"/>
                <a:gd name="T109" fmla="*/ 123 h 683"/>
                <a:gd name="T110" fmla="*/ 144 w 915"/>
                <a:gd name="T111" fmla="*/ 132 h 683"/>
                <a:gd name="T112" fmla="*/ 81 w 915"/>
                <a:gd name="T113" fmla="*/ 131 h 683"/>
                <a:gd name="T114" fmla="*/ 136 w 915"/>
                <a:gd name="T115" fmla="*/ 211 h 6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915" h="683">
                  <a:moveTo>
                    <a:pt x="136" y="211"/>
                  </a:moveTo>
                  <a:lnTo>
                    <a:pt x="128" y="208"/>
                  </a:lnTo>
                  <a:lnTo>
                    <a:pt x="117" y="205"/>
                  </a:lnTo>
                  <a:lnTo>
                    <a:pt x="105" y="205"/>
                  </a:lnTo>
                  <a:lnTo>
                    <a:pt x="93" y="208"/>
                  </a:lnTo>
                  <a:lnTo>
                    <a:pt x="84" y="211"/>
                  </a:lnTo>
                  <a:lnTo>
                    <a:pt x="77" y="212"/>
                  </a:lnTo>
                  <a:lnTo>
                    <a:pt x="69" y="216"/>
                  </a:lnTo>
                  <a:lnTo>
                    <a:pt x="68" y="218"/>
                  </a:lnTo>
                  <a:lnTo>
                    <a:pt x="68" y="223"/>
                  </a:lnTo>
                  <a:lnTo>
                    <a:pt x="72" y="230"/>
                  </a:lnTo>
                  <a:lnTo>
                    <a:pt x="81" y="235"/>
                  </a:lnTo>
                  <a:lnTo>
                    <a:pt x="91" y="243"/>
                  </a:lnTo>
                  <a:lnTo>
                    <a:pt x="96" y="250"/>
                  </a:lnTo>
                  <a:lnTo>
                    <a:pt x="105" y="256"/>
                  </a:lnTo>
                  <a:lnTo>
                    <a:pt x="113" y="260"/>
                  </a:lnTo>
                  <a:lnTo>
                    <a:pt x="119" y="262"/>
                  </a:lnTo>
                  <a:lnTo>
                    <a:pt x="104" y="262"/>
                  </a:lnTo>
                  <a:lnTo>
                    <a:pt x="93" y="265"/>
                  </a:lnTo>
                  <a:lnTo>
                    <a:pt x="84" y="265"/>
                  </a:lnTo>
                  <a:lnTo>
                    <a:pt x="75" y="265"/>
                  </a:lnTo>
                  <a:lnTo>
                    <a:pt x="64" y="267"/>
                  </a:lnTo>
                  <a:lnTo>
                    <a:pt x="52" y="269"/>
                  </a:lnTo>
                  <a:lnTo>
                    <a:pt x="45" y="270"/>
                  </a:lnTo>
                  <a:lnTo>
                    <a:pt x="37" y="274"/>
                  </a:lnTo>
                  <a:lnTo>
                    <a:pt x="28" y="274"/>
                  </a:lnTo>
                  <a:lnTo>
                    <a:pt x="19" y="276"/>
                  </a:lnTo>
                  <a:lnTo>
                    <a:pt x="12" y="280"/>
                  </a:lnTo>
                  <a:lnTo>
                    <a:pt x="8" y="283"/>
                  </a:lnTo>
                  <a:lnTo>
                    <a:pt x="4" y="285"/>
                  </a:lnTo>
                  <a:lnTo>
                    <a:pt x="0" y="288"/>
                  </a:lnTo>
                  <a:lnTo>
                    <a:pt x="0" y="295"/>
                  </a:lnTo>
                  <a:lnTo>
                    <a:pt x="4" y="300"/>
                  </a:lnTo>
                  <a:lnTo>
                    <a:pt x="9" y="304"/>
                  </a:lnTo>
                  <a:lnTo>
                    <a:pt x="17" y="309"/>
                  </a:lnTo>
                  <a:lnTo>
                    <a:pt x="24" y="314"/>
                  </a:lnTo>
                  <a:lnTo>
                    <a:pt x="35" y="317"/>
                  </a:lnTo>
                  <a:lnTo>
                    <a:pt x="45" y="323"/>
                  </a:lnTo>
                  <a:lnTo>
                    <a:pt x="55" y="328"/>
                  </a:lnTo>
                  <a:lnTo>
                    <a:pt x="67" y="333"/>
                  </a:lnTo>
                  <a:lnTo>
                    <a:pt x="77" y="338"/>
                  </a:lnTo>
                  <a:lnTo>
                    <a:pt x="89" y="341"/>
                  </a:lnTo>
                  <a:lnTo>
                    <a:pt x="99" y="345"/>
                  </a:lnTo>
                  <a:lnTo>
                    <a:pt x="107" y="347"/>
                  </a:lnTo>
                  <a:lnTo>
                    <a:pt x="116" y="351"/>
                  </a:lnTo>
                  <a:lnTo>
                    <a:pt x="121" y="352"/>
                  </a:lnTo>
                  <a:lnTo>
                    <a:pt x="127" y="355"/>
                  </a:lnTo>
                  <a:lnTo>
                    <a:pt x="119" y="356"/>
                  </a:lnTo>
                  <a:lnTo>
                    <a:pt x="112" y="360"/>
                  </a:lnTo>
                  <a:lnTo>
                    <a:pt x="104" y="365"/>
                  </a:lnTo>
                  <a:lnTo>
                    <a:pt x="93" y="369"/>
                  </a:lnTo>
                  <a:lnTo>
                    <a:pt x="84" y="374"/>
                  </a:lnTo>
                  <a:lnTo>
                    <a:pt x="76" y="379"/>
                  </a:lnTo>
                  <a:lnTo>
                    <a:pt x="64" y="383"/>
                  </a:lnTo>
                  <a:lnTo>
                    <a:pt x="59" y="386"/>
                  </a:lnTo>
                  <a:lnTo>
                    <a:pt x="49" y="391"/>
                  </a:lnTo>
                  <a:lnTo>
                    <a:pt x="43" y="397"/>
                  </a:lnTo>
                  <a:lnTo>
                    <a:pt x="37" y="402"/>
                  </a:lnTo>
                  <a:lnTo>
                    <a:pt x="27" y="412"/>
                  </a:lnTo>
                  <a:lnTo>
                    <a:pt x="24" y="414"/>
                  </a:lnTo>
                  <a:lnTo>
                    <a:pt x="24" y="419"/>
                  </a:lnTo>
                  <a:lnTo>
                    <a:pt x="24" y="423"/>
                  </a:lnTo>
                  <a:lnTo>
                    <a:pt x="28" y="426"/>
                  </a:lnTo>
                  <a:lnTo>
                    <a:pt x="32" y="428"/>
                  </a:lnTo>
                  <a:lnTo>
                    <a:pt x="40" y="432"/>
                  </a:lnTo>
                  <a:lnTo>
                    <a:pt x="48" y="433"/>
                  </a:lnTo>
                  <a:lnTo>
                    <a:pt x="59" y="437"/>
                  </a:lnTo>
                  <a:lnTo>
                    <a:pt x="68" y="440"/>
                  </a:lnTo>
                  <a:lnTo>
                    <a:pt x="79" y="442"/>
                  </a:lnTo>
                  <a:lnTo>
                    <a:pt x="91" y="445"/>
                  </a:lnTo>
                  <a:lnTo>
                    <a:pt x="101" y="447"/>
                  </a:lnTo>
                  <a:lnTo>
                    <a:pt x="113" y="447"/>
                  </a:lnTo>
                  <a:lnTo>
                    <a:pt x="136" y="447"/>
                  </a:lnTo>
                  <a:lnTo>
                    <a:pt x="147" y="450"/>
                  </a:lnTo>
                  <a:lnTo>
                    <a:pt x="155" y="450"/>
                  </a:lnTo>
                  <a:lnTo>
                    <a:pt x="164" y="447"/>
                  </a:lnTo>
                  <a:lnTo>
                    <a:pt x="170" y="447"/>
                  </a:lnTo>
                  <a:lnTo>
                    <a:pt x="166" y="450"/>
                  </a:lnTo>
                  <a:lnTo>
                    <a:pt x="159" y="456"/>
                  </a:lnTo>
                  <a:lnTo>
                    <a:pt x="154" y="459"/>
                  </a:lnTo>
                  <a:lnTo>
                    <a:pt x="147" y="465"/>
                  </a:lnTo>
                  <a:lnTo>
                    <a:pt x="139" y="470"/>
                  </a:lnTo>
                  <a:lnTo>
                    <a:pt x="119" y="489"/>
                  </a:lnTo>
                  <a:lnTo>
                    <a:pt x="113" y="496"/>
                  </a:lnTo>
                  <a:lnTo>
                    <a:pt x="107" y="503"/>
                  </a:lnTo>
                  <a:lnTo>
                    <a:pt x="104" y="509"/>
                  </a:lnTo>
                  <a:lnTo>
                    <a:pt x="100" y="515"/>
                  </a:lnTo>
                  <a:lnTo>
                    <a:pt x="96" y="521"/>
                  </a:lnTo>
                  <a:lnTo>
                    <a:pt x="96" y="531"/>
                  </a:lnTo>
                  <a:lnTo>
                    <a:pt x="100" y="534"/>
                  </a:lnTo>
                  <a:lnTo>
                    <a:pt x="104" y="537"/>
                  </a:lnTo>
                  <a:lnTo>
                    <a:pt x="109" y="540"/>
                  </a:lnTo>
                  <a:lnTo>
                    <a:pt x="139" y="540"/>
                  </a:lnTo>
                  <a:lnTo>
                    <a:pt x="151" y="538"/>
                  </a:lnTo>
                  <a:lnTo>
                    <a:pt x="162" y="537"/>
                  </a:lnTo>
                  <a:lnTo>
                    <a:pt x="174" y="534"/>
                  </a:lnTo>
                  <a:lnTo>
                    <a:pt x="187" y="532"/>
                  </a:lnTo>
                  <a:lnTo>
                    <a:pt x="199" y="532"/>
                  </a:lnTo>
                  <a:lnTo>
                    <a:pt x="208" y="531"/>
                  </a:lnTo>
                  <a:lnTo>
                    <a:pt x="219" y="528"/>
                  </a:lnTo>
                  <a:lnTo>
                    <a:pt x="227" y="527"/>
                  </a:lnTo>
                  <a:lnTo>
                    <a:pt x="234" y="524"/>
                  </a:lnTo>
                  <a:lnTo>
                    <a:pt x="236" y="524"/>
                  </a:lnTo>
                  <a:lnTo>
                    <a:pt x="239" y="523"/>
                  </a:lnTo>
                  <a:lnTo>
                    <a:pt x="235" y="531"/>
                  </a:lnTo>
                  <a:lnTo>
                    <a:pt x="231" y="538"/>
                  </a:lnTo>
                  <a:lnTo>
                    <a:pt x="228" y="546"/>
                  </a:lnTo>
                  <a:lnTo>
                    <a:pt x="224" y="553"/>
                  </a:lnTo>
                  <a:lnTo>
                    <a:pt x="224" y="562"/>
                  </a:lnTo>
                  <a:lnTo>
                    <a:pt x="224" y="569"/>
                  </a:lnTo>
                  <a:lnTo>
                    <a:pt x="224" y="574"/>
                  </a:lnTo>
                  <a:lnTo>
                    <a:pt x="230" y="579"/>
                  </a:lnTo>
                  <a:lnTo>
                    <a:pt x="236" y="581"/>
                  </a:lnTo>
                  <a:lnTo>
                    <a:pt x="246" y="584"/>
                  </a:lnTo>
                  <a:lnTo>
                    <a:pt x="256" y="584"/>
                  </a:lnTo>
                  <a:lnTo>
                    <a:pt x="268" y="581"/>
                  </a:lnTo>
                  <a:lnTo>
                    <a:pt x="279" y="579"/>
                  </a:lnTo>
                  <a:lnTo>
                    <a:pt x="290" y="574"/>
                  </a:lnTo>
                  <a:lnTo>
                    <a:pt x="299" y="570"/>
                  </a:lnTo>
                  <a:lnTo>
                    <a:pt x="307" y="562"/>
                  </a:lnTo>
                  <a:lnTo>
                    <a:pt x="303" y="574"/>
                  </a:lnTo>
                  <a:lnTo>
                    <a:pt x="298" y="586"/>
                  </a:lnTo>
                  <a:lnTo>
                    <a:pt x="295" y="600"/>
                  </a:lnTo>
                  <a:lnTo>
                    <a:pt x="294" y="610"/>
                  </a:lnTo>
                  <a:lnTo>
                    <a:pt x="295" y="623"/>
                  </a:lnTo>
                  <a:lnTo>
                    <a:pt x="297" y="633"/>
                  </a:lnTo>
                  <a:lnTo>
                    <a:pt x="303" y="641"/>
                  </a:lnTo>
                  <a:lnTo>
                    <a:pt x="313" y="647"/>
                  </a:lnTo>
                  <a:lnTo>
                    <a:pt x="317" y="650"/>
                  </a:lnTo>
                  <a:lnTo>
                    <a:pt x="323" y="651"/>
                  </a:lnTo>
                  <a:lnTo>
                    <a:pt x="329" y="652"/>
                  </a:lnTo>
                  <a:lnTo>
                    <a:pt x="334" y="651"/>
                  </a:lnTo>
                  <a:lnTo>
                    <a:pt x="339" y="651"/>
                  </a:lnTo>
                  <a:lnTo>
                    <a:pt x="347" y="650"/>
                  </a:lnTo>
                  <a:lnTo>
                    <a:pt x="354" y="647"/>
                  </a:lnTo>
                  <a:lnTo>
                    <a:pt x="358" y="645"/>
                  </a:lnTo>
                  <a:lnTo>
                    <a:pt x="365" y="641"/>
                  </a:lnTo>
                  <a:lnTo>
                    <a:pt x="370" y="638"/>
                  </a:lnTo>
                  <a:lnTo>
                    <a:pt x="374" y="636"/>
                  </a:lnTo>
                  <a:lnTo>
                    <a:pt x="381" y="632"/>
                  </a:lnTo>
                  <a:lnTo>
                    <a:pt x="385" y="628"/>
                  </a:lnTo>
                  <a:lnTo>
                    <a:pt x="390" y="622"/>
                  </a:lnTo>
                  <a:lnTo>
                    <a:pt x="398" y="614"/>
                  </a:lnTo>
                  <a:lnTo>
                    <a:pt x="401" y="628"/>
                  </a:lnTo>
                  <a:lnTo>
                    <a:pt x="406" y="639"/>
                  </a:lnTo>
                  <a:lnTo>
                    <a:pt x="410" y="652"/>
                  </a:lnTo>
                  <a:lnTo>
                    <a:pt x="413" y="662"/>
                  </a:lnTo>
                  <a:lnTo>
                    <a:pt x="421" y="670"/>
                  </a:lnTo>
                  <a:lnTo>
                    <a:pt x="428" y="676"/>
                  </a:lnTo>
                  <a:lnTo>
                    <a:pt x="438" y="680"/>
                  </a:lnTo>
                  <a:lnTo>
                    <a:pt x="448" y="681"/>
                  </a:lnTo>
                  <a:lnTo>
                    <a:pt x="458" y="679"/>
                  </a:lnTo>
                  <a:lnTo>
                    <a:pt x="472" y="675"/>
                  </a:lnTo>
                  <a:lnTo>
                    <a:pt x="484" y="667"/>
                  </a:lnTo>
                  <a:lnTo>
                    <a:pt x="493" y="660"/>
                  </a:lnTo>
                  <a:lnTo>
                    <a:pt x="501" y="650"/>
                  </a:lnTo>
                  <a:lnTo>
                    <a:pt x="508" y="641"/>
                  </a:lnTo>
                  <a:lnTo>
                    <a:pt x="513" y="633"/>
                  </a:lnTo>
                  <a:lnTo>
                    <a:pt x="514" y="627"/>
                  </a:lnTo>
                  <a:lnTo>
                    <a:pt x="518" y="632"/>
                  </a:lnTo>
                  <a:lnTo>
                    <a:pt x="520" y="636"/>
                  </a:lnTo>
                  <a:lnTo>
                    <a:pt x="524" y="641"/>
                  </a:lnTo>
                  <a:lnTo>
                    <a:pt x="529" y="647"/>
                  </a:lnTo>
                  <a:lnTo>
                    <a:pt x="533" y="653"/>
                  </a:lnTo>
                  <a:lnTo>
                    <a:pt x="538" y="657"/>
                  </a:lnTo>
                  <a:lnTo>
                    <a:pt x="544" y="662"/>
                  </a:lnTo>
                  <a:lnTo>
                    <a:pt x="552" y="667"/>
                  </a:lnTo>
                  <a:lnTo>
                    <a:pt x="558" y="670"/>
                  </a:lnTo>
                  <a:lnTo>
                    <a:pt x="564" y="675"/>
                  </a:lnTo>
                  <a:lnTo>
                    <a:pt x="570" y="676"/>
                  </a:lnTo>
                  <a:lnTo>
                    <a:pt x="576" y="679"/>
                  </a:lnTo>
                  <a:lnTo>
                    <a:pt x="581" y="681"/>
                  </a:lnTo>
                  <a:lnTo>
                    <a:pt x="588" y="681"/>
                  </a:lnTo>
                  <a:lnTo>
                    <a:pt x="593" y="683"/>
                  </a:lnTo>
                  <a:lnTo>
                    <a:pt x="596" y="683"/>
                  </a:lnTo>
                  <a:lnTo>
                    <a:pt x="605" y="680"/>
                  </a:lnTo>
                  <a:lnTo>
                    <a:pt x="613" y="675"/>
                  </a:lnTo>
                  <a:lnTo>
                    <a:pt x="620" y="669"/>
                  </a:lnTo>
                  <a:lnTo>
                    <a:pt x="625" y="660"/>
                  </a:lnTo>
                  <a:lnTo>
                    <a:pt x="631" y="650"/>
                  </a:lnTo>
                  <a:lnTo>
                    <a:pt x="632" y="638"/>
                  </a:lnTo>
                  <a:lnTo>
                    <a:pt x="632" y="629"/>
                  </a:lnTo>
                  <a:lnTo>
                    <a:pt x="628" y="619"/>
                  </a:lnTo>
                  <a:lnTo>
                    <a:pt x="636" y="629"/>
                  </a:lnTo>
                  <a:lnTo>
                    <a:pt x="645" y="638"/>
                  </a:lnTo>
                  <a:lnTo>
                    <a:pt x="653" y="647"/>
                  </a:lnTo>
                  <a:lnTo>
                    <a:pt x="663" y="656"/>
                  </a:lnTo>
                  <a:lnTo>
                    <a:pt x="673" y="660"/>
                  </a:lnTo>
                  <a:lnTo>
                    <a:pt x="685" y="662"/>
                  </a:lnTo>
                  <a:lnTo>
                    <a:pt x="693" y="666"/>
                  </a:lnTo>
                  <a:lnTo>
                    <a:pt x="703" y="666"/>
                  </a:lnTo>
                  <a:lnTo>
                    <a:pt x="711" y="662"/>
                  </a:lnTo>
                  <a:lnTo>
                    <a:pt x="718" y="656"/>
                  </a:lnTo>
                  <a:lnTo>
                    <a:pt x="722" y="645"/>
                  </a:lnTo>
                  <a:lnTo>
                    <a:pt x="724" y="633"/>
                  </a:lnTo>
                  <a:lnTo>
                    <a:pt x="726" y="621"/>
                  </a:lnTo>
                  <a:lnTo>
                    <a:pt x="724" y="607"/>
                  </a:lnTo>
                  <a:lnTo>
                    <a:pt x="722" y="593"/>
                  </a:lnTo>
                  <a:lnTo>
                    <a:pt x="713" y="579"/>
                  </a:lnTo>
                  <a:lnTo>
                    <a:pt x="722" y="586"/>
                  </a:lnTo>
                  <a:lnTo>
                    <a:pt x="730" y="591"/>
                  </a:lnTo>
                  <a:lnTo>
                    <a:pt x="739" y="595"/>
                  </a:lnTo>
                  <a:lnTo>
                    <a:pt x="746" y="600"/>
                  </a:lnTo>
                  <a:lnTo>
                    <a:pt x="752" y="603"/>
                  </a:lnTo>
                  <a:lnTo>
                    <a:pt x="758" y="607"/>
                  </a:lnTo>
                  <a:lnTo>
                    <a:pt x="763" y="608"/>
                  </a:lnTo>
                  <a:lnTo>
                    <a:pt x="768" y="609"/>
                  </a:lnTo>
                  <a:lnTo>
                    <a:pt x="775" y="610"/>
                  </a:lnTo>
                  <a:lnTo>
                    <a:pt x="778" y="610"/>
                  </a:lnTo>
                  <a:lnTo>
                    <a:pt x="783" y="612"/>
                  </a:lnTo>
                  <a:lnTo>
                    <a:pt x="786" y="612"/>
                  </a:lnTo>
                  <a:lnTo>
                    <a:pt x="790" y="610"/>
                  </a:lnTo>
                  <a:lnTo>
                    <a:pt x="794" y="610"/>
                  </a:lnTo>
                  <a:lnTo>
                    <a:pt x="798" y="609"/>
                  </a:lnTo>
                  <a:lnTo>
                    <a:pt x="798" y="608"/>
                  </a:lnTo>
                  <a:lnTo>
                    <a:pt x="803" y="603"/>
                  </a:lnTo>
                  <a:lnTo>
                    <a:pt x="806" y="595"/>
                  </a:lnTo>
                  <a:lnTo>
                    <a:pt x="806" y="586"/>
                  </a:lnTo>
                  <a:lnTo>
                    <a:pt x="803" y="574"/>
                  </a:lnTo>
                  <a:lnTo>
                    <a:pt x="800" y="560"/>
                  </a:lnTo>
                  <a:lnTo>
                    <a:pt x="794" y="548"/>
                  </a:lnTo>
                  <a:lnTo>
                    <a:pt x="786" y="534"/>
                  </a:lnTo>
                  <a:lnTo>
                    <a:pt x="778" y="523"/>
                  </a:lnTo>
                  <a:lnTo>
                    <a:pt x="786" y="527"/>
                  </a:lnTo>
                  <a:lnTo>
                    <a:pt x="795" y="531"/>
                  </a:lnTo>
                  <a:lnTo>
                    <a:pt x="803" y="532"/>
                  </a:lnTo>
                  <a:lnTo>
                    <a:pt x="810" y="532"/>
                  </a:lnTo>
                  <a:lnTo>
                    <a:pt x="818" y="534"/>
                  </a:lnTo>
                  <a:lnTo>
                    <a:pt x="826" y="534"/>
                  </a:lnTo>
                  <a:lnTo>
                    <a:pt x="832" y="532"/>
                  </a:lnTo>
                  <a:lnTo>
                    <a:pt x="838" y="532"/>
                  </a:lnTo>
                  <a:lnTo>
                    <a:pt x="844" y="532"/>
                  </a:lnTo>
                  <a:lnTo>
                    <a:pt x="850" y="531"/>
                  </a:lnTo>
                  <a:lnTo>
                    <a:pt x="854" y="528"/>
                  </a:lnTo>
                  <a:lnTo>
                    <a:pt x="858" y="527"/>
                  </a:lnTo>
                  <a:lnTo>
                    <a:pt x="861" y="524"/>
                  </a:lnTo>
                  <a:lnTo>
                    <a:pt x="865" y="521"/>
                  </a:lnTo>
                  <a:lnTo>
                    <a:pt x="867" y="521"/>
                  </a:lnTo>
                  <a:lnTo>
                    <a:pt x="870" y="518"/>
                  </a:lnTo>
                  <a:lnTo>
                    <a:pt x="873" y="515"/>
                  </a:lnTo>
                  <a:lnTo>
                    <a:pt x="873" y="505"/>
                  </a:lnTo>
                  <a:lnTo>
                    <a:pt x="870" y="502"/>
                  </a:lnTo>
                  <a:lnTo>
                    <a:pt x="866" y="494"/>
                  </a:lnTo>
                  <a:lnTo>
                    <a:pt x="861" y="489"/>
                  </a:lnTo>
                  <a:lnTo>
                    <a:pt x="855" y="485"/>
                  </a:lnTo>
                  <a:lnTo>
                    <a:pt x="847" y="479"/>
                  </a:lnTo>
                  <a:lnTo>
                    <a:pt x="855" y="479"/>
                  </a:lnTo>
                  <a:lnTo>
                    <a:pt x="865" y="480"/>
                  </a:lnTo>
                  <a:lnTo>
                    <a:pt x="873" y="480"/>
                  </a:lnTo>
                  <a:lnTo>
                    <a:pt x="882" y="479"/>
                  </a:lnTo>
                  <a:lnTo>
                    <a:pt x="889" y="478"/>
                  </a:lnTo>
                  <a:lnTo>
                    <a:pt x="895" y="475"/>
                  </a:lnTo>
                  <a:lnTo>
                    <a:pt x="901" y="475"/>
                  </a:lnTo>
                  <a:lnTo>
                    <a:pt x="901" y="467"/>
                  </a:lnTo>
                  <a:lnTo>
                    <a:pt x="903" y="464"/>
                  </a:lnTo>
                  <a:lnTo>
                    <a:pt x="901" y="459"/>
                  </a:lnTo>
                  <a:lnTo>
                    <a:pt x="895" y="450"/>
                  </a:lnTo>
                  <a:lnTo>
                    <a:pt x="882" y="437"/>
                  </a:lnTo>
                  <a:lnTo>
                    <a:pt x="873" y="431"/>
                  </a:lnTo>
                  <a:lnTo>
                    <a:pt x="865" y="427"/>
                  </a:lnTo>
                  <a:lnTo>
                    <a:pt x="858" y="426"/>
                  </a:lnTo>
                  <a:lnTo>
                    <a:pt x="866" y="423"/>
                  </a:lnTo>
                  <a:lnTo>
                    <a:pt x="875" y="421"/>
                  </a:lnTo>
                  <a:lnTo>
                    <a:pt x="883" y="419"/>
                  </a:lnTo>
                  <a:lnTo>
                    <a:pt x="893" y="417"/>
                  </a:lnTo>
                  <a:lnTo>
                    <a:pt x="901" y="412"/>
                  </a:lnTo>
                  <a:lnTo>
                    <a:pt x="905" y="409"/>
                  </a:lnTo>
                  <a:lnTo>
                    <a:pt x="910" y="407"/>
                  </a:lnTo>
                  <a:lnTo>
                    <a:pt x="913" y="400"/>
                  </a:lnTo>
                  <a:lnTo>
                    <a:pt x="915" y="395"/>
                  </a:lnTo>
                  <a:lnTo>
                    <a:pt x="913" y="390"/>
                  </a:lnTo>
                  <a:lnTo>
                    <a:pt x="910" y="385"/>
                  </a:lnTo>
                  <a:lnTo>
                    <a:pt x="905" y="380"/>
                  </a:lnTo>
                  <a:lnTo>
                    <a:pt x="895" y="374"/>
                  </a:lnTo>
                  <a:lnTo>
                    <a:pt x="883" y="369"/>
                  </a:lnTo>
                  <a:lnTo>
                    <a:pt x="870" y="366"/>
                  </a:lnTo>
                  <a:lnTo>
                    <a:pt x="850" y="365"/>
                  </a:lnTo>
                  <a:lnTo>
                    <a:pt x="861" y="364"/>
                  </a:lnTo>
                  <a:lnTo>
                    <a:pt x="873" y="359"/>
                  </a:lnTo>
                  <a:lnTo>
                    <a:pt x="883" y="355"/>
                  </a:lnTo>
                  <a:lnTo>
                    <a:pt x="894" y="350"/>
                  </a:lnTo>
                  <a:lnTo>
                    <a:pt x="901" y="343"/>
                  </a:lnTo>
                  <a:lnTo>
                    <a:pt x="907" y="338"/>
                  </a:lnTo>
                  <a:lnTo>
                    <a:pt x="910" y="333"/>
                  </a:lnTo>
                  <a:lnTo>
                    <a:pt x="910" y="328"/>
                  </a:lnTo>
                  <a:lnTo>
                    <a:pt x="907" y="322"/>
                  </a:lnTo>
                  <a:lnTo>
                    <a:pt x="901" y="317"/>
                  </a:lnTo>
                  <a:lnTo>
                    <a:pt x="894" y="313"/>
                  </a:lnTo>
                  <a:lnTo>
                    <a:pt x="883" y="307"/>
                  </a:lnTo>
                  <a:lnTo>
                    <a:pt x="873" y="304"/>
                  </a:lnTo>
                  <a:lnTo>
                    <a:pt x="858" y="302"/>
                  </a:lnTo>
                  <a:lnTo>
                    <a:pt x="847" y="302"/>
                  </a:lnTo>
                  <a:lnTo>
                    <a:pt x="832" y="303"/>
                  </a:lnTo>
                  <a:lnTo>
                    <a:pt x="844" y="297"/>
                  </a:lnTo>
                  <a:lnTo>
                    <a:pt x="854" y="290"/>
                  </a:lnTo>
                  <a:lnTo>
                    <a:pt x="863" y="283"/>
                  </a:lnTo>
                  <a:lnTo>
                    <a:pt x="870" y="276"/>
                  </a:lnTo>
                  <a:lnTo>
                    <a:pt x="873" y="269"/>
                  </a:lnTo>
                  <a:lnTo>
                    <a:pt x="875" y="262"/>
                  </a:lnTo>
                  <a:lnTo>
                    <a:pt x="875" y="256"/>
                  </a:lnTo>
                  <a:lnTo>
                    <a:pt x="875" y="251"/>
                  </a:lnTo>
                  <a:lnTo>
                    <a:pt x="870" y="246"/>
                  </a:lnTo>
                  <a:lnTo>
                    <a:pt x="865" y="245"/>
                  </a:lnTo>
                  <a:lnTo>
                    <a:pt x="861" y="242"/>
                  </a:lnTo>
                  <a:lnTo>
                    <a:pt x="854" y="241"/>
                  </a:lnTo>
                  <a:lnTo>
                    <a:pt x="847" y="238"/>
                  </a:lnTo>
                  <a:lnTo>
                    <a:pt x="842" y="237"/>
                  </a:lnTo>
                  <a:lnTo>
                    <a:pt x="835" y="235"/>
                  </a:lnTo>
                  <a:lnTo>
                    <a:pt x="828" y="235"/>
                  </a:lnTo>
                  <a:lnTo>
                    <a:pt x="822" y="235"/>
                  </a:lnTo>
                  <a:lnTo>
                    <a:pt x="814" y="233"/>
                  </a:lnTo>
                  <a:lnTo>
                    <a:pt x="798" y="233"/>
                  </a:lnTo>
                  <a:lnTo>
                    <a:pt x="791" y="235"/>
                  </a:lnTo>
                  <a:lnTo>
                    <a:pt x="788" y="235"/>
                  </a:lnTo>
                  <a:lnTo>
                    <a:pt x="798" y="227"/>
                  </a:lnTo>
                  <a:lnTo>
                    <a:pt x="806" y="218"/>
                  </a:lnTo>
                  <a:lnTo>
                    <a:pt x="814" y="208"/>
                  </a:lnTo>
                  <a:lnTo>
                    <a:pt x="823" y="197"/>
                  </a:lnTo>
                  <a:lnTo>
                    <a:pt x="828" y="188"/>
                  </a:lnTo>
                  <a:lnTo>
                    <a:pt x="834" y="175"/>
                  </a:lnTo>
                  <a:lnTo>
                    <a:pt x="835" y="166"/>
                  </a:lnTo>
                  <a:lnTo>
                    <a:pt x="832" y="161"/>
                  </a:lnTo>
                  <a:lnTo>
                    <a:pt x="830" y="156"/>
                  </a:lnTo>
                  <a:lnTo>
                    <a:pt x="826" y="154"/>
                  </a:lnTo>
                  <a:lnTo>
                    <a:pt x="823" y="152"/>
                  </a:lnTo>
                  <a:lnTo>
                    <a:pt x="815" y="151"/>
                  </a:lnTo>
                  <a:lnTo>
                    <a:pt x="810" y="150"/>
                  </a:lnTo>
                  <a:lnTo>
                    <a:pt x="803" y="147"/>
                  </a:lnTo>
                  <a:lnTo>
                    <a:pt x="788" y="147"/>
                  </a:lnTo>
                  <a:lnTo>
                    <a:pt x="780" y="150"/>
                  </a:lnTo>
                  <a:lnTo>
                    <a:pt x="771" y="151"/>
                  </a:lnTo>
                  <a:lnTo>
                    <a:pt x="760" y="152"/>
                  </a:lnTo>
                  <a:lnTo>
                    <a:pt x="754" y="154"/>
                  </a:lnTo>
                  <a:lnTo>
                    <a:pt x="746" y="156"/>
                  </a:lnTo>
                  <a:lnTo>
                    <a:pt x="736" y="159"/>
                  </a:lnTo>
                  <a:lnTo>
                    <a:pt x="727" y="161"/>
                  </a:lnTo>
                  <a:lnTo>
                    <a:pt x="718" y="164"/>
                  </a:lnTo>
                  <a:lnTo>
                    <a:pt x="723" y="156"/>
                  </a:lnTo>
                  <a:lnTo>
                    <a:pt x="726" y="145"/>
                  </a:lnTo>
                  <a:lnTo>
                    <a:pt x="728" y="135"/>
                  </a:lnTo>
                  <a:lnTo>
                    <a:pt x="731" y="123"/>
                  </a:lnTo>
                  <a:lnTo>
                    <a:pt x="731" y="114"/>
                  </a:lnTo>
                  <a:lnTo>
                    <a:pt x="730" y="104"/>
                  </a:lnTo>
                  <a:lnTo>
                    <a:pt x="726" y="95"/>
                  </a:lnTo>
                  <a:lnTo>
                    <a:pt x="718" y="92"/>
                  </a:lnTo>
                  <a:lnTo>
                    <a:pt x="716" y="90"/>
                  </a:lnTo>
                  <a:lnTo>
                    <a:pt x="711" y="90"/>
                  </a:lnTo>
                  <a:lnTo>
                    <a:pt x="704" y="90"/>
                  </a:lnTo>
                  <a:lnTo>
                    <a:pt x="697" y="90"/>
                  </a:lnTo>
                  <a:lnTo>
                    <a:pt x="691" y="92"/>
                  </a:lnTo>
                  <a:lnTo>
                    <a:pt x="685" y="93"/>
                  </a:lnTo>
                  <a:lnTo>
                    <a:pt x="677" y="95"/>
                  </a:lnTo>
                  <a:lnTo>
                    <a:pt x="671" y="98"/>
                  </a:lnTo>
                  <a:lnTo>
                    <a:pt x="665" y="100"/>
                  </a:lnTo>
                  <a:lnTo>
                    <a:pt x="657" y="102"/>
                  </a:lnTo>
                  <a:lnTo>
                    <a:pt x="651" y="107"/>
                  </a:lnTo>
                  <a:lnTo>
                    <a:pt x="645" y="109"/>
                  </a:lnTo>
                  <a:lnTo>
                    <a:pt x="637" y="114"/>
                  </a:lnTo>
                  <a:lnTo>
                    <a:pt x="633" y="118"/>
                  </a:lnTo>
                  <a:lnTo>
                    <a:pt x="631" y="121"/>
                  </a:lnTo>
                  <a:lnTo>
                    <a:pt x="627" y="123"/>
                  </a:lnTo>
                  <a:lnTo>
                    <a:pt x="628" y="111"/>
                  </a:lnTo>
                  <a:lnTo>
                    <a:pt x="631" y="95"/>
                  </a:lnTo>
                  <a:lnTo>
                    <a:pt x="628" y="84"/>
                  </a:lnTo>
                  <a:lnTo>
                    <a:pt x="625" y="71"/>
                  </a:lnTo>
                  <a:lnTo>
                    <a:pt x="620" y="59"/>
                  </a:lnTo>
                  <a:lnTo>
                    <a:pt x="613" y="50"/>
                  </a:lnTo>
                  <a:lnTo>
                    <a:pt x="608" y="41"/>
                  </a:lnTo>
                  <a:lnTo>
                    <a:pt x="599" y="38"/>
                  </a:lnTo>
                  <a:lnTo>
                    <a:pt x="593" y="38"/>
                  </a:lnTo>
                  <a:lnTo>
                    <a:pt x="584" y="38"/>
                  </a:lnTo>
                  <a:lnTo>
                    <a:pt x="570" y="41"/>
                  </a:lnTo>
                  <a:lnTo>
                    <a:pt x="558" y="46"/>
                  </a:lnTo>
                  <a:lnTo>
                    <a:pt x="546" y="51"/>
                  </a:lnTo>
                  <a:lnTo>
                    <a:pt x="538" y="56"/>
                  </a:lnTo>
                  <a:lnTo>
                    <a:pt x="532" y="61"/>
                  </a:lnTo>
                  <a:lnTo>
                    <a:pt x="529" y="65"/>
                  </a:lnTo>
                  <a:lnTo>
                    <a:pt x="526" y="55"/>
                  </a:lnTo>
                  <a:lnTo>
                    <a:pt x="520" y="45"/>
                  </a:lnTo>
                  <a:lnTo>
                    <a:pt x="513" y="33"/>
                  </a:lnTo>
                  <a:lnTo>
                    <a:pt x="505" y="22"/>
                  </a:lnTo>
                  <a:lnTo>
                    <a:pt x="497" y="13"/>
                  </a:lnTo>
                  <a:lnTo>
                    <a:pt x="486" y="8"/>
                  </a:lnTo>
                  <a:lnTo>
                    <a:pt x="477" y="2"/>
                  </a:lnTo>
                  <a:lnTo>
                    <a:pt x="466" y="0"/>
                  </a:lnTo>
                  <a:lnTo>
                    <a:pt x="457" y="2"/>
                  </a:lnTo>
                  <a:lnTo>
                    <a:pt x="449" y="6"/>
                  </a:lnTo>
                  <a:lnTo>
                    <a:pt x="441" y="9"/>
                  </a:lnTo>
                  <a:lnTo>
                    <a:pt x="434" y="16"/>
                  </a:lnTo>
                  <a:lnTo>
                    <a:pt x="428" y="23"/>
                  </a:lnTo>
                  <a:lnTo>
                    <a:pt x="421" y="35"/>
                  </a:lnTo>
                  <a:lnTo>
                    <a:pt x="417" y="46"/>
                  </a:lnTo>
                  <a:lnTo>
                    <a:pt x="413" y="57"/>
                  </a:lnTo>
                  <a:lnTo>
                    <a:pt x="406" y="52"/>
                  </a:lnTo>
                  <a:lnTo>
                    <a:pt x="398" y="47"/>
                  </a:lnTo>
                  <a:lnTo>
                    <a:pt x="390" y="41"/>
                  </a:lnTo>
                  <a:lnTo>
                    <a:pt x="379" y="38"/>
                  </a:lnTo>
                  <a:lnTo>
                    <a:pt x="369" y="33"/>
                  </a:lnTo>
                  <a:lnTo>
                    <a:pt x="358" y="31"/>
                  </a:lnTo>
                  <a:lnTo>
                    <a:pt x="349" y="27"/>
                  </a:lnTo>
                  <a:lnTo>
                    <a:pt x="342" y="27"/>
                  </a:lnTo>
                  <a:lnTo>
                    <a:pt x="334" y="30"/>
                  </a:lnTo>
                  <a:lnTo>
                    <a:pt x="331" y="35"/>
                  </a:lnTo>
                  <a:lnTo>
                    <a:pt x="329" y="41"/>
                  </a:lnTo>
                  <a:lnTo>
                    <a:pt x="329" y="61"/>
                  </a:lnTo>
                  <a:lnTo>
                    <a:pt x="331" y="74"/>
                  </a:lnTo>
                  <a:lnTo>
                    <a:pt x="334" y="88"/>
                  </a:lnTo>
                  <a:lnTo>
                    <a:pt x="338" y="98"/>
                  </a:lnTo>
                  <a:lnTo>
                    <a:pt x="319" y="83"/>
                  </a:lnTo>
                  <a:lnTo>
                    <a:pt x="313" y="79"/>
                  </a:lnTo>
                  <a:lnTo>
                    <a:pt x="306" y="74"/>
                  </a:lnTo>
                  <a:lnTo>
                    <a:pt x="298" y="69"/>
                  </a:lnTo>
                  <a:lnTo>
                    <a:pt x="290" y="65"/>
                  </a:lnTo>
                  <a:lnTo>
                    <a:pt x="283" y="60"/>
                  </a:lnTo>
                  <a:lnTo>
                    <a:pt x="275" y="57"/>
                  </a:lnTo>
                  <a:lnTo>
                    <a:pt x="268" y="55"/>
                  </a:lnTo>
                  <a:lnTo>
                    <a:pt x="263" y="52"/>
                  </a:lnTo>
                  <a:lnTo>
                    <a:pt x="256" y="51"/>
                  </a:lnTo>
                  <a:lnTo>
                    <a:pt x="251" y="50"/>
                  </a:lnTo>
                  <a:lnTo>
                    <a:pt x="242" y="50"/>
                  </a:lnTo>
                  <a:lnTo>
                    <a:pt x="236" y="51"/>
                  </a:lnTo>
                  <a:lnTo>
                    <a:pt x="231" y="54"/>
                  </a:lnTo>
                  <a:lnTo>
                    <a:pt x="228" y="59"/>
                  </a:lnTo>
                  <a:lnTo>
                    <a:pt x="227" y="65"/>
                  </a:lnTo>
                  <a:lnTo>
                    <a:pt x="227" y="80"/>
                  </a:lnTo>
                  <a:lnTo>
                    <a:pt x="230" y="88"/>
                  </a:lnTo>
                  <a:lnTo>
                    <a:pt x="234" y="95"/>
                  </a:lnTo>
                  <a:lnTo>
                    <a:pt x="239" y="104"/>
                  </a:lnTo>
                  <a:lnTo>
                    <a:pt x="230" y="98"/>
                  </a:lnTo>
                  <a:lnTo>
                    <a:pt x="219" y="93"/>
                  </a:lnTo>
                  <a:lnTo>
                    <a:pt x="208" y="90"/>
                  </a:lnTo>
                  <a:lnTo>
                    <a:pt x="199" y="88"/>
                  </a:lnTo>
                  <a:lnTo>
                    <a:pt x="188" y="85"/>
                  </a:lnTo>
                  <a:lnTo>
                    <a:pt x="180" y="85"/>
                  </a:lnTo>
                  <a:lnTo>
                    <a:pt x="174" y="88"/>
                  </a:lnTo>
                  <a:lnTo>
                    <a:pt x="167" y="88"/>
                  </a:lnTo>
                  <a:lnTo>
                    <a:pt x="162" y="92"/>
                  </a:lnTo>
                  <a:lnTo>
                    <a:pt x="162" y="105"/>
                  </a:lnTo>
                  <a:lnTo>
                    <a:pt x="164" y="114"/>
                  </a:lnTo>
                  <a:lnTo>
                    <a:pt x="167" y="123"/>
                  </a:lnTo>
                  <a:lnTo>
                    <a:pt x="174" y="131"/>
                  </a:lnTo>
                  <a:lnTo>
                    <a:pt x="179" y="140"/>
                  </a:lnTo>
                  <a:lnTo>
                    <a:pt x="184" y="147"/>
                  </a:lnTo>
                  <a:lnTo>
                    <a:pt x="176" y="143"/>
                  </a:lnTo>
                  <a:lnTo>
                    <a:pt x="170" y="140"/>
                  </a:lnTo>
                  <a:lnTo>
                    <a:pt x="160" y="137"/>
                  </a:lnTo>
                  <a:lnTo>
                    <a:pt x="154" y="135"/>
                  </a:lnTo>
                  <a:lnTo>
                    <a:pt x="144" y="132"/>
                  </a:lnTo>
                  <a:lnTo>
                    <a:pt x="138" y="131"/>
                  </a:lnTo>
                  <a:lnTo>
                    <a:pt x="131" y="128"/>
                  </a:lnTo>
                  <a:lnTo>
                    <a:pt x="124" y="128"/>
                  </a:lnTo>
                  <a:lnTo>
                    <a:pt x="116" y="126"/>
                  </a:lnTo>
                  <a:lnTo>
                    <a:pt x="92" y="126"/>
                  </a:lnTo>
                  <a:lnTo>
                    <a:pt x="89" y="128"/>
                  </a:lnTo>
                  <a:lnTo>
                    <a:pt x="84" y="130"/>
                  </a:lnTo>
                  <a:lnTo>
                    <a:pt x="81" y="131"/>
                  </a:lnTo>
                  <a:lnTo>
                    <a:pt x="77" y="137"/>
                  </a:lnTo>
                  <a:lnTo>
                    <a:pt x="79" y="145"/>
                  </a:lnTo>
                  <a:lnTo>
                    <a:pt x="84" y="156"/>
                  </a:lnTo>
                  <a:lnTo>
                    <a:pt x="91" y="170"/>
                  </a:lnTo>
                  <a:lnTo>
                    <a:pt x="101" y="180"/>
                  </a:lnTo>
                  <a:lnTo>
                    <a:pt x="113" y="192"/>
                  </a:lnTo>
                  <a:lnTo>
                    <a:pt x="124" y="202"/>
                  </a:lnTo>
                  <a:lnTo>
                    <a:pt x="136" y="211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GB" sz="1349"/>
            </a:p>
          </p:txBody>
        </p:sp>
        <p:sp>
          <p:nvSpPr>
            <p:cNvPr id="43" name="Freeform 20">
              <a:extLst>
                <a:ext uri="{FF2B5EF4-FFF2-40B4-BE49-F238E27FC236}">
                  <a16:creationId xmlns:a16="http://schemas.microsoft.com/office/drawing/2014/main" id="{AF95FDF1-DB2D-4390-BA3F-54714B18A8DD}"/>
                </a:ext>
              </a:extLst>
            </p:cNvPr>
            <p:cNvSpPr>
              <a:spLocks/>
            </p:cNvSpPr>
            <p:nvPr/>
          </p:nvSpPr>
          <p:spPr bwMode="auto">
            <a:xfrm>
              <a:off x="-176734" y="5734263"/>
              <a:ext cx="422363" cy="348583"/>
            </a:xfrm>
            <a:custGeom>
              <a:avLst/>
              <a:gdLst>
                <a:gd name="T0" fmla="*/ 61 w 845"/>
                <a:gd name="T1" fmla="*/ 201 h 637"/>
                <a:gd name="T2" fmla="*/ 107 w 845"/>
                <a:gd name="T3" fmla="*/ 246 h 637"/>
                <a:gd name="T4" fmla="*/ 33 w 845"/>
                <a:gd name="T5" fmla="*/ 257 h 637"/>
                <a:gd name="T6" fmla="*/ 3 w 845"/>
                <a:gd name="T7" fmla="*/ 279 h 637"/>
                <a:gd name="T8" fmla="*/ 71 w 845"/>
                <a:gd name="T9" fmla="*/ 310 h 637"/>
                <a:gd name="T10" fmla="*/ 122 w 845"/>
                <a:gd name="T11" fmla="*/ 332 h 637"/>
                <a:gd name="T12" fmla="*/ 52 w 845"/>
                <a:gd name="T13" fmla="*/ 363 h 637"/>
                <a:gd name="T14" fmla="*/ 33 w 845"/>
                <a:gd name="T15" fmla="*/ 398 h 637"/>
                <a:gd name="T16" fmla="*/ 118 w 845"/>
                <a:gd name="T17" fmla="*/ 410 h 637"/>
                <a:gd name="T18" fmla="*/ 164 w 845"/>
                <a:gd name="T19" fmla="*/ 415 h 637"/>
                <a:gd name="T20" fmla="*/ 91 w 845"/>
                <a:gd name="T21" fmla="*/ 485 h 637"/>
                <a:gd name="T22" fmla="*/ 139 w 845"/>
                <a:gd name="T23" fmla="*/ 500 h 637"/>
                <a:gd name="T24" fmla="*/ 212 w 845"/>
                <a:gd name="T25" fmla="*/ 482 h 637"/>
                <a:gd name="T26" fmla="*/ 208 w 845"/>
                <a:gd name="T27" fmla="*/ 530 h 637"/>
                <a:gd name="T28" fmla="*/ 242 w 845"/>
                <a:gd name="T29" fmla="*/ 537 h 637"/>
                <a:gd name="T30" fmla="*/ 291 w 845"/>
                <a:gd name="T31" fmla="*/ 505 h 637"/>
                <a:gd name="T32" fmla="*/ 273 w 845"/>
                <a:gd name="T33" fmla="*/ 586 h 637"/>
                <a:gd name="T34" fmla="*/ 347 w 845"/>
                <a:gd name="T35" fmla="*/ 575 h 637"/>
                <a:gd name="T36" fmla="*/ 396 w 845"/>
                <a:gd name="T37" fmla="*/ 629 h 637"/>
                <a:gd name="T38" fmla="*/ 465 w 845"/>
                <a:gd name="T39" fmla="*/ 587 h 637"/>
                <a:gd name="T40" fmla="*/ 521 w 845"/>
                <a:gd name="T41" fmla="*/ 628 h 637"/>
                <a:gd name="T42" fmla="*/ 571 w 845"/>
                <a:gd name="T43" fmla="*/ 577 h 637"/>
                <a:gd name="T44" fmla="*/ 597 w 845"/>
                <a:gd name="T45" fmla="*/ 596 h 637"/>
                <a:gd name="T46" fmla="*/ 645 w 845"/>
                <a:gd name="T47" fmla="*/ 620 h 637"/>
                <a:gd name="T48" fmla="*/ 640 w 845"/>
                <a:gd name="T49" fmla="*/ 523 h 637"/>
                <a:gd name="T50" fmla="*/ 699 w 845"/>
                <a:gd name="T51" fmla="*/ 561 h 637"/>
                <a:gd name="T52" fmla="*/ 735 w 845"/>
                <a:gd name="T53" fmla="*/ 568 h 637"/>
                <a:gd name="T54" fmla="*/ 698 w 845"/>
                <a:gd name="T55" fmla="*/ 480 h 637"/>
                <a:gd name="T56" fmla="*/ 772 w 845"/>
                <a:gd name="T57" fmla="*/ 495 h 637"/>
                <a:gd name="T58" fmla="*/ 803 w 845"/>
                <a:gd name="T59" fmla="*/ 480 h 637"/>
                <a:gd name="T60" fmla="*/ 782 w 845"/>
                <a:gd name="T61" fmla="*/ 444 h 637"/>
                <a:gd name="T62" fmla="*/ 827 w 845"/>
                <a:gd name="T63" fmla="*/ 427 h 637"/>
                <a:gd name="T64" fmla="*/ 795 w 845"/>
                <a:gd name="T65" fmla="*/ 391 h 637"/>
                <a:gd name="T66" fmla="*/ 842 w 845"/>
                <a:gd name="T67" fmla="*/ 372 h 637"/>
                <a:gd name="T68" fmla="*/ 802 w 845"/>
                <a:gd name="T69" fmla="*/ 353 h 637"/>
                <a:gd name="T70" fmla="*/ 752 w 845"/>
                <a:gd name="T71" fmla="*/ 343 h 637"/>
                <a:gd name="T72" fmla="*/ 815 w 845"/>
                <a:gd name="T73" fmla="*/ 324 h 637"/>
                <a:gd name="T74" fmla="*/ 834 w 845"/>
                <a:gd name="T75" fmla="*/ 300 h 637"/>
                <a:gd name="T76" fmla="*/ 784 w 845"/>
                <a:gd name="T77" fmla="*/ 286 h 637"/>
                <a:gd name="T78" fmla="*/ 799 w 845"/>
                <a:gd name="T79" fmla="*/ 253 h 637"/>
                <a:gd name="T80" fmla="*/ 782 w 845"/>
                <a:gd name="T81" fmla="*/ 227 h 637"/>
                <a:gd name="T82" fmla="*/ 724 w 845"/>
                <a:gd name="T83" fmla="*/ 209 h 637"/>
                <a:gd name="T84" fmla="*/ 758 w 845"/>
                <a:gd name="T85" fmla="*/ 143 h 637"/>
                <a:gd name="T86" fmla="*/ 695 w 845"/>
                <a:gd name="T87" fmla="*/ 150 h 637"/>
                <a:gd name="T88" fmla="*/ 660 w 845"/>
                <a:gd name="T89" fmla="*/ 133 h 637"/>
                <a:gd name="T90" fmla="*/ 635 w 845"/>
                <a:gd name="T91" fmla="*/ 86 h 637"/>
                <a:gd name="T92" fmla="*/ 579 w 845"/>
                <a:gd name="T93" fmla="*/ 118 h 637"/>
                <a:gd name="T94" fmla="*/ 565 w 845"/>
                <a:gd name="T95" fmla="*/ 62 h 637"/>
                <a:gd name="T96" fmla="*/ 493 w 845"/>
                <a:gd name="T97" fmla="*/ 53 h 637"/>
                <a:gd name="T98" fmla="*/ 450 w 845"/>
                <a:gd name="T99" fmla="*/ 15 h 637"/>
                <a:gd name="T100" fmla="*/ 382 w 845"/>
                <a:gd name="T101" fmla="*/ 34 h 637"/>
                <a:gd name="T102" fmla="*/ 326 w 845"/>
                <a:gd name="T103" fmla="*/ 28 h 637"/>
                <a:gd name="T104" fmla="*/ 315 w 845"/>
                <a:gd name="T105" fmla="*/ 88 h 637"/>
                <a:gd name="T106" fmla="*/ 286 w 845"/>
                <a:gd name="T107" fmla="*/ 84 h 637"/>
                <a:gd name="T108" fmla="*/ 223 w 845"/>
                <a:gd name="T109" fmla="*/ 53 h 637"/>
                <a:gd name="T110" fmla="*/ 218 w 845"/>
                <a:gd name="T111" fmla="*/ 103 h 637"/>
                <a:gd name="T112" fmla="*/ 191 w 845"/>
                <a:gd name="T113" fmla="*/ 93 h 637"/>
                <a:gd name="T114" fmla="*/ 146 w 845"/>
                <a:gd name="T115" fmla="*/ 82 h 637"/>
                <a:gd name="T116" fmla="*/ 180 w 845"/>
                <a:gd name="T117" fmla="*/ 152 h 637"/>
                <a:gd name="T118" fmla="*/ 122 w 845"/>
                <a:gd name="T119" fmla="*/ 131 h 637"/>
                <a:gd name="T120" fmla="*/ 65 w 845"/>
                <a:gd name="T121" fmla="*/ 120 h 637"/>
                <a:gd name="T122" fmla="*/ 122 w 845"/>
                <a:gd name="T123" fmla="*/ 195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45" h="637">
                  <a:moveTo>
                    <a:pt x="132" y="204"/>
                  </a:moveTo>
                  <a:lnTo>
                    <a:pt x="126" y="201"/>
                  </a:lnTo>
                  <a:lnTo>
                    <a:pt x="114" y="199"/>
                  </a:lnTo>
                  <a:lnTo>
                    <a:pt x="103" y="198"/>
                  </a:lnTo>
                  <a:lnTo>
                    <a:pt x="90" y="195"/>
                  </a:lnTo>
                  <a:lnTo>
                    <a:pt x="79" y="198"/>
                  </a:lnTo>
                  <a:lnTo>
                    <a:pt x="68" y="199"/>
                  </a:lnTo>
                  <a:lnTo>
                    <a:pt x="61" y="201"/>
                  </a:lnTo>
                  <a:lnTo>
                    <a:pt x="59" y="204"/>
                  </a:lnTo>
                  <a:lnTo>
                    <a:pt x="60" y="210"/>
                  </a:lnTo>
                  <a:lnTo>
                    <a:pt x="65" y="215"/>
                  </a:lnTo>
                  <a:lnTo>
                    <a:pt x="73" y="223"/>
                  </a:lnTo>
                  <a:lnTo>
                    <a:pt x="80" y="229"/>
                  </a:lnTo>
                  <a:lnTo>
                    <a:pt x="90" y="236"/>
                  </a:lnTo>
                  <a:lnTo>
                    <a:pt x="99" y="242"/>
                  </a:lnTo>
                  <a:lnTo>
                    <a:pt x="107" y="246"/>
                  </a:lnTo>
                  <a:lnTo>
                    <a:pt x="111" y="251"/>
                  </a:lnTo>
                  <a:lnTo>
                    <a:pt x="99" y="251"/>
                  </a:lnTo>
                  <a:lnTo>
                    <a:pt x="90" y="251"/>
                  </a:lnTo>
                  <a:lnTo>
                    <a:pt x="72" y="251"/>
                  </a:lnTo>
                  <a:lnTo>
                    <a:pt x="61" y="253"/>
                  </a:lnTo>
                  <a:lnTo>
                    <a:pt x="52" y="253"/>
                  </a:lnTo>
                  <a:lnTo>
                    <a:pt x="43" y="256"/>
                  </a:lnTo>
                  <a:lnTo>
                    <a:pt x="33" y="257"/>
                  </a:lnTo>
                  <a:lnTo>
                    <a:pt x="24" y="258"/>
                  </a:lnTo>
                  <a:lnTo>
                    <a:pt x="16" y="261"/>
                  </a:lnTo>
                  <a:lnTo>
                    <a:pt x="11" y="263"/>
                  </a:lnTo>
                  <a:lnTo>
                    <a:pt x="4" y="265"/>
                  </a:lnTo>
                  <a:lnTo>
                    <a:pt x="1" y="269"/>
                  </a:lnTo>
                  <a:lnTo>
                    <a:pt x="0" y="271"/>
                  </a:lnTo>
                  <a:lnTo>
                    <a:pt x="0" y="275"/>
                  </a:lnTo>
                  <a:lnTo>
                    <a:pt x="3" y="279"/>
                  </a:lnTo>
                  <a:lnTo>
                    <a:pt x="7" y="281"/>
                  </a:lnTo>
                  <a:lnTo>
                    <a:pt x="15" y="286"/>
                  </a:lnTo>
                  <a:lnTo>
                    <a:pt x="21" y="291"/>
                  </a:lnTo>
                  <a:lnTo>
                    <a:pt x="31" y="294"/>
                  </a:lnTo>
                  <a:lnTo>
                    <a:pt x="39" y="299"/>
                  </a:lnTo>
                  <a:lnTo>
                    <a:pt x="48" y="301"/>
                  </a:lnTo>
                  <a:lnTo>
                    <a:pt x="60" y="305"/>
                  </a:lnTo>
                  <a:lnTo>
                    <a:pt x="71" y="310"/>
                  </a:lnTo>
                  <a:lnTo>
                    <a:pt x="80" y="315"/>
                  </a:lnTo>
                  <a:lnTo>
                    <a:pt x="91" y="318"/>
                  </a:lnTo>
                  <a:lnTo>
                    <a:pt x="102" y="319"/>
                  </a:lnTo>
                  <a:lnTo>
                    <a:pt x="111" y="322"/>
                  </a:lnTo>
                  <a:lnTo>
                    <a:pt x="118" y="324"/>
                  </a:lnTo>
                  <a:lnTo>
                    <a:pt x="126" y="327"/>
                  </a:lnTo>
                  <a:lnTo>
                    <a:pt x="128" y="328"/>
                  </a:lnTo>
                  <a:lnTo>
                    <a:pt x="122" y="332"/>
                  </a:lnTo>
                  <a:lnTo>
                    <a:pt x="114" y="333"/>
                  </a:lnTo>
                  <a:lnTo>
                    <a:pt x="106" y="337"/>
                  </a:lnTo>
                  <a:lnTo>
                    <a:pt x="96" y="342"/>
                  </a:lnTo>
                  <a:lnTo>
                    <a:pt x="88" y="346"/>
                  </a:lnTo>
                  <a:lnTo>
                    <a:pt x="79" y="351"/>
                  </a:lnTo>
                  <a:lnTo>
                    <a:pt x="69" y="356"/>
                  </a:lnTo>
                  <a:lnTo>
                    <a:pt x="60" y="360"/>
                  </a:lnTo>
                  <a:lnTo>
                    <a:pt x="52" y="363"/>
                  </a:lnTo>
                  <a:lnTo>
                    <a:pt x="43" y="368"/>
                  </a:lnTo>
                  <a:lnTo>
                    <a:pt x="36" y="372"/>
                  </a:lnTo>
                  <a:lnTo>
                    <a:pt x="33" y="377"/>
                  </a:lnTo>
                  <a:lnTo>
                    <a:pt x="28" y="384"/>
                  </a:lnTo>
                  <a:lnTo>
                    <a:pt x="24" y="385"/>
                  </a:lnTo>
                  <a:lnTo>
                    <a:pt x="21" y="389"/>
                  </a:lnTo>
                  <a:lnTo>
                    <a:pt x="28" y="395"/>
                  </a:lnTo>
                  <a:lnTo>
                    <a:pt x="33" y="398"/>
                  </a:lnTo>
                  <a:lnTo>
                    <a:pt x="39" y="400"/>
                  </a:lnTo>
                  <a:lnTo>
                    <a:pt x="48" y="403"/>
                  </a:lnTo>
                  <a:lnTo>
                    <a:pt x="57" y="404"/>
                  </a:lnTo>
                  <a:lnTo>
                    <a:pt x="68" y="406"/>
                  </a:lnTo>
                  <a:lnTo>
                    <a:pt x="80" y="409"/>
                  </a:lnTo>
                  <a:lnTo>
                    <a:pt x="92" y="409"/>
                  </a:lnTo>
                  <a:lnTo>
                    <a:pt x="106" y="410"/>
                  </a:lnTo>
                  <a:lnTo>
                    <a:pt x="118" y="410"/>
                  </a:lnTo>
                  <a:lnTo>
                    <a:pt x="131" y="413"/>
                  </a:lnTo>
                  <a:lnTo>
                    <a:pt x="140" y="413"/>
                  </a:lnTo>
                  <a:lnTo>
                    <a:pt x="151" y="410"/>
                  </a:lnTo>
                  <a:lnTo>
                    <a:pt x="160" y="410"/>
                  </a:lnTo>
                  <a:lnTo>
                    <a:pt x="168" y="409"/>
                  </a:lnTo>
                  <a:lnTo>
                    <a:pt x="175" y="408"/>
                  </a:lnTo>
                  <a:lnTo>
                    <a:pt x="170" y="410"/>
                  </a:lnTo>
                  <a:lnTo>
                    <a:pt x="164" y="415"/>
                  </a:lnTo>
                  <a:lnTo>
                    <a:pt x="156" y="422"/>
                  </a:lnTo>
                  <a:lnTo>
                    <a:pt x="151" y="424"/>
                  </a:lnTo>
                  <a:lnTo>
                    <a:pt x="142" y="433"/>
                  </a:lnTo>
                  <a:lnTo>
                    <a:pt x="132" y="438"/>
                  </a:lnTo>
                  <a:lnTo>
                    <a:pt x="104" y="466"/>
                  </a:lnTo>
                  <a:lnTo>
                    <a:pt x="99" y="473"/>
                  </a:lnTo>
                  <a:lnTo>
                    <a:pt x="94" y="479"/>
                  </a:lnTo>
                  <a:lnTo>
                    <a:pt x="91" y="485"/>
                  </a:lnTo>
                  <a:lnTo>
                    <a:pt x="90" y="490"/>
                  </a:lnTo>
                  <a:lnTo>
                    <a:pt x="90" y="492"/>
                  </a:lnTo>
                  <a:lnTo>
                    <a:pt x="91" y="498"/>
                  </a:lnTo>
                  <a:lnTo>
                    <a:pt x="96" y="500"/>
                  </a:lnTo>
                  <a:lnTo>
                    <a:pt x="103" y="501"/>
                  </a:lnTo>
                  <a:lnTo>
                    <a:pt x="119" y="501"/>
                  </a:lnTo>
                  <a:lnTo>
                    <a:pt x="128" y="500"/>
                  </a:lnTo>
                  <a:lnTo>
                    <a:pt x="139" y="500"/>
                  </a:lnTo>
                  <a:lnTo>
                    <a:pt x="148" y="498"/>
                  </a:lnTo>
                  <a:lnTo>
                    <a:pt x="160" y="495"/>
                  </a:lnTo>
                  <a:lnTo>
                    <a:pt x="171" y="492"/>
                  </a:lnTo>
                  <a:lnTo>
                    <a:pt x="180" y="490"/>
                  </a:lnTo>
                  <a:lnTo>
                    <a:pt x="191" y="490"/>
                  </a:lnTo>
                  <a:lnTo>
                    <a:pt x="200" y="486"/>
                  </a:lnTo>
                  <a:lnTo>
                    <a:pt x="207" y="485"/>
                  </a:lnTo>
                  <a:lnTo>
                    <a:pt x="212" y="482"/>
                  </a:lnTo>
                  <a:lnTo>
                    <a:pt x="215" y="482"/>
                  </a:lnTo>
                  <a:lnTo>
                    <a:pt x="219" y="481"/>
                  </a:lnTo>
                  <a:lnTo>
                    <a:pt x="215" y="486"/>
                  </a:lnTo>
                  <a:lnTo>
                    <a:pt x="215" y="495"/>
                  </a:lnTo>
                  <a:lnTo>
                    <a:pt x="211" y="504"/>
                  </a:lnTo>
                  <a:lnTo>
                    <a:pt x="210" y="514"/>
                  </a:lnTo>
                  <a:lnTo>
                    <a:pt x="208" y="523"/>
                  </a:lnTo>
                  <a:lnTo>
                    <a:pt x="208" y="530"/>
                  </a:lnTo>
                  <a:lnTo>
                    <a:pt x="211" y="537"/>
                  </a:lnTo>
                  <a:lnTo>
                    <a:pt x="215" y="543"/>
                  </a:lnTo>
                  <a:lnTo>
                    <a:pt x="218" y="543"/>
                  </a:lnTo>
                  <a:lnTo>
                    <a:pt x="220" y="544"/>
                  </a:lnTo>
                  <a:lnTo>
                    <a:pt x="226" y="543"/>
                  </a:lnTo>
                  <a:lnTo>
                    <a:pt x="230" y="542"/>
                  </a:lnTo>
                  <a:lnTo>
                    <a:pt x="235" y="539"/>
                  </a:lnTo>
                  <a:lnTo>
                    <a:pt x="242" y="537"/>
                  </a:lnTo>
                  <a:lnTo>
                    <a:pt x="249" y="534"/>
                  </a:lnTo>
                  <a:lnTo>
                    <a:pt x="257" y="528"/>
                  </a:lnTo>
                  <a:lnTo>
                    <a:pt x="262" y="525"/>
                  </a:lnTo>
                  <a:lnTo>
                    <a:pt x="269" y="520"/>
                  </a:lnTo>
                  <a:lnTo>
                    <a:pt x="275" y="517"/>
                  </a:lnTo>
                  <a:lnTo>
                    <a:pt x="281" y="511"/>
                  </a:lnTo>
                  <a:lnTo>
                    <a:pt x="286" y="509"/>
                  </a:lnTo>
                  <a:lnTo>
                    <a:pt x="291" y="505"/>
                  </a:lnTo>
                  <a:lnTo>
                    <a:pt x="295" y="501"/>
                  </a:lnTo>
                  <a:lnTo>
                    <a:pt x="299" y="498"/>
                  </a:lnTo>
                  <a:lnTo>
                    <a:pt x="294" y="511"/>
                  </a:lnTo>
                  <a:lnTo>
                    <a:pt x="287" y="527"/>
                  </a:lnTo>
                  <a:lnTo>
                    <a:pt x="283" y="543"/>
                  </a:lnTo>
                  <a:lnTo>
                    <a:pt x="278" y="558"/>
                  </a:lnTo>
                  <a:lnTo>
                    <a:pt x="275" y="572"/>
                  </a:lnTo>
                  <a:lnTo>
                    <a:pt x="273" y="586"/>
                  </a:lnTo>
                  <a:lnTo>
                    <a:pt x="275" y="598"/>
                  </a:lnTo>
                  <a:lnTo>
                    <a:pt x="283" y="604"/>
                  </a:lnTo>
                  <a:lnTo>
                    <a:pt x="294" y="605"/>
                  </a:lnTo>
                  <a:lnTo>
                    <a:pt x="306" y="604"/>
                  </a:lnTo>
                  <a:lnTo>
                    <a:pt x="317" y="599"/>
                  </a:lnTo>
                  <a:lnTo>
                    <a:pt x="326" y="591"/>
                  </a:lnTo>
                  <a:lnTo>
                    <a:pt x="337" y="582"/>
                  </a:lnTo>
                  <a:lnTo>
                    <a:pt x="347" y="575"/>
                  </a:lnTo>
                  <a:lnTo>
                    <a:pt x="355" y="565"/>
                  </a:lnTo>
                  <a:lnTo>
                    <a:pt x="362" y="556"/>
                  </a:lnTo>
                  <a:lnTo>
                    <a:pt x="365" y="570"/>
                  </a:lnTo>
                  <a:lnTo>
                    <a:pt x="370" y="584"/>
                  </a:lnTo>
                  <a:lnTo>
                    <a:pt x="374" y="598"/>
                  </a:lnTo>
                  <a:lnTo>
                    <a:pt x="381" y="609"/>
                  </a:lnTo>
                  <a:lnTo>
                    <a:pt x="388" y="618"/>
                  </a:lnTo>
                  <a:lnTo>
                    <a:pt x="396" y="629"/>
                  </a:lnTo>
                  <a:lnTo>
                    <a:pt x="402" y="633"/>
                  </a:lnTo>
                  <a:lnTo>
                    <a:pt x="414" y="637"/>
                  </a:lnTo>
                  <a:lnTo>
                    <a:pt x="425" y="633"/>
                  </a:lnTo>
                  <a:lnTo>
                    <a:pt x="436" y="627"/>
                  </a:lnTo>
                  <a:lnTo>
                    <a:pt x="445" y="618"/>
                  </a:lnTo>
                  <a:lnTo>
                    <a:pt x="453" y="609"/>
                  </a:lnTo>
                  <a:lnTo>
                    <a:pt x="460" y="598"/>
                  </a:lnTo>
                  <a:lnTo>
                    <a:pt x="465" y="587"/>
                  </a:lnTo>
                  <a:lnTo>
                    <a:pt x="470" y="577"/>
                  </a:lnTo>
                  <a:lnTo>
                    <a:pt x="472" y="572"/>
                  </a:lnTo>
                  <a:lnTo>
                    <a:pt x="478" y="582"/>
                  </a:lnTo>
                  <a:lnTo>
                    <a:pt x="484" y="592"/>
                  </a:lnTo>
                  <a:lnTo>
                    <a:pt x="490" y="604"/>
                  </a:lnTo>
                  <a:lnTo>
                    <a:pt x="498" y="613"/>
                  </a:lnTo>
                  <a:lnTo>
                    <a:pt x="510" y="620"/>
                  </a:lnTo>
                  <a:lnTo>
                    <a:pt x="521" y="628"/>
                  </a:lnTo>
                  <a:lnTo>
                    <a:pt x="531" y="633"/>
                  </a:lnTo>
                  <a:lnTo>
                    <a:pt x="541" y="633"/>
                  </a:lnTo>
                  <a:lnTo>
                    <a:pt x="551" y="633"/>
                  </a:lnTo>
                  <a:lnTo>
                    <a:pt x="557" y="624"/>
                  </a:lnTo>
                  <a:lnTo>
                    <a:pt x="565" y="615"/>
                  </a:lnTo>
                  <a:lnTo>
                    <a:pt x="569" y="604"/>
                  </a:lnTo>
                  <a:lnTo>
                    <a:pt x="571" y="591"/>
                  </a:lnTo>
                  <a:lnTo>
                    <a:pt x="571" y="577"/>
                  </a:lnTo>
                  <a:lnTo>
                    <a:pt x="569" y="566"/>
                  </a:lnTo>
                  <a:lnTo>
                    <a:pt x="565" y="556"/>
                  </a:lnTo>
                  <a:lnTo>
                    <a:pt x="565" y="562"/>
                  </a:lnTo>
                  <a:lnTo>
                    <a:pt x="572" y="568"/>
                  </a:lnTo>
                  <a:lnTo>
                    <a:pt x="577" y="572"/>
                  </a:lnTo>
                  <a:lnTo>
                    <a:pt x="580" y="577"/>
                  </a:lnTo>
                  <a:lnTo>
                    <a:pt x="585" y="585"/>
                  </a:lnTo>
                  <a:lnTo>
                    <a:pt x="597" y="596"/>
                  </a:lnTo>
                  <a:lnTo>
                    <a:pt x="605" y="603"/>
                  </a:lnTo>
                  <a:lnTo>
                    <a:pt x="612" y="606"/>
                  </a:lnTo>
                  <a:lnTo>
                    <a:pt x="617" y="610"/>
                  </a:lnTo>
                  <a:lnTo>
                    <a:pt x="623" y="613"/>
                  </a:lnTo>
                  <a:lnTo>
                    <a:pt x="629" y="616"/>
                  </a:lnTo>
                  <a:lnTo>
                    <a:pt x="633" y="618"/>
                  </a:lnTo>
                  <a:lnTo>
                    <a:pt x="640" y="620"/>
                  </a:lnTo>
                  <a:lnTo>
                    <a:pt x="645" y="620"/>
                  </a:lnTo>
                  <a:lnTo>
                    <a:pt x="653" y="616"/>
                  </a:lnTo>
                  <a:lnTo>
                    <a:pt x="656" y="606"/>
                  </a:lnTo>
                  <a:lnTo>
                    <a:pt x="660" y="596"/>
                  </a:lnTo>
                  <a:lnTo>
                    <a:pt x="660" y="580"/>
                  </a:lnTo>
                  <a:lnTo>
                    <a:pt x="656" y="566"/>
                  </a:lnTo>
                  <a:lnTo>
                    <a:pt x="653" y="551"/>
                  </a:lnTo>
                  <a:lnTo>
                    <a:pt x="645" y="537"/>
                  </a:lnTo>
                  <a:lnTo>
                    <a:pt x="640" y="523"/>
                  </a:lnTo>
                  <a:lnTo>
                    <a:pt x="649" y="528"/>
                  </a:lnTo>
                  <a:lnTo>
                    <a:pt x="656" y="537"/>
                  </a:lnTo>
                  <a:lnTo>
                    <a:pt x="665" y="539"/>
                  </a:lnTo>
                  <a:lnTo>
                    <a:pt x="674" y="544"/>
                  </a:lnTo>
                  <a:lnTo>
                    <a:pt x="679" y="549"/>
                  </a:lnTo>
                  <a:lnTo>
                    <a:pt x="686" y="553"/>
                  </a:lnTo>
                  <a:lnTo>
                    <a:pt x="694" y="558"/>
                  </a:lnTo>
                  <a:lnTo>
                    <a:pt x="699" y="561"/>
                  </a:lnTo>
                  <a:lnTo>
                    <a:pt x="706" y="563"/>
                  </a:lnTo>
                  <a:lnTo>
                    <a:pt x="712" y="565"/>
                  </a:lnTo>
                  <a:lnTo>
                    <a:pt x="716" y="568"/>
                  </a:lnTo>
                  <a:lnTo>
                    <a:pt x="720" y="568"/>
                  </a:lnTo>
                  <a:lnTo>
                    <a:pt x="726" y="568"/>
                  </a:lnTo>
                  <a:lnTo>
                    <a:pt x="728" y="568"/>
                  </a:lnTo>
                  <a:lnTo>
                    <a:pt x="732" y="568"/>
                  </a:lnTo>
                  <a:lnTo>
                    <a:pt x="735" y="568"/>
                  </a:lnTo>
                  <a:lnTo>
                    <a:pt x="740" y="563"/>
                  </a:lnTo>
                  <a:lnTo>
                    <a:pt x="742" y="553"/>
                  </a:lnTo>
                  <a:lnTo>
                    <a:pt x="738" y="543"/>
                  </a:lnTo>
                  <a:lnTo>
                    <a:pt x="735" y="528"/>
                  </a:lnTo>
                  <a:lnTo>
                    <a:pt x="728" y="515"/>
                  </a:lnTo>
                  <a:lnTo>
                    <a:pt x="719" y="501"/>
                  </a:lnTo>
                  <a:lnTo>
                    <a:pt x="710" y="490"/>
                  </a:lnTo>
                  <a:lnTo>
                    <a:pt x="698" y="480"/>
                  </a:lnTo>
                  <a:lnTo>
                    <a:pt x="706" y="485"/>
                  </a:lnTo>
                  <a:lnTo>
                    <a:pt x="712" y="486"/>
                  </a:lnTo>
                  <a:lnTo>
                    <a:pt x="720" y="490"/>
                  </a:lnTo>
                  <a:lnTo>
                    <a:pt x="730" y="492"/>
                  </a:lnTo>
                  <a:lnTo>
                    <a:pt x="738" y="492"/>
                  </a:lnTo>
                  <a:lnTo>
                    <a:pt x="747" y="495"/>
                  </a:lnTo>
                  <a:lnTo>
                    <a:pt x="755" y="495"/>
                  </a:lnTo>
                  <a:lnTo>
                    <a:pt x="772" y="495"/>
                  </a:lnTo>
                  <a:lnTo>
                    <a:pt x="778" y="495"/>
                  </a:lnTo>
                  <a:lnTo>
                    <a:pt x="786" y="495"/>
                  </a:lnTo>
                  <a:lnTo>
                    <a:pt x="792" y="492"/>
                  </a:lnTo>
                  <a:lnTo>
                    <a:pt x="796" y="492"/>
                  </a:lnTo>
                  <a:lnTo>
                    <a:pt x="799" y="492"/>
                  </a:lnTo>
                  <a:lnTo>
                    <a:pt x="802" y="490"/>
                  </a:lnTo>
                  <a:lnTo>
                    <a:pt x="803" y="490"/>
                  </a:lnTo>
                  <a:lnTo>
                    <a:pt x="803" y="480"/>
                  </a:lnTo>
                  <a:lnTo>
                    <a:pt x="799" y="476"/>
                  </a:lnTo>
                  <a:lnTo>
                    <a:pt x="795" y="468"/>
                  </a:lnTo>
                  <a:lnTo>
                    <a:pt x="790" y="462"/>
                  </a:lnTo>
                  <a:lnTo>
                    <a:pt x="782" y="455"/>
                  </a:lnTo>
                  <a:lnTo>
                    <a:pt x="775" y="449"/>
                  </a:lnTo>
                  <a:lnTo>
                    <a:pt x="764" y="444"/>
                  </a:lnTo>
                  <a:lnTo>
                    <a:pt x="772" y="444"/>
                  </a:lnTo>
                  <a:lnTo>
                    <a:pt x="782" y="444"/>
                  </a:lnTo>
                  <a:lnTo>
                    <a:pt x="792" y="444"/>
                  </a:lnTo>
                  <a:lnTo>
                    <a:pt x="803" y="447"/>
                  </a:lnTo>
                  <a:lnTo>
                    <a:pt x="813" y="444"/>
                  </a:lnTo>
                  <a:lnTo>
                    <a:pt x="822" y="444"/>
                  </a:lnTo>
                  <a:lnTo>
                    <a:pt x="827" y="444"/>
                  </a:lnTo>
                  <a:lnTo>
                    <a:pt x="834" y="438"/>
                  </a:lnTo>
                  <a:lnTo>
                    <a:pt x="830" y="433"/>
                  </a:lnTo>
                  <a:lnTo>
                    <a:pt x="827" y="427"/>
                  </a:lnTo>
                  <a:lnTo>
                    <a:pt x="819" y="422"/>
                  </a:lnTo>
                  <a:lnTo>
                    <a:pt x="810" y="414"/>
                  </a:lnTo>
                  <a:lnTo>
                    <a:pt x="802" y="406"/>
                  </a:lnTo>
                  <a:lnTo>
                    <a:pt x="792" y="403"/>
                  </a:lnTo>
                  <a:lnTo>
                    <a:pt x="782" y="398"/>
                  </a:lnTo>
                  <a:lnTo>
                    <a:pt x="775" y="394"/>
                  </a:lnTo>
                  <a:lnTo>
                    <a:pt x="784" y="394"/>
                  </a:lnTo>
                  <a:lnTo>
                    <a:pt x="795" y="391"/>
                  </a:lnTo>
                  <a:lnTo>
                    <a:pt x="804" y="389"/>
                  </a:lnTo>
                  <a:lnTo>
                    <a:pt x="817" y="389"/>
                  </a:lnTo>
                  <a:lnTo>
                    <a:pt x="825" y="385"/>
                  </a:lnTo>
                  <a:lnTo>
                    <a:pt x="834" y="384"/>
                  </a:lnTo>
                  <a:lnTo>
                    <a:pt x="841" y="381"/>
                  </a:lnTo>
                  <a:lnTo>
                    <a:pt x="845" y="376"/>
                  </a:lnTo>
                  <a:lnTo>
                    <a:pt x="845" y="374"/>
                  </a:lnTo>
                  <a:lnTo>
                    <a:pt x="842" y="372"/>
                  </a:lnTo>
                  <a:lnTo>
                    <a:pt x="842" y="370"/>
                  </a:lnTo>
                  <a:lnTo>
                    <a:pt x="839" y="366"/>
                  </a:lnTo>
                  <a:lnTo>
                    <a:pt x="834" y="363"/>
                  </a:lnTo>
                  <a:lnTo>
                    <a:pt x="827" y="362"/>
                  </a:lnTo>
                  <a:lnTo>
                    <a:pt x="822" y="360"/>
                  </a:lnTo>
                  <a:lnTo>
                    <a:pt x="817" y="357"/>
                  </a:lnTo>
                  <a:lnTo>
                    <a:pt x="810" y="356"/>
                  </a:lnTo>
                  <a:lnTo>
                    <a:pt x="802" y="353"/>
                  </a:lnTo>
                  <a:lnTo>
                    <a:pt x="792" y="351"/>
                  </a:lnTo>
                  <a:lnTo>
                    <a:pt x="784" y="348"/>
                  </a:lnTo>
                  <a:lnTo>
                    <a:pt x="775" y="347"/>
                  </a:lnTo>
                  <a:lnTo>
                    <a:pt x="764" y="346"/>
                  </a:lnTo>
                  <a:lnTo>
                    <a:pt x="755" y="344"/>
                  </a:lnTo>
                  <a:lnTo>
                    <a:pt x="746" y="344"/>
                  </a:lnTo>
                  <a:lnTo>
                    <a:pt x="750" y="343"/>
                  </a:lnTo>
                  <a:lnTo>
                    <a:pt x="752" y="343"/>
                  </a:lnTo>
                  <a:lnTo>
                    <a:pt x="758" y="341"/>
                  </a:lnTo>
                  <a:lnTo>
                    <a:pt x="764" y="341"/>
                  </a:lnTo>
                  <a:lnTo>
                    <a:pt x="774" y="337"/>
                  </a:lnTo>
                  <a:lnTo>
                    <a:pt x="780" y="336"/>
                  </a:lnTo>
                  <a:lnTo>
                    <a:pt x="790" y="333"/>
                  </a:lnTo>
                  <a:lnTo>
                    <a:pt x="799" y="332"/>
                  </a:lnTo>
                  <a:lnTo>
                    <a:pt x="806" y="328"/>
                  </a:lnTo>
                  <a:lnTo>
                    <a:pt x="815" y="324"/>
                  </a:lnTo>
                  <a:lnTo>
                    <a:pt x="822" y="322"/>
                  </a:lnTo>
                  <a:lnTo>
                    <a:pt x="827" y="319"/>
                  </a:lnTo>
                  <a:lnTo>
                    <a:pt x="834" y="318"/>
                  </a:lnTo>
                  <a:lnTo>
                    <a:pt x="839" y="315"/>
                  </a:lnTo>
                  <a:lnTo>
                    <a:pt x="841" y="313"/>
                  </a:lnTo>
                  <a:lnTo>
                    <a:pt x="841" y="309"/>
                  </a:lnTo>
                  <a:lnTo>
                    <a:pt x="839" y="305"/>
                  </a:lnTo>
                  <a:lnTo>
                    <a:pt x="834" y="300"/>
                  </a:lnTo>
                  <a:lnTo>
                    <a:pt x="827" y="298"/>
                  </a:lnTo>
                  <a:lnTo>
                    <a:pt x="825" y="296"/>
                  </a:lnTo>
                  <a:lnTo>
                    <a:pt x="817" y="294"/>
                  </a:lnTo>
                  <a:lnTo>
                    <a:pt x="810" y="291"/>
                  </a:lnTo>
                  <a:lnTo>
                    <a:pt x="803" y="291"/>
                  </a:lnTo>
                  <a:lnTo>
                    <a:pt x="796" y="289"/>
                  </a:lnTo>
                  <a:lnTo>
                    <a:pt x="790" y="289"/>
                  </a:lnTo>
                  <a:lnTo>
                    <a:pt x="784" y="286"/>
                  </a:lnTo>
                  <a:lnTo>
                    <a:pt x="775" y="286"/>
                  </a:lnTo>
                  <a:lnTo>
                    <a:pt x="770" y="284"/>
                  </a:lnTo>
                  <a:lnTo>
                    <a:pt x="750" y="284"/>
                  </a:lnTo>
                  <a:lnTo>
                    <a:pt x="760" y="279"/>
                  </a:lnTo>
                  <a:lnTo>
                    <a:pt x="774" y="274"/>
                  </a:lnTo>
                  <a:lnTo>
                    <a:pt x="784" y="269"/>
                  </a:lnTo>
                  <a:lnTo>
                    <a:pt x="792" y="260"/>
                  </a:lnTo>
                  <a:lnTo>
                    <a:pt x="799" y="253"/>
                  </a:lnTo>
                  <a:lnTo>
                    <a:pt x="804" y="246"/>
                  </a:lnTo>
                  <a:lnTo>
                    <a:pt x="806" y="239"/>
                  </a:lnTo>
                  <a:lnTo>
                    <a:pt x="806" y="234"/>
                  </a:lnTo>
                  <a:lnTo>
                    <a:pt x="803" y="233"/>
                  </a:lnTo>
                  <a:lnTo>
                    <a:pt x="799" y="231"/>
                  </a:lnTo>
                  <a:lnTo>
                    <a:pt x="795" y="229"/>
                  </a:lnTo>
                  <a:lnTo>
                    <a:pt x="790" y="229"/>
                  </a:lnTo>
                  <a:lnTo>
                    <a:pt x="782" y="227"/>
                  </a:lnTo>
                  <a:lnTo>
                    <a:pt x="775" y="227"/>
                  </a:lnTo>
                  <a:lnTo>
                    <a:pt x="767" y="225"/>
                  </a:lnTo>
                  <a:lnTo>
                    <a:pt x="758" y="223"/>
                  </a:lnTo>
                  <a:lnTo>
                    <a:pt x="750" y="223"/>
                  </a:lnTo>
                  <a:lnTo>
                    <a:pt x="742" y="223"/>
                  </a:lnTo>
                  <a:lnTo>
                    <a:pt x="704" y="223"/>
                  </a:lnTo>
                  <a:lnTo>
                    <a:pt x="712" y="218"/>
                  </a:lnTo>
                  <a:lnTo>
                    <a:pt x="724" y="209"/>
                  </a:lnTo>
                  <a:lnTo>
                    <a:pt x="735" y="199"/>
                  </a:lnTo>
                  <a:lnTo>
                    <a:pt x="750" y="189"/>
                  </a:lnTo>
                  <a:lnTo>
                    <a:pt x="758" y="179"/>
                  </a:lnTo>
                  <a:lnTo>
                    <a:pt x="764" y="169"/>
                  </a:lnTo>
                  <a:lnTo>
                    <a:pt x="770" y="157"/>
                  </a:lnTo>
                  <a:lnTo>
                    <a:pt x="767" y="152"/>
                  </a:lnTo>
                  <a:lnTo>
                    <a:pt x="760" y="147"/>
                  </a:lnTo>
                  <a:lnTo>
                    <a:pt x="758" y="143"/>
                  </a:lnTo>
                  <a:lnTo>
                    <a:pt x="752" y="143"/>
                  </a:lnTo>
                  <a:lnTo>
                    <a:pt x="746" y="143"/>
                  </a:lnTo>
                  <a:lnTo>
                    <a:pt x="738" y="142"/>
                  </a:lnTo>
                  <a:lnTo>
                    <a:pt x="730" y="143"/>
                  </a:lnTo>
                  <a:lnTo>
                    <a:pt x="720" y="143"/>
                  </a:lnTo>
                  <a:lnTo>
                    <a:pt x="712" y="143"/>
                  </a:lnTo>
                  <a:lnTo>
                    <a:pt x="706" y="147"/>
                  </a:lnTo>
                  <a:lnTo>
                    <a:pt x="695" y="150"/>
                  </a:lnTo>
                  <a:lnTo>
                    <a:pt x="686" y="152"/>
                  </a:lnTo>
                  <a:lnTo>
                    <a:pt x="678" y="152"/>
                  </a:lnTo>
                  <a:lnTo>
                    <a:pt x="670" y="157"/>
                  </a:lnTo>
                  <a:lnTo>
                    <a:pt x="663" y="160"/>
                  </a:lnTo>
                  <a:lnTo>
                    <a:pt x="655" y="163"/>
                  </a:lnTo>
                  <a:lnTo>
                    <a:pt x="656" y="155"/>
                  </a:lnTo>
                  <a:lnTo>
                    <a:pt x="657" y="143"/>
                  </a:lnTo>
                  <a:lnTo>
                    <a:pt x="660" y="133"/>
                  </a:lnTo>
                  <a:lnTo>
                    <a:pt x="663" y="120"/>
                  </a:lnTo>
                  <a:lnTo>
                    <a:pt x="665" y="112"/>
                  </a:lnTo>
                  <a:lnTo>
                    <a:pt x="665" y="100"/>
                  </a:lnTo>
                  <a:lnTo>
                    <a:pt x="663" y="93"/>
                  </a:lnTo>
                  <a:lnTo>
                    <a:pt x="653" y="84"/>
                  </a:lnTo>
                  <a:lnTo>
                    <a:pt x="645" y="84"/>
                  </a:lnTo>
                  <a:lnTo>
                    <a:pt x="640" y="86"/>
                  </a:lnTo>
                  <a:lnTo>
                    <a:pt x="635" y="86"/>
                  </a:lnTo>
                  <a:lnTo>
                    <a:pt x="629" y="90"/>
                  </a:lnTo>
                  <a:lnTo>
                    <a:pt x="623" y="93"/>
                  </a:lnTo>
                  <a:lnTo>
                    <a:pt x="615" y="98"/>
                  </a:lnTo>
                  <a:lnTo>
                    <a:pt x="609" y="100"/>
                  </a:lnTo>
                  <a:lnTo>
                    <a:pt x="600" y="105"/>
                  </a:lnTo>
                  <a:lnTo>
                    <a:pt x="593" y="112"/>
                  </a:lnTo>
                  <a:lnTo>
                    <a:pt x="585" y="114"/>
                  </a:lnTo>
                  <a:lnTo>
                    <a:pt x="579" y="118"/>
                  </a:lnTo>
                  <a:lnTo>
                    <a:pt x="569" y="128"/>
                  </a:lnTo>
                  <a:lnTo>
                    <a:pt x="565" y="131"/>
                  </a:lnTo>
                  <a:lnTo>
                    <a:pt x="561" y="136"/>
                  </a:lnTo>
                  <a:lnTo>
                    <a:pt x="565" y="120"/>
                  </a:lnTo>
                  <a:lnTo>
                    <a:pt x="565" y="107"/>
                  </a:lnTo>
                  <a:lnTo>
                    <a:pt x="568" y="91"/>
                  </a:lnTo>
                  <a:lnTo>
                    <a:pt x="565" y="75"/>
                  </a:lnTo>
                  <a:lnTo>
                    <a:pt x="565" y="62"/>
                  </a:lnTo>
                  <a:lnTo>
                    <a:pt x="561" y="51"/>
                  </a:lnTo>
                  <a:lnTo>
                    <a:pt x="557" y="42"/>
                  </a:lnTo>
                  <a:lnTo>
                    <a:pt x="551" y="36"/>
                  </a:lnTo>
                  <a:lnTo>
                    <a:pt x="541" y="36"/>
                  </a:lnTo>
                  <a:lnTo>
                    <a:pt x="531" y="37"/>
                  </a:lnTo>
                  <a:lnTo>
                    <a:pt x="518" y="42"/>
                  </a:lnTo>
                  <a:lnTo>
                    <a:pt x="506" y="48"/>
                  </a:lnTo>
                  <a:lnTo>
                    <a:pt x="493" y="53"/>
                  </a:lnTo>
                  <a:lnTo>
                    <a:pt x="485" y="61"/>
                  </a:lnTo>
                  <a:lnTo>
                    <a:pt x="476" y="67"/>
                  </a:lnTo>
                  <a:lnTo>
                    <a:pt x="472" y="70"/>
                  </a:lnTo>
                  <a:lnTo>
                    <a:pt x="472" y="56"/>
                  </a:lnTo>
                  <a:lnTo>
                    <a:pt x="466" y="45"/>
                  </a:lnTo>
                  <a:lnTo>
                    <a:pt x="462" y="34"/>
                  </a:lnTo>
                  <a:lnTo>
                    <a:pt x="457" y="24"/>
                  </a:lnTo>
                  <a:lnTo>
                    <a:pt x="450" y="15"/>
                  </a:lnTo>
                  <a:lnTo>
                    <a:pt x="441" y="8"/>
                  </a:lnTo>
                  <a:lnTo>
                    <a:pt x="430" y="2"/>
                  </a:lnTo>
                  <a:lnTo>
                    <a:pt x="420" y="0"/>
                  </a:lnTo>
                  <a:lnTo>
                    <a:pt x="409" y="4"/>
                  </a:lnTo>
                  <a:lnTo>
                    <a:pt x="401" y="8"/>
                  </a:lnTo>
                  <a:lnTo>
                    <a:pt x="394" y="15"/>
                  </a:lnTo>
                  <a:lnTo>
                    <a:pt x="388" y="24"/>
                  </a:lnTo>
                  <a:lnTo>
                    <a:pt x="382" y="34"/>
                  </a:lnTo>
                  <a:lnTo>
                    <a:pt x="380" y="46"/>
                  </a:lnTo>
                  <a:lnTo>
                    <a:pt x="375" y="58"/>
                  </a:lnTo>
                  <a:lnTo>
                    <a:pt x="370" y="56"/>
                  </a:lnTo>
                  <a:lnTo>
                    <a:pt x="362" y="51"/>
                  </a:lnTo>
                  <a:lnTo>
                    <a:pt x="355" y="43"/>
                  </a:lnTo>
                  <a:lnTo>
                    <a:pt x="346" y="37"/>
                  </a:lnTo>
                  <a:lnTo>
                    <a:pt x="337" y="32"/>
                  </a:lnTo>
                  <a:lnTo>
                    <a:pt x="326" y="28"/>
                  </a:lnTo>
                  <a:lnTo>
                    <a:pt x="318" y="27"/>
                  </a:lnTo>
                  <a:lnTo>
                    <a:pt x="310" y="27"/>
                  </a:lnTo>
                  <a:lnTo>
                    <a:pt x="306" y="28"/>
                  </a:lnTo>
                  <a:lnTo>
                    <a:pt x="302" y="34"/>
                  </a:lnTo>
                  <a:lnTo>
                    <a:pt x="302" y="46"/>
                  </a:lnTo>
                  <a:lnTo>
                    <a:pt x="306" y="58"/>
                  </a:lnTo>
                  <a:lnTo>
                    <a:pt x="310" y="72"/>
                  </a:lnTo>
                  <a:lnTo>
                    <a:pt x="315" y="88"/>
                  </a:lnTo>
                  <a:lnTo>
                    <a:pt x="319" y="103"/>
                  </a:lnTo>
                  <a:lnTo>
                    <a:pt x="326" y="114"/>
                  </a:lnTo>
                  <a:lnTo>
                    <a:pt x="321" y="112"/>
                  </a:lnTo>
                  <a:lnTo>
                    <a:pt x="315" y="107"/>
                  </a:lnTo>
                  <a:lnTo>
                    <a:pt x="309" y="103"/>
                  </a:lnTo>
                  <a:lnTo>
                    <a:pt x="301" y="98"/>
                  </a:lnTo>
                  <a:lnTo>
                    <a:pt x="294" y="91"/>
                  </a:lnTo>
                  <a:lnTo>
                    <a:pt x="286" y="84"/>
                  </a:lnTo>
                  <a:lnTo>
                    <a:pt x="278" y="79"/>
                  </a:lnTo>
                  <a:lnTo>
                    <a:pt x="269" y="72"/>
                  </a:lnTo>
                  <a:lnTo>
                    <a:pt x="261" y="69"/>
                  </a:lnTo>
                  <a:lnTo>
                    <a:pt x="251" y="65"/>
                  </a:lnTo>
                  <a:lnTo>
                    <a:pt x="245" y="60"/>
                  </a:lnTo>
                  <a:lnTo>
                    <a:pt x="235" y="56"/>
                  </a:lnTo>
                  <a:lnTo>
                    <a:pt x="228" y="53"/>
                  </a:lnTo>
                  <a:lnTo>
                    <a:pt x="223" y="53"/>
                  </a:lnTo>
                  <a:lnTo>
                    <a:pt x="215" y="51"/>
                  </a:lnTo>
                  <a:lnTo>
                    <a:pt x="211" y="53"/>
                  </a:lnTo>
                  <a:lnTo>
                    <a:pt x="204" y="58"/>
                  </a:lnTo>
                  <a:lnTo>
                    <a:pt x="200" y="65"/>
                  </a:lnTo>
                  <a:lnTo>
                    <a:pt x="200" y="72"/>
                  </a:lnTo>
                  <a:lnTo>
                    <a:pt x="206" y="82"/>
                  </a:lnTo>
                  <a:lnTo>
                    <a:pt x="211" y="91"/>
                  </a:lnTo>
                  <a:lnTo>
                    <a:pt x="218" y="103"/>
                  </a:lnTo>
                  <a:lnTo>
                    <a:pt x="223" y="112"/>
                  </a:lnTo>
                  <a:lnTo>
                    <a:pt x="227" y="118"/>
                  </a:lnTo>
                  <a:lnTo>
                    <a:pt x="223" y="114"/>
                  </a:lnTo>
                  <a:lnTo>
                    <a:pt x="220" y="112"/>
                  </a:lnTo>
                  <a:lnTo>
                    <a:pt x="211" y="103"/>
                  </a:lnTo>
                  <a:lnTo>
                    <a:pt x="204" y="100"/>
                  </a:lnTo>
                  <a:lnTo>
                    <a:pt x="198" y="98"/>
                  </a:lnTo>
                  <a:lnTo>
                    <a:pt x="191" y="93"/>
                  </a:lnTo>
                  <a:lnTo>
                    <a:pt x="186" y="90"/>
                  </a:lnTo>
                  <a:lnTo>
                    <a:pt x="176" y="86"/>
                  </a:lnTo>
                  <a:lnTo>
                    <a:pt x="172" y="84"/>
                  </a:lnTo>
                  <a:lnTo>
                    <a:pt x="166" y="82"/>
                  </a:lnTo>
                  <a:lnTo>
                    <a:pt x="159" y="82"/>
                  </a:lnTo>
                  <a:lnTo>
                    <a:pt x="155" y="81"/>
                  </a:lnTo>
                  <a:lnTo>
                    <a:pt x="151" y="82"/>
                  </a:lnTo>
                  <a:lnTo>
                    <a:pt x="146" y="82"/>
                  </a:lnTo>
                  <a:lnTo>
                    <a:pt x="143" y="84"/>
                  </a:lnTo>
                  <a:lnTo>
                    <a:pt x="140" y="91"/>
                  </a:lnTo>
                  <a:lnTo>
                    <a:pt x="143" y="100"/>
                  </a:lnTo>
                  <a:lnTo>
                    <a:pt x="148" y="112"/>
                  </a:lnTo>
                  <a:lnTo>
                    <a:pt x="155" y="122"/>
                  </a:lnTo>
                  <a:lnTo>
                    <a:pt x="166" y="133"/>
                  </a:lnTo>
                  <a:lnTo>
                    <a:pt x="172" y="143"/>
                  </a:lnTo>
                  <a:lnTo>
                    <a:pt x="180" y="152"/>
                  </a:lnTo>
                  <a:lnTo>
                    <a:pt x="186" y="160"/>
                  </a:lnTo>
                  <a:lnTo>
                    <a:pt x="176" y="155"/>
                  </a:lnTo>
                  <a:lnTo>
                    <a:pt x="170" y="152"/>
                  </a:lnTo>
                  <a:lnTo>
                    <a:pt x="160" y="147"/>
                  </a:lnTo>
                  <a:lnTo>
                    <a:pt x="151" y="142"/>
                  </a:lnTo>
                  <a:lnTo>
                    <a:pt x="142" y="138"/>
                  </a:lnTo>
                  <a:lnTo>
                    <a:pt x="132" y="133"/>
                  </a:lnTo>
                  <a:lnTo>
                    <a:pt x="122" y="131"/>
                  </a:lnTo>
                  <a:lnTo>
                    <a:pt x="111" y="127"/>
                  </a:lnTo>
                  <a:lnTo>
                    <a:pt x="103" y="124"/>
                  </a:lnTo>
                  <a:lnTo>
                    <a:pt x="96" y="122"/>
                  </a:lnTo>
                  <a:lnTo>
                    <a:pt x="88" y="120"/>
                  </a:lnTo>
                  <a:lnTo>
                    <a:pt x="80" y="119"/>
                  </a:lnTo>
                  <a:lnTo>
                    <a:pt x="73" y="118"/>
                  </a:lnTo>
                  <a:lnTo>
                    <a:pt x="68" y="119"/>
                  </a:lnTo>
                  <a:lnTo>
                    <a:pt x="65" y="120"/>
                  </a:lnTo>
                  <a:lnTo>
                    <a:pt x="64" y="122"/>
                  </a:lnTo>
                  <a:lnTo>
                    <a:pt x="64" y="129"/>
                  </a:lnTo>
                  <a:lnTo>
                    <a:pt x="68" y="138"/>
                  </a:lnTo>
                  <a:lnTo>
                    <a:pt x="76" y="151"/>
                  </a:lnTo>
                  <a:lnTo>
                    <a:pt x="85" y="162"/>
                  </a:lnTo>
                  <a:lnTo>
                    <a:pt x="96" y="174"/>
                  </a:lnTo>
                  <a:lnTo>
                    <a:pt x="111" y="188"/>
                  </a:lnTo>
                  <a:lnTo>
                    <a:pt x="122" y="195"/>
                  </a:lnTo>
                  <a:lnTo>
                    <a:pt x="132" y="204"/>
                  </a:lnTo>
                  <a:close/>
                </a:path>
              </a:pathLst>
            </a:custGeom>
            <a:solidFill>
              <a:srgbClr val="FFFF8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GB" sz="1349"/>
            </a:p>
          </p:txBody>
        </p:sp>
        <p:sp>
          <p:nvSpPr>
            <p:cNvPr id="44" name="Freeform 21">
              <a:extLst>
                <a:ext uri="{FF2B5EF4-FFF2-40B4-BE49-F238E27FC236}">
                  <a16:creationId xmlns:a16="http://schemas.microsoft.com/office/drawing/2014/main" id="{45B7DBBA-004D-41EC-891E-FC8F1EB9DA8E}"/>
                </a:ext>
              </a:extLst>
            </p:cNvPr>
            <p:cNvSpPr>
              <a:spLocks/>
            </p:cNvSpPr>
            <p:nvPr/>
          </p:nvSpPr>
          <p:spPr bwMode="auto">
            <a:xfrm>
              <a:off x="-82377" y="5819765"/>
              <a:ext cx="275585" cy="213754"/>
            </a:xfrm>
            <a:custGeom>
              <a:avLst/>
              <a:gdLst>
                <a:gd name="T0" fmla="*/ 226 w 553"/>
                <a:gd name="T1" fmla="*/ 66 h 390"/>
                <a:gd name="T2" fmla="*/ 251 w 553"/>
                <a:gd name="T3" fmla="*/ 79 h 390"/>
                <a:gd name="T4" fmla="*/ 263 w 553"/>
                <a:gd name="T5" fmla="*/ 72 h 390"/>
                <a:gd name="T6" fmla="*/ 279 w 553"/>
                <a:gd name="T7" fmla="*/ 76 h 390"/>
                <a:gd name="T8" fmla="*/ 298 w 553"/>
                <a:gd name="T9" fmla="*/ 76 h 390"/>
                <a:gd name="T10" fmla="*/ 346 w 553"/>
                <a:gd name="T11" fmla="*/ 22 h 390"/>
                <a:gd name="T12" fmla="*/ 323 w 553"/>
                <a:gd name="T13" fmla="*/ 80 h 390"/>
                <a:gd name="T14" fmla="*/ 334 w 553"/>
                <a:gd name="T15" fmla="*/ 94 h 390"/>
                <a:gd name="T16" fmla="*/ 364 w 553"/>
                <a:gd name="T17" fmla="*/ 79 h 390"/>
                <a:gd name="T18" fmla="*/ 353 w 553"/>
                <a:gd name="T19" fmla="*/ 96 h 390"/>
                <a:gd name="T20" fmla="*/ 366 w 553"/>
                <a:gd name="T21" fmla="*/ 110 h 390"/>
                <a:gd name="T22" fmla="*/ 381 w 553"/>
                <a:gd name="T23" fmla="*/ 119 h 390"/>
                <a:gd name="T24" fmla="*/ 392 w 553"/>
                <a:gd name="T25" fmla="*/ 132 h 390"/>
                <a:gd name="T26" fmla="*/ 401 w 553"/>
                <a:gd name="T27" fmla="*/ 148 h 390"/>
                <a:gd name="T28" fmla="*/ 453 w 553"/>
                <a:gd name="T29" fmla="*/ 141 h 390"/>
                <a:gd name="T30" fmla="*/ 528 w 553"/>
                <a:gd name="T31" fmla="*/ 129 h 390"/>
                <a:gd name="T32" fmla="*/ 504 w 553"/>
                <a:gd name="T33" fmla="*/ 134 h 390"/>
                <a:gd name="T34" fmla="*/ 438 w 553"/>
                <a:gd name="T35" fmla="*/ 148 h 390"/>
                <a:gd name="T36" fmla="*/ 410 w 553"/>
                <a:gd name="T37" fmla="*/ 167 h 390"/>
                <a:gd name="T38" fmla="*/ 450 w 553"/>
                <a:gd name="T39" fmla="*/ 179 h 390"/>
                <a:gd name="T40" fmla="*/ 470 w 553"/>
                <a:gd name="T41" fmla="*/ 184 h 390"/>
                <a:gd name="T42" fmla="*/ 418 w 553"/>
                <a:gd name="T43" fmla="*/ 187 h 390"/>
                <a:gd name="T44" fmla="*/ 405 w 553"/>
                <a:gd name="T45" fmla="*/ 208 h 390"/>
                <a:gd name="T46" fmla="*/ 402 w 553"/>
                <a:gd name="T47" fmla="*/ 227 h 390"/>
                <a:gd name="T48" fmla="*/ 386 w 553"/>
                <a:gd name="T49" fmla="*/ 234 h 390"/>
                <a:gd name="T50" fmla="*/ 401 w 553"/>
                <a:gd name="T51" fmla="*/ 252 h 390"/>
                <a:gd name="T52" fmla="*/ 381 w 553"/>
                <a:gd name="T53" fmla="*/ 246 h 390"/>
                <a:gd name="T54" fmla="*/ 364 w 553"/>
                <a:gd name="T55" fmla="*/ 248 h 390"/>
                <a:gd name="T56" fmla="*/ 369 w 553"/>
                <a:gd name="T57" fmla="*/ 270 h 390"/>
                <a:gd name="T58" fmla="*/ 425 w 553"/>
                <a:gd name="T59" fmla="*/ 335 h 390"/>
                <a:gd name="T60" fmla="*/ 390 w 553"/>
                <a:gd name="T61" fmla="*/ 303 h 390"/>
                <a:gd name="T62" fmla="*/ 346 w 553"/>
                <a:gd name="T63" fmla="*/ 262 h 390"/>
                <a:gd name="T64" fmla="*/ 333 w 553"/>
                <a:gd name="T65" fmla="*/ 281 h 390"/>
                <a:gd name="T66" fmla="*/ 361 w 553"/>
                <a:gd name="T67" fmla="*/ 360 h 390"/>
                <a:gd name="T68" fmla="*/ 305 w 553"/>
                <a:gd name="T69" fmla="*/ 265 h 390"/>
                <a:gd name="T70" fmla="*/ 273 w 553"/>
                <a:gd name="T71" fmla="*/ 295 h 390"/>
                <a:gd name="T72" fmla="*/ 258 w 553"/>
                <a:gd name="T73" fmla="*/ 265 h 390"/>
                <a:gd name="T74" fmla="*/ 237 w 553"/>
                <a:gd name="T75" fmla="*/ 258 h 390"/>
                <a:gd name="T76" fmla="*/ 210 w 553"/>
                <a:gd name="T77" fmla="*/ 298 h 390"/>
                <a:gd name="T78" fmla="*/ 195 w 553"/>
                <a:gd name="T79" fmla="*/ 335 h 390"/>
                <a:gd name="T80" fmla="*/ 213 w 553"/>
                <a:gd name="T81" fmla="*/ 247 h 390"/>
                <a:gd name="T82" fmla="*/ 147 w 553"/>
                <a:gd name="T83" fmla="*/ 295 h 390"/>
                <a:gd name="T84" fmla="*/ 175 w 553"/>
                <a:gd name="T85" fmla="*/ 252 h 390"/>
                <a:gd name="T86" fmla="*/ 180 w 553"/>
                <a:gd name="T87" fmla="*/ 228 h 390"/>
                <a:gd name="T88" fmla="*/ 168 w 553"/>
                <a:gd name="T89" fmla="*/ 215 h 390"/>
                <a:gd name="T90" fmla="*/ 136 w 553"/>
                <a:gd name="T91" fmla="*/ 211 h 390"/>
                <a:gd name="T92" fmla="*/ 64 w 553"/>
                <a:gd name="T93" fmla="*/ 227 h 390"/>
                <a:gd name="T94" fmla="*/ 33 w 553"/>
                <a:gd name="T95" fmla="*/ 234 h 390"/>
                <a:gd name="T96" fmla="*/ 112 w 553"/>
                <a:gd name="T97" fmla="*/ 209 h 390"/>
                <a:gd name="T98" fmla="*/ 156 w 553"/>
                <a:gd name="T99" fmla="*/ 190 h 390"/>
                <a:gd name="T100" fmla="*/ 139 w 553"/>
                <a:gd name="T101" fmla="*/ 165 h 390"/>
                <a:gd name="T102" fmla="*/ 104 w 553"/>
                <a:gd name="T103" fmla="*/ 161 h 390"/>
                <a:gd name="T104" fmla="*/ 146 w 553"/>
                <a:gd name="T105" fmla="*/ 152 h 390"/>
                <a:gd name="T106" fmla="*/ 155 w 553"/>
                <a:gd name="T107" fmla="*/ 139 h 390"/>
                <a:gd name="T108" fmla="*/ 158 w 553"/>
                <a:gd name="T109" fmla="*/ 122 h 390"/>
                <a:gd name="T110" fmla="*/ 130 w 553"/>
                <a:gd name="T111" fmla="*/ 100 h 390"/>
                <a:gd name="T112" fmla="*/ 78 w 553"/>
                <a:gd name="T113" fmla="*/ 61 h 390"/>
                <a:gd name="T114" fmla="*/ 88 w 553"/>
                <a:gd name="T115" fmla="*/ 68 h 390"/>
                <a:gd name="T116" fmla="*/ 139 w 553"/>
                <a:gd name="T117" fmla="*/ 96 h 390"/>
                <a:gd name="T118" fmla="*/ 178 w 553"/>
                <a:gd name="T119" fmla="*/ 104 h 390"/>
                <a:gd name="T120" fmla="*/ 184 w 553"/>
                <a:gd name="T121" fmla="*/ 94 h 390"/>
                <a:gd name="T122" fmla="*/ 206 w 553"/>
                <a:gd name="T123" fmla="*/ 89 h 390"/>
                <a:gd name="T124" fmla="*/ 164 w 553"/>
                <a:gd name="T125" fmla="*/ 0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553" h="390">
                  <a:moveTo>
                    <a:pt x="164" y="0"/>
                  </a:moveTo>
                  <a:lnTo>
                    <a:pt x="178" y="17"/>
                  </a:lnTo>
                  <a:lnTo>
                    <a:pt x="194" y="33"/>
                  </a:lnTo>
                  <a:lnTo>
                    <a:pt x="206" y="47"/>
                  </a:lnTo>
                  <a:lnTo>
                    <a:pt x="214" y="58"/>
                  </a:lnTo>
                  <a:lnTo>
                    <a:pt x="226" y="66"/>
                  </a:lnTo>
                  <a:lnTo>
                    <a:pt x="235" y="74"/>
                  </a:lnTo>
                  <a:lnTo>
                    <a:pt x="241" y="79"/>
                  </a:lnTo>
                  <a:lnTo>
                    <a:pt x="245" y="80"/>
                  </a:lnTo>
                  <a:lnTo>
                    <a:pt x="249" y="80"/>
                  </a:lnTo>
                  <a:lnTo>
                    <a:pt x="249" y="79"/>
                  </a:lnTo>
                  <a:lnTo>
                    <a:pt x="251" y="79"/>
                  </a:lnTo>
                  <a:lnTo>
                    <a:pt x="255" y="77"/>
                  </a:lnTo>
                  <a:lnTo>
                    <a:pt x="258" y="76"/>
                  </a:lnTo>
                  <a:lnTo>
                    <a:pt x="258" y="75"/>
                  </a:lnTo>
                  <a:lnTo>
                    <a:pt x="259" y="72"/>
                  </a:lnTo>
                  <a:lnTo>
                    <a:pt x="259" y="70"/>
                  </a:lnTo>
                  <a:lnTo>
                    <a:pt x="263" y="72"/>
                  </a:lnTo>
                  <a:lnTo>
                    <a:pt x="265" y="75"/>
                  </a:lnTo>
                  <a:lnTo>
                    <a:pt x="269" y="76"/>
                  </a:lnTo>
                  <a:lnTo>
                    <a:pt x="270" y="77"/>
                  </a:lnTo>
                  <a:lnTo>
                    <a:pt x="275" y="79"/>
                  </a:lnTo>
                  <a:lnTo>
                    <a:pt x="278" y="77"/>
                  </a:lnTo>
                  <a:lnTo>
                    <a:pt x="279" y="76"/>
                  </a:lnTo>
                  <a:lnTo>
                    <a:pt x="283" y="72"/>
                  </a:lnTo>
                  <a:lnTo>
                    <a:pt x="283" y="79"/>
                  </a:lnTo>
                  <a:lnTo>
                    <a:pt x="286" y="80"/>
                  </a:lnTo>
                  <a:lnTo>
                    <a:pt x="291" y="80"/>
                  </a:lnTo>
                  <a:lnTo>
                    <a:pt x="291" y="79"/>
                  </a:lnTo>
                  <a:lnTo>
                    <a:pt x="298" y="76"/>
                  </a:lnTo>
                  <a:lnTo>
                    <a:pt x="303" y="72"/>
                  </a:lnTo>
                  <a:lnTo>
                    <a:pt x="311" y="66"/>
                  </a:lnTo>
                  <a:lnTo>
                    <a:pt x="319" y="58"/>
                  </a:lnTo>
                  <a:lnTo>
                    <a:pt x="329" y="47"/>
                  </a:lnTo>
                  <a:lnTo>
                    <a:pt x="338" y="36"/>
                  </a:lnTo>
                  <a:lnTo>
                    <a:pt x="346" y="22"/>
                  </a:lnTo>
                  <a:lnTo>
                    <a:pt x="341" y="33"/>
                  </a:lnTo>
                  <a:lnTo>
                    <a:pt x="335" y="44"/>
                  </a:lnTo>
                  <a:lnTo>
                    <a:pt x="331" y="57"/>
                  </a:lnTo>
                  <a:lnTo>
                    <a:pt x="329" y="66"/>
                  </a:lnTo>
                  <a:lnTo>
                    <a:pt x="326" y="75"/>
                  </a:lnTo>
                  <a:lnTo>
                    <a:pt x="323" y="80"/>
                  </a:lnTo>
                  <a:lnTo>
                    <a:pt x="321" y="85"/>
                  </a:lnTo>
                  <a:lnTo>
                    <a:pt x="321" y="87"/>
                  </a:lnTo>
                  <a:lnTo>
                    <a:pt x="323" y="87"/>
                  </a:lnTo>
                  <a:lnTo>
                    <a:pt x="326" y="89"/>
                  </a:lnTo>
                  <a:lnTo>
                    <a:pt x="330" y="90"/>
                  </a:lnTo>
                  <a:lnTo>
                    <a:pt x="334" y="94"/>
                  </a:lnTo>
                  <a:lnTo>
                    <a:pt x="335" y="94"/>
                  </a:lnTo>
                  <a:lnTo>
                    <a:pt x="338" y="93"/>
                  </a:lnTo>
                  <a:lnTo>
                    <a:pt x="344" y="89"/>
                  </a:lnTo>
                  <a:lnTo>
                    <a:pt x="349" y="85"/>
                  </a:lnTo>
                  <a:lnTo>
                    <a:pt x="356" y="82"/>
                  </a:lnTo>
                  <a:lnTo>
                    <a:pt x="364" y="79"/>
                  </a:lnTo>
                  <a:lnTo>
                    <a:pt x="373" y="74"/>
                  </a:lnTo>
                  <a:lnTo>
                    <a:pt x="381" y="70"/>
                  </a:lnTo>
                  <a:lnTo>
                    <a:pt x="370" y="76"/>
                  </a:lnTo>
                  <a:lnTo>
                    <a:pt x="358" y="89"/>
                  </a:lnTo>
                  <a:lnTo>
                    <a:pt x="354" y="94"/>
                  </a:lnTo>
                  <a:lnTo>
                    <a:pt x="353" y="96"/>
                  </a:lnTo>
                  <a:lnTo>
                    <a:pt x="353" y="100"/>
                  </a:lnTo>
                  <a:lnTo>
                    <a:pt x="354" y="100"/>
                  </a:lnTo>
                  <a:lnTo>
                    <a:pt x="356" y="101"/>
                  </a:lnTo>
                  <a:lnTo>
                    <a:pt x="358" y="103"/>
                  </a:lnTo>
                  <a:lnTo>
                    <a:pt x="364" y="108"/>
                  </a:lnTo>
                  <a:lnTo>
                    <a:pt x="366" y="110"/>
                  </a:lnTo>
                  <a:lnTo>
                    <a:pt x="370" y="112"/>
                  </a:lnTo>
                  <a:lnTo>
                    <a:pt x="373" y="113"/>
                  </a:lnTo>
                  <a:lnTo>
                    <a:pt x="373" y="115"/>
                  </a:lnTo>
                  <a:lnTo>
                    <a:pt x="374" y="115"/>
                  </a:lnTo>
                  <a:lnTo>
                    <a:pt x="378" y="118"/>
                  </a:lnTo>
                  <a:lnTo>
                    <a:pt x="381" y="119"/>
                  </a:lnTo>
                  <a:lnTo>
                    <a:pt x="382" y="122"/>
                  </a:lnTo>
                  <a:lnTo>
                    <a:pt x="385" y="122"/>
                  </a:lnTo>
                  <a:lnTo>
                    <a:pt x="386" y="124"/>
                  </a:lnTo>
                  <a:lnTo>
                    <a:pt x="390" y="127"/>
                  </a:lnTo>
                  <a:lnTo>
                    <a:pt x="390" y="129"/>
                  </a:lnTo>
                  <a:lnTo>
                    <a:pt x="392" y="132"/>
                  </a:lnTo>
                  <a:lnTo>
                    <a:pt x="393" y="134"/>
                  </a:lnTo>
                  <a:lnTo>
                    <a:pt x="393" y="137"/>
                  </a:lnTo>
                  <a:lnTo>
                    <a:pt x="396" y="137"/>
                  </a:lnTo>
                  <a:lnTo>
                    <a:pt x="397" y="141"/>
                  </a:lnTo>
                  <a:lnTo>
                    <a:pt x="401" y="142"/>
                  </a:lnTo>
                  <a:lnTo>
                    <a:pt x="401" y="148"/>
                  </a:lnTo>
                  <a:lnTo>
                    <a:pt x="410" y="148"/>
                  </a:lnTo>
                  <a:lnTo>
                    <a:pt x="418" y="146"/>
                  </a:lnTo>
                  <a:lnTo>
                    <a:pt x="425" y="144"/>
                  </a:lnTo>
                  <a:lnTo>
                    <a:pt x="434" y="144"/>
                  </a:lnTo>
                  <a:lnTo>
                    <a:pt x="445" y="142"/>
                  </a:lnTo>
                  <a:lnTo>
                    <a:pt x="453" y="141"/>
                  </a:lnTo>
                  <a:lnTo>
                    <a:pt x="468" y="139"/>
                  </a:lnTo>
                  <a:lnTo>
                    <a:pt x="478" y="137"/>
                  </a:lnTo>
                  <a:lnTo>
                    <a:pt x="491" y="134"/>
                  </a:lnTo>
                  <a:lnTo>
                    <a:pt x="504" y="134"/>
                  </a:lnTo>
                  <a:lnTo>
                    <a:pt x="516" y="132"/>
                  </a:lnTo>
                  <a:lnTo>
                    <a:pt x="528" y="129"/>
                  </a:lnTo>
                  <a:lnTo>
                    <a:pt x="541" y="129"/>
                  </a:lnTo>
                  <a:lnTo>
                    <a:pt x="553" y="127"/>
                  </a:lnTo>
                  <a:lnTo>
                    <a:pt x="541" y="129"/>
                  </a:lnTo>
                  <a:lnTo>
                    <a:pt x="528" y="129"/>
                  </a:lnTo>
                  <a:lnTo>
                    <a:pt x="517" y="132"/>
                  </a:lnTo>
                  <a:lnTo>
                    <a:pt x="504" y="134"/>
                  </a:lnTo>
                  <a:lnTo>
                    <a:pt x="492" y="134"/>
                  </a:lnTo>
                  <a:lnTo>
                    <a:pt x="478" y="137"/>
                  </a:lnTo>
                  <a:lnTo>
                    <a:pt x="469" y="141"/>
                  </a:lnTo>
                  <a:lnTo>
                    <a:pt x="456" y="142"/>
                  </a:lnTo>
                  <a:lnTo>
                    <a:pt x="446" y="144"/>
                  </a:lnTo>
                  <a:lnTo>
                    <a:pt x="438" y="148"/>
                  </a:lnTo>
                  <a:lnTo>
                    <a:pt x="430" y="151"/>
                  </a:lnTo>
                  <a:lnTo>
                    <a:pt x="422" y="153"/>
                  </a:lnTo>
                  <a:lnTo>
                    <a:pt x="416" y="156"/>
                  </a:lnTo>
                  <a:lnTo>
                    <a:pt x="413" y="158"/>
                  </a:lnTo>
                  <a:lnTo>
                    <a:pt x="410" y="162"/>
                  </a:lnTo>
                  <a:lnTo>
                    <a:pt x="410" y="167"/>
                  </a:lnTo>
                  <a:lnTo>
                    <a:pt x="413" y="172"/>
                  </a:lnTo>
                  <a:lnTo>
                    <a:pt x="416" y="174"/>
                  </a:lnTo>
                  <a:lnTo>
                    <a:pt x="422" y="175"/>
                  </a:lnTo>
                  <a:lnTo>
                    <a:pt x="428" y="176"/>
                  </a:lnTo>
                  <a:lnTo>
                    <a:pt x="436" y="179"/>
                  </a:lnTo>
                  <a:lnTo>
                    <a:pt x="450" y="179"/>
                  </a:lnTo>
                  <a:lnTo>
                    <a:pt x="458" y="180"/>
                  </a:lnTo>
                  <a:lnTo>
                    <a:pt x="469" y="181"/>
                  </a:lnTo>
                  <a:lnTo>
                    <a:pt x="495" y="181"/>
                  </a:lnTo>
                  <a:lnTo>
                    <a:pt x="503" y="184"/>
                  </a:lnTo>
                  <a:lnTo>
                    <a:pt x="516" y="184"/>
                  </a:lnTo>
                  <a:lnTo>
                    <a:pt x="470" y="184"/>
                  </a:lnTo>
                  <a:lnTo>
                    <a:pt x="462" y="185"/>
                  </a:lnTo>
                  <a:lnTo>
                    <a:pt x="446" y="185"/>
                  </a:lnTo>
                  <a:lnTo>
                    <a:pt x="438" y="186"/>
                  </a:lnTo>
                  <a:lnTo>
                    <a:pt x="428" y="186"/>
                  </a:lnTo>
                  <a:lnTo>
                    <a:pt x="422" y="187"/>
                  </a:lnTo>
                  <a:lnTo>
                    <a:pt x="418" y="187"/>
                  </a:lnTo>
                  <a:lnTo>
                    <a:pt x="413" y="189"/>
                  </a:lnTo>
                  <a:lnTo>
                    <a:pt x="410" y="194"/>
                  </a:lnTo>
                  <a:lnTo>
                    <a:pt x="410" y="203"/>
                  </a:lnTo>
                  <a:lnTo>
                    <a:pt x="406" y="204"/>
                  </a:lnTo>
                  <a:lnTo>
                    <a:pt x="406" y="205"/>
                  </a:lnTo>
                  <a:lnTo>
                    <a:pt x="405" y="208"/>
                  </a:lnTo>
                  <a:lnTo>
                    <a:pt x="405" y="210"/>
                  </a:lnTo>
                  <a:lnTo>
                    <a:pt x="401" y="215"/>
                  </a:lnTo>
                  <a:lnTo>
                    <a:pt x="398" y="217"/>
                  </a:lnTo>
                  <a:lnTo>
                    <a:pt x="398" y="220"/>
                  </a:lnTo>
                  <a:lnTo>
                    <a:pt x="401" y="224"/>
                  </a:lnTo>
                  <a:lnTo>
                    <a:pt x="402" y="227"/>
                  </a:lnTo>
                  <a:lnTo>
                    <a:pt x="410" y="229"/>
                  </a:lnTo>
                  <a:lnTo>
                    <a:pt x="396" y="229"/>
                  </a:lnTo>
                  <a:lnTo>
                    <a:pt x="393" y="232"/>
                  </a:lnTo>
                  <a:lnTo>
                    <a:pt x="390" y="232"/>
                  </a:lnTo>
                  <a:lnTo>
                    <a:pt x="390" y="232"/>
                  </a:lnTo>
                  <a:lnTo>
                    <a:pt x="386" y="234"/>
                  </a:lnTo>
                  <a:lnTo>
                    <a:pt x="390" y="234"/>
                  </a:lnTo>
                  <a:lnTo>
                    <a:pt x="390" y="237"/>
                  </a:lnTo>
                  <a:lnTo>
                    <a:pt x="393" y="241"/>
                  </a:lnTo>
                  <a:lnTo>
                    <a:pt x="396" y="246"/>
                  </a:lnTo>
                  <a:lnTo>
                    <a:pt x="398" y="248"/>
                  </a:lnTo>
                  <a:lnTo>
                    <a:pt x="401" y="252"/>
                  </a:lnTo>
                  <a:lnTo>
                    <a:pt x="405" y="257"/>
                  </a:lnTo>
                  <a:lnTo>
                    <a:pt x="401" y="253"/>
                  </a:lnTo>
                  <a:lnTo>
                    <a:pt x="396" y="251"/>
                  </a:lnTo>
                  <a:lnTo>
                    <a:pt x="390" y="248"/>
                  </a:lnTo>
                  <a:lnTo>
                    <a:pt x="385" y="247"/>
                  </a:lnTo>
                  <a:lnTo>
                    <a:pt x="381" y="246"/>
                  </a:lnTo>
                  <a:lnTo>
                    <a:pt x="373" y="246"/>
                  </a:lnTo>
                  <a:lnTo>
                    <a:pt x="370" y="246"/>
                  </a:lnTo>
                  <a:lnTo>
                    <a:pt x="366" y="246"/>
                  </a:lnTo>
                  <a:lnTo>
                    <a:pt x="366" y="247"/>
                  </a:lnTo>
                  <a:lnTo>
                    <a:pt x="364" y="247"/>
                  </a:lnTo>
                  <a:lnTo>
                    <a:pt x="364" y="248"/>
                  </a:lnTo>
                  <a:lnTo>
                    <a:pt x="360" y="251"/>
                  </a:lnTo>
                  <a:lnTo>
                    <a:pt x="360" y="253"/>
                  </a:lnTo>
                  <a:lnTo>
                    <a:pt x="361" y="257"/>
                  </a:lnTo>
                  <a:lnTo>
                    <a:pt x="364" y="262"/>
                  </a:lnTo>
                  <a:lnTo>
                    <a:pt x="364" y="265"/>
                  </a:lnTo>
                  <a:lnTo>
                    <a:pt x="369" y="270"/>
                  </a:lnTo>
                  <a:lnTo>
                    <a:pt x="374" y="276"/>
                  </a:lnTo>
                  <a:lnTo>
                    <a:pt x="381" y="285"/>
                  </a:lnTo>
                  <a:lnTo>
                    <a:pt x="390" y="295"/>
                  </a:lnTo>
                  <a:lnTo>
                    <a:pt x="398" y="305"/>
                  </a:lnTo>
                  <a:lnTo>
                    <a:pt x="410" y="320"/>
                  </a:lnTo>
                  <a:lnTo>
                    <a:pt x="425" y="335"/>
                  </a:lnTo>
                  <a:lnTo>
                    <a:pt x="441" y="352"/>
                  </a:lnTo>
                  <a:lnTo>
                    <a:pt x="433" y="344"/>
                  </a:lnTo>
                  <a:lnTo>
                    <a:pt x="425" y="335"/>
                  </a:lnTo>
                  <a:lnTo>
                    <a:pt x="406" y="319"/>
                  </a:lnTo>
                  <a:lnTo>
                    <a:pt x="398" y="309"/>
                  </a:lnTo>
                  <a:lnTo>
                    <a:pt x="390" y="303"/>
                  </a:lnTo>
                  <a:lnTo>
                    <a:pt x="374" y="287"/>
                  </a:lnTo>
                  <a:lnTo>
                    <a:pt x="369" y="281"/>
                  </a:lnTo>
                  <a:lnTo>
                    <a:pt x="361" y="276"/>
                  </a:lnTo>
                  <a:lnTo>
                    <a:pt x="356" y="270"/>
                  </a:lnTo>
                  <a:lnTo>
                    <a:pt x="350" y="267"/>
                  </a:lnTo>
                  <a:lnTo>
                    <a:pt x="346" y="262"/>
                  </a:lnTo>
                  <a:lnTo>
                    <a:pt x="341" y="262"/>
                  </a:lnTo>
                  <a:lnTo>
                    <a:pt x="338" y="260"/>
                  </a:lnTo>
                  <a:lnTo>
                    <a:pt x="335" y="260"/>
                  </a:lnTo>
                  <a:lnTo>
                    <a:pt x="333" y="265"/>
                  </a:lnTo>
                  <a:lnTo>
                    <a:pt x="331" y="270"/>
                  </a:lnTo>
                  <a:lnTo>
                    <a:pt x="333" y="281"/>
                  </a:lnTo>
                  <a:lnTo>
                    <a:pt x="338" y="296"/>
                  </a:lnTo>
                  <a:lnTo>
                    <a:pt x="344" y="314"/>
                  </a:lnTo>
                  <a:lnTo>
                    <a:pt x="352" y="335"/>
                  </a:lnTo>
                  <a:lnTo>
                    <a:pt x="361" y="361"/>
                  </a:lnTo>
                  <a:lnTo>
                    <a:pt x="374" y="390"/>
                  </a:lnTo>
                  <a:lnTo>
                    <a:pt x="361" y="360"/>
                  </a:lnTo>
                  <a:lnTo>
                    <a:pt x="350" y="335"/>
                  </a:lnTo>
                  <a:lnTo>
                    <a:pt x="338" y="314"/>
                  </a:lnTo>
                  <a:lnTo>
                    <a:pt x="329" y="295"/>
                  </a:lnTo>
                  <a:lnTo>
                    <a:pt x="319" y="284"/>
                  </a:lnTo>
                  <a:lnTo>
                    <a:pt x="314" y="273"/>
                  </a:lnTo>
                  <a:lnTo>
                    <a:pt x="305" y="265"/>
                  </a:lnTo>
                  <a:lnTo>
                    <a:pt x="283" y="265"/>
                  </a:lnTo>
                  <a:lnTo>
                    <a:pt x="278" y="267"/>
                  </a:lnTo>
                  <a:lnTo>
                    <a:pt x="275" y="276"/>
                  </a:lnTo>
                  <a:lnTo>
                    <a:pt x="275" y="287"/>
                  </a:lnTo>
                  <a:lnTo>
                    <a:pt x="275" y="303"/>
                  </a:lnTo>
                  <a:lnTo>
                    <a:pt x="273" y="295"/>
                  </a:lnTo>
                  <a:lnTo>
                    <a:pt x="270" y="287"/>
                  </a:lnTo>
                  <a:lnTo>
                    <a:pt x="269" y="281"/>
                  </a:lnTo>
                  <a:lnTo>
                    <a:pt x="266" y="276"/>
                  </a:lnTo>
                  <a:lnTo>
                    <a:pt x="263" y="270"/>
                  </a:lnTo>
                  <a:lnTo>
                    <a:pt x="259" y="267"/>
                  </a:lnTo>
                  <a:lnTo>
                    <a:pt x="258" y="265"/>
                  </a:lnTo>
                  <a:lnTo>
                    <a:pt x="257" y="262"/>
                  </a:lnTo>
                  <a:lnTo>
                    <a:pt x="251" y="262"/>
                  </a:lnTo>
                  <a:lnTo>
                    <a:pt x="249" y="262"/>
                  </a:lnTo>
                  <a:lnTo>
                    <a:pt x="243" y="262"/>
                  </a:lnTo>
                  <a:lnTo>
                    <a:pt x="241" y="260"/>
                  </a:lnTo>
                  <a:lnTo>
                    <a:pt x="237" y="258"/>
                  </a:lnTo>
                  <a:lnTo>
                    <a:pt x="235" y="257"/>
                  </a:lnTo>
                  <a:lnTo>
                    <a:pt x="231" y="253"/>
                  </a:lnTo>
                  <a:lnTo>
                    <a:pt x="227" y="258"/>
                  </a:lnTo>
                  <a:lnTo>
                    <a:pt x="223" y="267"/>
                  </a:lnTo>
                  <a:lnTo>
                    <a:pt x="215" y="281"/>
                  </a:lnTo>
                  <a:lnTo>
                    <a:pt x="210" y="298"/>
                  </a:lnTo>
                  <a:lnTo>
                    <a:pt x="203" y="316"/>
                  </a:lnTo>
                  <a:lnTo>
                    <a:pt x="197" y="333"/>
                  </a:lnTo>
                  <a:lnTo>
                    <a:pt x="191" y="352"/>
                  </a:lnTo>
                  <a:lnTo>
                    <a:pt x="187" y="366"/>
                  </a:lnTo>
                  <a:lnTo>
                    <a:pt x="191" y="352"/>
                  </a:lnTo>
                  <a:lnTo>
                    <a:pt x="195" y="335"/>
                  </a:lnTo>
                  <a:lnTo>
                    <a:pt x="203" y="316"/>
                  </a:lnTo>
                  <a:lnTo>
                    <a:pt x="209" y="295"/>
                  </a:lnTo>
                  <a:lnTo>
                    <a:pt x="213" y="279"/>
                  </a:lnTo>
                  <a:lnTo>
                    <a:pt x="214" y="265"/>
                  </a:lnTo>
                  <a:lnTo>
                    <a:pt x="214" y="252"/>
                  </a:lnTo>
                  <a:lnTo>
                    <a:pt x="213" y="247"/>
                  </a:lnTo>
                  <a:lnTo>
                    <a:pt x="206" y="247"/>
                  </a:lnTo>
                  <a:lnTo>
                    <a:pt x="199" y="251"/>
                  </a:lnTo>
                  <a:lnTo>
                    <a:pt x="188" y="257"/>
                  </a:lnTo>
                  <a:lnTo>
                    <a:pt x="178" y="265"/>
                  </a:lnTo>
                  <a:lnTo>
                    <a:pt x="168" y="276"/>
                  </a:lnTo>
                  <a:lnTo>
                    <a:pt x="147" y="295"/>
                  </a:lnTo>
                  <a:lnTo>
                    <a:pt x="139" y="309"/>
                  </a:lnTo>
                  <a:lnTo>
                    <a:pt x="144" y="300"/>
                  </a:lnTo>
                  <a:lnTo>
                    <a:pt x="151" y="291"/>
                  </a:lnTo>
                  <a:lnTo>
                    <a:pt x="159" y="279"/>
                  </a:lnTo>
                  <a:lnTo>
                    <a:pt x="168" y="265"/>
                  </a:lnTo>
                  <a:lnTo>
                    <a:pt x="175" y="252"/>
                  </a:lnTo>
                  <a:lnTo>
                    <a:pt x="183" y="243"/>
                  </a:lnTo>
                  <a:lnTo>
                    <a:pt x="187" y="237"/>
                  </a:lnTo>
                  <a:lnTo>
                    <a:pt x="188" y="234"/>
                  </a:lnTo>
                  <a:lnTo>
                    <a:pt x="187" y="232"/>
                  </a:lnTo>
                  <a:lnTo>
                    <a:pt x="183" y="229"/>
                  </a:lnTo>
                  <a:lnTo>
                    <a:pt x="180" y="228"/>
                  </a:lnTo>
                  <a:lnTo>
                    <a:pt x="180" y="227"/>
                  </a:lnTo>
                  <a:lnTo>
                    <a:pt x="178" y="227"/>
                  </a:lnTo>
                  <a:lnTo>
                    <a:pt x="172" y="224"/>
                  </a:lnTo>
                  <a:lnTo>
                    <a:pt x="171" y="222"/>
                  </a:lnTo>
                  <a:lnTo>
                    <a:pt x="171" y="219"/>
                  </a:lnTo>
                  <a:lnTo>
                    <a:pt x="168" y="215"/>
                  </a:lnTo>
                  <a:lnTo>
                    <a:pt x="166" y="213"/>
                  </a:lnTo>
                  <a:lnTo>
                    <a:pt x="166" y="211"/>
                  </a:lnTo>
                  <a:lnTo>
                    <a:pt x="163" y="209"/>
                  </a:lnTo>
                  <a:lnTo>
                    <a:pt x="151" y="209"/>
                  </a:lnTo>
                  <a:lnTo>
                    <a:pt x="144" y="210"/>
                  </a:lnTo>
                  <a:lnTo>
                    <a:pt x="136" y="211"/>
                  </a:lnTo>
                  <a:lnTo>
                    <a:pt x="127" y="213"/>
                  </a:lnTo>
                  <a:lnTo>
                    <a:pt x="116" y="215"/>
                  </a:lnTo>
                  <a:lnTo>
                    <a:pt x="107" y="217"/>
                  </a:lnTo>
                  <a:lnTo>
                    <a:pt x="94" y="220"/>
                  </a:lnTo>
                  <a:lnTo>
                    <a:pt x="79" y="224"/>
                  </a:lnTo>
                  <a:lnTo>
                    <a:pt x="64" y="227"/>
                  </a:lnTo>
                  <a:lnTo>
                    <a:pt x="51" y="229"/>
                  </a:lnTo>
                  <a:lnTo>
                    <a:pt x="36" y="234"/>
                  </a:lnTo>
                  <a:lnTo>
                    <a:pt x="19" y="241"/>
                  </a:lnTo>
                  <a:lnTo>
                    <a:pt x="0" y="246"/>
                  </a:lnTo>
                  <a:lnTo>
                    <a:pt x="17" y="241"/>
                  </a:lnTo>
                  <a:lnTo>
                    <a:pt x="33" y="234"/>
                  </a:lnTo>
                  <a:lnTo>
                    <a:pt x="48" y="229"/>
                  </a:lnTo>
                  <a:lnTo>
                    <a:pt x="63" y="227"/>
                  </a:lnTo>
                  <a:lnTo>
                    <a:pt x="78" y="222"/>
                  </a:lnTo>
                  <a:lnTo>
                    <a:pt x="88" y="217"/>
                  </a:lnTo>
                  <a:lnTo>
                    <a:pt x="100" y="213"/>
                  </a:lnTo>
                  <a:lnTo>
                    <a:pt x="112" y="209"/>
                  </a:lnTo>
                  <a:lnTo>
                    <a:pt x="122" y="205"/>
                  </a:lnTo>
                  <a:lnTo>
                    <a:pt x="130" y="203"/>
                  </a:lnTo>
                  <a:lnTo>
                    <a:pt x="136" y="200"/>
                  </a:lnTo>
                  <a:lnTo>
                    <a:pt x="144" y="196"/>
                  </a:lnTo>
                  <a:lnTo>
                    <a:pt x="150" y="196"/>
                  </a:lnTo>
                  <a:lnTo>
                    <a:pt x="156" y="190"/>
                  </a:lnTo>
                  <a:lnTo>
                    <a:pt x="155" y="187"/>
                  </a:lnTo>
                  <a:lnTo>
                    <a:pt x="155" y="184"/>
                  </a:lnTo>
                  <a:lnTo>
                    <a:pt x="152" y="181"/>
                  </a:lnTo>
                  <a:lnTo>
                    <a:pt x="151" y="181"/>
                  </a:lnTo>
                  <a:lnTo>
                    <a:pt x="150" y="175"/>
                  </a:lnTo>
                  <a:lnTo>
                    <a:pt x="139" y="165"/>
                  </a:lnTo>
                  <a:lnTo>
                    <a:pt x="132" y="163"/>
                  </a:lnTo>
                  <a:lnTo>
                    <a:pt x="123" y="162"/>
                  </a:lnTo>
                  <a:lnTo>
                    <a:pt x="114" y="161"/>
                  </a:lnTo>
                  <a:lnTo>
                    <a:pt x="88" y="161"/>
                  </a:lnTo>
                  <a:lnTo>
                    <a:pt x="96" y="161"/>
                  </a:lnTo>
                  <a:lnTo>
                    <a:pt x="104" y="161"/>
                  </a:lnTo>
                  <a:lnTo>
                    <a:pt x="115" y="158"/>
                  </a:lnTo>
                  <a:lnTo>
                    <a:pt x="123" y="156"/>
                  </a:lnTo>
                  <a:lnTo>
                    <a:pt x="132" y="156"/>
                  </a:lnTo>
                  <a:lnTo>
                    <a:pt x="139" y="156"/>
                  </a:lnTo>
                  <a:lnTo>
                    <a:pt x="144" y="153"/>
                  </a:lnTo>
                  <a:lnTo>
                    <a:pt x="146" y="152"/>
                  </a:lnTo>
                  <a:lnTo>
                    <a:pt x="147" y="148"/>
                  </a:lnTo>
                  <a:lnTo>
                    <a:pt x="147" y="146"/>
                  </a:lnTo>
                  <a:lnTo>
                    <a:pt x="148" y="144"/>
                  </a:lnTo>
                  <a:lnTo>
                    <a:pt x="147" y="142"/>
                  </a:lnTo>
                  <a:lnTo>
                    <a:pt x="151" y="141"/>
                  </a:lnTo>
                  <a:lnTo>
                    <a:pt x="155" y="139"/>
                  </a:lnTo>
                  <a:lnTo>
                    <a:pt x="156" y="137"/>
                  </a:lnTo>
                  <a:lnTo>
                    <a:pt x="156" y="137"/>
                  </a:lnTo>
                  <a:lnTo>
                    <a:pt x="158" y="134"/>
                  </a:lnTo>
                  <a:lnTo>
                    <a:pt x="159" y="132"/>
                  </a:lnTo>
                  <a:lnTo>
                    <a:pt x="159" y="124"/>
                  </a:lnTo>
                  <a:lnTo>
                    <a:pt x="158" y="122"/>
                  </a:lnTo>
                  <a:lnTo>
                    <a:pt x="155" y="120"/>
                  </a:lnTo>
                  <a:lnTo>
                    <a:pt x="151" y="118"/>
                  </a:lnTo>
                  <a:lnTo>
                    <a:pt x="147" y="115"/>
                  </a:lnTo>
                  <a:lnTo>
                    <a:pt x="143" y="112"/>
                  </a:lnTo>
                  <a:lnTo>
                    <a:pt x="136" y="106"/>
                  </a:lnTo>
                  <a:lnTo>
                    <a:pt x="130" y="100"/>
                  </a:lnTo>
                  <a:lnTo>
                    <a:pt x="123" y="94"/>
                  </a:lnTo>
                  <a:lnTo>
                    <a:pt x="115" y="89"/>
                  </a:lnTo>
                  <a:lnTo>
                    <a:pt x="107" y="82"/>
                  </a:lnTo>
                  <a:lnTo>
                    <a:pt x="98" y="75"/>
                  </a:lnTo>
                  <a:lnTo>
                    <a:pt x="88" y="68"/>
                  </a:lnTo>
                  <a:lnTo>
                    <a:pt x="78" y="61"/>
                  </a:lnTo>
                  <a:lnTo>
                    <a:pt x="68" y="53"/>
                  </a:lnTo>
                  <a:lnTo>
                    <a:pt x="55" y="44"/>
                  </a:lnTo>
                  <a:lnTo>
                    <a:pt x="63" y="50"/>
                  </a:lnTo>
                  <a:lnTo>
                    <a:pt x="72" y="55"/>
                  </a:lnTo>
                  <a:lnTo>
                    <a:pt x="82" y="63"/>
                  </a:lnTo>
                  <a:lnTo>
                    <a:pt x="88" y="68"/>
                  </a:lnTo>
                  <a:lnTo>
                    <a:pt x="99" y="74"/>
                  </a:lnTo>
                  <a:lnTo>
                    <a:pt x="107" y="79"/>
                  </a:lnTo>
                  <a:lnTo>
                    <a:pt x="115" y="82"/>
                  </a:lnTo>
                  <a:lnTo>
                    <a:pt x="126" y="89"/>
                  </a:lnTo>
                  <a:lnTo>
                    <a:pt x="132" y="94"/>
                  </a:lnTo>
                  <a:lnTo>
                    <a:pt x="139" y="96"/>
                  </a:lnTo>
                  <a:lnTo>
                    <a:pt x="147" y="100"/>
                  </a:lnTo>
                  <a:lnTo>
                    <a:pt x="152" y="103"/>
                  </a:lnTo>
                  <a:lnTo>
                    <a:pt x="159" y="105"/>
                  </a:lnTo>
                  <a:lnTo>
                    <a:pt x="163" y="106"/>
                  </a:lnTo>
                  <a:lnTo>
                    <a:pt x="171" y="106"/>
                  </a:lnTo>
                  <a:lnTo>
                    <a:pt x="178" y="104"/>
                  </a:lnTo>
                  <a:lnTo>
                    <a:pt x="178" y="100"/>
                  </a:lnTo>
                  <a:lnTo>
                    <a:pt x="178" y="94"/>
                  </a:lnTo>
                  <a:lnTo>
                    <a:pt x="175" y="90"/>
                  </a:lnTo>
                  <a:lnTo>
                    <a:pt x="178" y="93"/>
                  </a:lnTo>
                  <a:lnTo>
                    <a:pt x="182" y="94"/>
                  </a:lnTo>
                  <a:lnTo>
                    <a:pt x="184" y="94"/>
                  </a:lnTo>
                  <a:lnTo>
                    <a:pt x="187" y="96"/>
                  </a:lnTo>
                  <a:lnTo>
                    <a:pt x="193" y="96"/>
                  </a:lnTo>
                  <a:lnTo>
                    <a:pt x="199" y="96"/>
                  </a:lnTo>
                  <a:lnTo>
                    <a:pt x="201" y="96"/>
                  </a:lnTo>
                  <a:lnTo>
                    <a:pt x="205" y="94"/>
                  </a:lnTo>
                  <a:lnTo>
                    <a:pt x="206" y="89"/>
                  </a:lnTo>
                  <a:lnTo>
                    <a:pt x="206" y="82"/>
                  </a:lnTo>
                  <a:lnTo>
                    <a:pt x="203" y="74"/>
                  </a:lnTo>
                  <a:lnTo>
                    <a:pt x="199" y="62"/>
                  </a:lnTo>
                  <a:lnTo>
                    <a:pt x="191" y="47"/>
                  </a:lnTo>
                  <a:lnTo>
                    <a:pt x="178" y="25"/>
                  </a:lnTo>
                  <a:lnTo>
                    <a:pt x="164" y="0"/>
                  </a:lnTo>
                  <a:close/>
                </a:path>
              </a:pathLst>
            </a:custGeom>
            <a:solidFill>
              <a:srgbClr val="FF8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GB" sz="1349"/>
            </a:p>
          </p:txBody>
        </p:sp>
      </p:grpSp>
      <p:sp>
        <p:nvSpPr>
          <p:cNvPr id="45" name="Freeform 19">
            <a:extLst>
              <a:ext uri="{FF2B5EF4-FFF2-40B4-BE49-F238E27FC236}">
                <a16:creationId xmlns:a16="http://schemas.microsoft.com/office/drawing/2014/main" id="{1D8C4BFB-9466-453C-8F2B-38433615ADE1}"/>
              </a:ext>
            </a:extLst>
          </p:cNvPr>
          <p:cNvSpPr>
            <a:spLocks/>
          </p:cNvSpPr>
          <p:nvPr/>
        </p:nvSpPr>
        <p:spPr bwMode="auto">
          <a:xfrm>
            <a:off x="801643" y="8434197"/>
            <a:ext cx="456812" cy="374891"/>
          </a:xfrm>
          <a:custGeom>
            <a:avLst/>
            <a:gdLst>
              <a:gd name="T0" fmla="*/ 69 w 915"/>
              <a:gd name="T1" fmla="*/ 216 h 683"/>
              <a:gd name="T2" fmla="*/ 113 w 915"/>
              <a:gd name="T3" fmla="*/ 260 h 683"/>
              <a:gd name="T4" fmla="*/ 45 w 915"/>
              <a:gd name="T5" fmla="*/ 270 h 683"/>
              <a:gd name="T6" fmla="*/ 0 w 915"/>
              <a:gd name="T7" fmla="*/ 295 h 683"/>
              <a:gd name="T8" fmla="*/ 67 w 915"/>
              <a:gd name="T9" fmla="*/ 333 h 683"/>
              <a:gd name="T10" fmla="*/ 119 w 915"/>
              <a:gd name="T11" fmla="*/ 356 h 683"/>
              <a:gd name="T12" fmla="*/ 49 w 915"/>
              <a:gd name="T13" fmla="*/ 391 h 683"/>
              <a:gd name="T14" fmla="*/ 32 w 915"/>
              <a:gd name="T15" fmla="*/ 428 h 683"/>
              <a:gd name="T16" fmla="*/ 113 w 915"/>
              <a:gd name="T17" fmla="*/ 447 h 683"/>
              <a:gd name="T18" fmla="*/ 154 w 915"/>
              <a:gd name="T19" fmla="*/ 459 h 683"/>
              <a:gd name="T20" fmla="*/ 96 w 915"/>
              <a:gd name="T21" fmla="*/ 521 h 683"/>
              <a:gd name="T22" fmla="*/ 174 w 915"/>
              <a:gd name="T23" fmla="*/ 534 h 683"/>
              <a:gd name="T24" fmla="*/ 239 w 915"/>
              <a:gd name="T25" fmla="*/ 523 h 683"/>
              <a:gd name="T26" fmla="*/ 230 w 915"/>
              <a:gd name="T27" fmla="*/ 579 h 683"/>
              <a:gd name="T28" fmla="*/ 307 w 915"/>
              <a:gd name="T29" fmla="*/ 562 h 683"/>
              <a:gd name="T30" fmla="*/ 313 w 915"/>
              <a:gd name="T31" fmla="*/ 647 h 683"/>
              <a:gd name="T32" fmla="*/ 358 w 915"/>
              <a:gd name="T33" fmla="*/ 645 h 683"/>
              <a:gd name="T34" fmla="*/ 401 w 915"/>
              <a:gd name="T35" fmla="*/ 628 h 683"/>
              <a:gd name="T36" fmla="*/ 458 w 915"/>
              <a:gd name="T37" fmla="*/ 679 h 683"/>
              <a:gd name="T38" fmla="*/ 518 w 915"/>
              <a:gd name="T39" fmla="*/ 632 h 683"/>
              <a:gd name="T40" fmla="*/ 558 w 915"/>
              <a:gd name="T41" fmla="*/ 670 h 683"/>
              <a:gd name="T42" fmla="*/ 605 w 915"/>
              <a:gd name="T43" fmla="*/ 680 h 683"/>
              <a:gd name="T44" fmla="*/ 636 w 915"/>
              <a:gd name="T45" fmla="*/ 629 h 683"/>
              <a:gd name="T46" fmla="*/ 711 w 915"/>
              <a:gd name="T47" fmla="*/ 662 h 683"/>
              <a:gd name="T48" fmla="*/ 722 w 915"/>
              <a:gd name="T49" fmla="*/ 586 h 683"/>
              <a:gd name="T50" fmla="*/ 775 w 915"/>
              <a:gd name="T51" fmla="*/ 610 h 683"/>
              <a:gd name="T52" fmla="*/ 803 w 915"/>
              <a:gd name="T53" fmla="*/ 603 h 683"/>
              <a:gd name="T54" fmla="*/ 786 w 915"/>
              <a:gd name="T55" fmla="*/ 527 h 683"/>
              <a:gd name="T56" fmla="*/ 844 w 915"/>
              <a:gd name="T57" fmla="*/ 532 h 683"/>
              <a:gd name="T58" fmla="*/ 873 w 915"/>
              <a:gd name="T59" fmla="*/ 515 h 683"/>
              <a:gd name="T60" fmla="*/ 865 w 915"/>
              <a:gd name="T61" fmla="*/ 480 h 683"/>
              <a:gd name="T62" fmla="*/ 901 w 915"/>
              <a:gd name="T63" fmla="*/ 459 h 683"/>
              <a:gd name="T64" fmla="*/ 883 w 915"/>
              <a:gd name="T65" fmla="*/ 419 h 683"/>
              <a:gd name="T66" fmla="*/ 910 w 915"/>
              <a:gd name="T67" fmla="*/ 385 h 683"/>
              <a:gd name="T68" fmla="*/ 883 w 915"/>
              <a:gd name="T69" fmla="*/ 355 h 683"/>
              <a:gd name="T70" fmla="*/ 894 w 915"/>
              <a:gd name="T71" fmla="*/ 313 h 683"/>
              <a:gd name="T72" fmla="*/ 863 w 915"/>
              <a:gd name="T73" fmla="*/ 283 h 683"/>
              <a:gd name="T74" fmla="*/ 861 w 915"/>
              <a:gd name="T75" fmla="*/ 242 h 683"/>
              <a:gd name="T76" fmla="*/ 798 w 915"/>
              <a:gd name="T77" fmla="*/ 233 h 683"/>
              <a:gd name="T78" fmla="*/ 834 w 915"/>
              <a:gd name="T79" fmla="*/ 175 h 683"/>
              <a:gd name="T80" fmla="*/ 803 w 915"/>
              <a:gd name="T81" fmla="*/ 147 h 683"/>
              <a:gd name="T82" fmla="*/ 727 w 915"/>
              <a:gd name="T83" fmla="*/ 161 h 683"/>
              <a:gd name="T84" fmla="*/ 726 w 915"/>
              <a:gd name="T85" fmla="*/ 95 h 683"/>
              <a:gd name="T86" fmla="*/ 677 w 915"/>
              <a:gd name="T87" fmla="*/ 95 h 683"/>
              <a:gd name="T88" fmla="*/ 631 w 915"/>
              <a:gd name="T89" fmla="*/ 121 h 683"/>
              <a:gd name="T90" fmla="*/ 608 w 915"/>
              <a:gd name="T91" fmla="*/ 41 h 683"/>
              <a:gd name="T92" fmla="*/ 532 w 915"/>
              <a:gd name="T93" fmla="*/ 61 h 683"/>
              <a:gd name="T94" fmla="*/ 477 w 915"/>
              <a:gd name="T95" fmla="*/ 2 h 683"/>
              <a:gd name="T96" fmla="*/ 417 w 915"/>
              <a:gd name="T97" fmla="*/ 46 h 683"/>
              <a:gd name="T98" fmla="*/ 349 w 915"/>
              <a:gd name="T99" fmla="*/ 27 h 683"/>
              <a:gd name="T100" fmla="*/ 338 w 915"/>
              <a:gd name="T101" fmla="*/ 98 h 683"/>
              <a:gd name="T102" fmla="*/ 268 w 915"/>
              <a:gd name="T103" fmla="*/ 55 h 683"/>
              <a:gd name="T104" fmla="*/ 227 w 915"/>
              <a:gd name="T105" fmla="*/ 65 h 683"/>
              <a:gd name="T106" fmla="*/ 199 w 915"/>
              <a:gd name="T107" fmla="*/ 88 h 683"/>
              <a:gd name="T108" fmla="*/ 167 w 915"/>
              <a:gd name="T109" fmla="*/ 123 h 683"/>
              <a:gd name="T110" fmla="*/ 144 w 915"/>
              <a:gd name="T111" fmla="*/ 132 h 683"/>
              <a:gd name="T112" fmla="*/ 81 w 915"/>
              <a:gd name="T113" fmla="*/ 131 h 683"/>
              <a:gd name="T114" fmla="*/ 136 w 915"/>
              <a:gd name="T115" fmla="*/ 211 h 6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915" h="683">
                <a:moveTo>
                  <a:pt x="136" y="211"/>
                </a:moveTo>
                <a:lnTo>
                  <a:pt x="128" y="208"/>
                </a:lnTo>
                <a:lnTo>
                  <a:pt x="117" y="205"/>
                </a:lnTo>
                <a:lnTo>
                  <a:pt x="105" y="205"/>
                </a:lnTo>
                <a:lnTo>
                  <a:pt x="93" y="208"/>
                </a:lnTo>
                <a:lnTo>
                  <a:pt x="84" y="211"/>
                </a:lnTo>
                <a:lnTo>
                  <a:pt x="77" y="212"/>
                </a:lnTo>
                <a:lnTo>
                  <a:pt x="69" y="216"/>
                </a:lnTo>
                <a:lnTo>
                  <a:pt x="68" y="218"/>
                </a:lnTo>
                <a:lnTo>
                  <a:pt x="68" y="223"/>
                </a:lnTo>
                <a:lnTo>
                  <a:pt x="72" y="230"/>
                </a:lnTo>
                <a:lnTo>
                  <a:pt x="81" y="235"/>
                </a:lnTo>
                <a:lnTo>
                  <a:pt x="91" y="243"/>
                </a:lnTo>
                <a:lnTo>
                  <a:pt x="96" y="250"/>
                </a:lnTo>
                <a:lnTo>
                  <a:pt x="105" y="256"/>
                </a:lnTo>
                <a:lnTo>
                  <a:pt x="113" y="260"/>
                </a:lnTo>
                <a:lnTo>
                  <a:pt x="119" y="262"/>
                </a:lnTo>
                <a:lnTo>
                  <a:pt x="104" y="262"/>
                </a:lnTo>
                <a:lnTo>
                  <a:pt x="93" y="265"/>
                </a:lnTo>
                <a:lnTo>
                  <a:pt x="84" y="265"/>
                </a:lnTo>
                <a:lnTo>
                  <a:pt x="75" y="265"/>
                </a:lnTo>
                <a:lnTo>
                  <a:pt x="64" y="267"/>
                </a:lnTo>
                <a:lnTo>
                  <a:pt x="52" y="269"/>
                </a:lnTo>
                <a:lnTo>
                  <a:pt x="45" y="270"/>
                </a:lnTo>
                <a:lnTo>
                  <a:pt x="37" y="274"/>
                </a:lnTo>
                <a:lnTo>
                  <a:pt x="28" y="274"/>
                </a:lnTo>
                <a:lnTo>
                  <a:pt x="19" y="276"/>
                </a:lnTo>
                <a:lnTo>
                  <a:pt x="12" y="280"/>
                </a:lnTo>
                <a:lnTo>
                  <a:pt x="8" y="283"/>
                </a:lnTo>
                <a:lnTo>
                  <a:pt x="4" y="285"/>
                </a:lnTo>
                <a:lnTo>
                  <a:pt x="0" y="288"/>
                </a:lnTo>
                <a:lnTo>
                  <a:pt x="0" y="295"/>
                </a:lnTo>
                <a:lnTo>
                  <a:pt x="4" y="300"/>
                </a:lnTo>
                <a:lnTo>
                  <a:pt x="9" y="304"/>
                </a:lnTo>
                <a:lnTo>
                  <a:pt x="17" y="309"/>
                </a:lnTo>
                <a:lnTo>
                  <a:pt x="24" y="314"/>
                </a:lnTo>
                <a:lnTo>
                  <a:pt x="35" y="317"/>
                </a:lnTo>
                <a:lnTo>
                  <a:pt x="45" y="323"/>
                </a:lnTo>
                <a:lnTo>
                  <a:pt x="55" y="328"/>
                </a:lnTo>
                <a:lnTo>
                  <a:pt x="67" y="333"/>
                </a:lnTo>
                <a:lnTo>
                  <a:pt x="77" y="338"/>
                </a:lnTo>
                <a:lnTo>
                  <a:pt x="89" y="341"/>
                </a:lnTo>
                <a:lnTo>
                  <a:pt x="99" y="345"/>
                </a:lnTo>
                <a:lnTo>
                  <a:pt x="107" y="347"/>
                </a:lnTo>
                <a:lnTo>
                  <a:pt x="116" y="351"/>
                </a:lnTo>
                <a:lnTo>
                  <a:pt x="121" y="352"/>
                </a:lnTo>
                <a:lnTo>
                  <a:pt x="127" y="355"/>
                </a:lnTo>
                <a:lnTo>
                  <a:pt x="119" y="356"/>
                </a:lnTo>
                <a:lnTo>
                  <a:pt x="112" y="360"/>
                </a:lnTo>
                <a:lnTo>
                  <a:pt x="104" y="365"/>
                </a:lnTo>
                <a:lnTo>
                  <a:pt x="93" y="369"/>
                </a:lnTo>
                <a:lnTo>
                  <a:pt x="84" y="374"/>
                </a:lnTo>
                <a:lnTo>
                  <a:pt x="76" y="379"/>
                </a:lnTo>
                <a:lnTo>
                  <a:pt x="64" y="383"/>
                </a:lnTo>
                <a:lnTo>
                  <a:pt x="59" y="386"/>
                </a:lnTo>
                <a:lnTo>
                  <a:pt x="49" y="391"/>
                </a:lnTo>
                <a:lnTo>
                  <a:pt x="43" y="397"/>
                </a:lnTo>
                <a:lnTo>
                  <a:pt x="37" y="402"/>
                </a:lnTo>
                <a:lnTo>
                  <a:pt x="27" y="412"/>
                </a:lnTo>
                <a:lnTo>
                  <a:pt x="24" y="414"/>
                </a:lnTo>
                <a:lnTo>
                  <a:pt x="24" y="419"/>
                </a:lnTo>
                <a:lnTo>
                  <a:pt x="24" y="423"/>
                </a:lnTo>
                <a:lnTo>
                  <a:pt x="28" y="426"/>
                </a:lnTo>
                <a:lnTo>
                  <a:pt x="32" y="428"/>
                </a:lnTo>
                <a:lnTo>
                  <a:pt x="40" y="432"/>
                </a:lnTo>
                <a:lnTo>
                  <a:pt x="48" y="433"/>
                </a:lnTo>
                <a:lnTo>
                  <a:pt x="59" y="437"/>
                </a:lnTo>
                <a:lnTo>
                  <a:pt x="68" y="440"/>
                </a:lnTo>
                <a:lnTo>
                  <a:pt x="79" y="442"/>
                </a:lnTo>
                <a:lnTo>
                  <a:pt x="91" y="445"/>
                </a:lnTo>
                <a:lnTo>
                  <a:pt x="101" y="447"/>
                </a:lnTo>
                <a:lnTo>
                  <a:pt x="113" y="447"/>
                </a:lnTo>
                <a:lnTo>
                  <a:pt x="136" y="447"/>
                </a:lnTo>
                <a:lnTo>
                  <a:pt x="147" y="450"/>
                </a:lnTo>
                <a:lnTo>
                  <a:pt x="155" y="450"/>
                </a:lnTo>
                <a:lnTo>
                  <a:pt x="164" y="447"/>
                </a:lnTo>
                <a:lnTo>
                  <a:pt x="170" y="447"/>
                </a:lnTo>
                <a:lnTo>
                  <a:pt x="166" y="450"/>
                </a:lnTo>
                <a:lnTo>
                  <a:pt x="159" y="456"/>
                </a:lnTo>
                <a:lnTo>
                  <a:pt x="154" y="459"/>
                </a:lnTo>
                <a:lnTo>
                  <a:pt x="147" y="465"/>
                </a:lnTo>
                <a:lnTo>
                  <a:pt x="139" y="470"/>
                </a:lnTo>
                <a:lnTo>
                  <a:pt x="119" y="489"/>
                </a:lnTo>
                <a:lnTo>
                  <a:pt x="113" y="496"/>
                </a:lnTo>
                <a:lnTo>
                  <a:pt x="107" y="503"/>
                </a:lnTo>
                <a:lnTo>
                  <a:pt x="104" y="509"/>
                </a:lnTo>
                <a:lnTo>
                  <a:pt x="100" y="515"/>
                </a:lnTo>
                <a:lnTo>
                  <a:pt x="96" y="521"/>
                </a:lnTo>
                <a:lnTo>
                  <a:pt x="96" y="531"/>
                </a:lnTo>
                <a:lnTo>
                  <a:pt x="100" y="534"/>
                </a:lnTo>
                <a:lnTo>
                  <a:pt x="104" y="537"/>
                </a:lnTo>
                <a:lnTo>
                  <a:pt x="109" y="540"/>
                </a:lnTo>
                <a:lnTo>
                  <a:pt x="139" y="540"/>
                </a:lnTo>
                <a:lnTo>
                  <a:pt x="151" y="538"/>
                </a:lnTo>
                <a:lnTo>
                  <a:pt x="162" y="537"/>
                </a:lnTo>
                <a:lnTo>
                  <a:pt x="174" y="534"/>
                </a:lnTo>
                <a:lnTo>
                  <a:pt x="187" y="532"/>
                </a:lnTo>
                <a:lnTo>
                  <a:pt x="199" y="532"/>
                </a:lnTo>
                <a:lnTo>
                  <a:pt x="208" y="531"/>
                </a:lnTo>
                <a:lnTo>
                  <a:pt x="219" y="528"/>
                </a:lnTo>
                <a:lnTo>
                  <a:pt x="227" y="527"/>
                </a:lnTo>
                <a:lnTo>
                  <a:pt x="234" y="524"/>
                </a:lnTo>
                <a:lnTo>
                  <a:pt x="236" y="524"/>
                </a:lnTo>
                <a:lnTo>
                  <a:pt x="239" y="523"/>
                </a:lnTo>
                <a:lnTo>
                  <a:pt x="235" y="531"/>
                </a:lnTo>
                <a:lnTo>
                  <a:pt x="231" y="538"/>
                </a:lnTo>
                <a:lnTo>
                  <a:pt x="228" y="546"/>
                </a:lnTo>
                <a:lnTo>
                  <a:pt x="224" y="553"/>
                </a:lnTo>
                <a:lnTo>
                  <a:pt x="224" y="562"/>
                </a:lnTo>
                <a:lnTo>
                  <a:pt x="224" y="569"/>
                </a:lnTo>
                <a:lnTo>
                  <a:pt x="224" y="574"/>
                </a:lnTo>
                <a:lnTo>
                  <a:pt x="230" y="579"/>
                </a:lnTo>
                <a:lnTo>
                  <a:pt x="236" y="581"/>
                </a:lnTo>
                <a:lnTo>
                  <a:pt x="246" y="584"/>
                </a:lnTo>
                <a:lnTo>
                  <a:pt x="256" y="584"/>
                </a:lnTo>
                <a:lnTo>
                  <a:pt x="268" y="581"/>
                </a:lnTo>
                <a:lnTo>
                  <a:pt x="279" y="579"/>
                </a:lnTo>
                <a:lnTo>
                  <a:pt x="290" y="574"/>
                </a:lnTo>
                <a:lnTo>
                  <a:pt x="299" y="570"/>
                </a:lnTo>
                <a:lnTo>
                  <a:pt x="307" y="562"/>
                </a:lnTo>
                <a:lnTo>
                  <a:pt x="303" y="574"/>
                </a:lnTo>
                <a:lnTo>
                  <a:pt x="298" y="586"/>
                </a:lnTo>
                <a:lnTo>
                  <a:pt x="295" y="600"/>
                </a:lnTo>
                <a:lnTo>
                  <a:pt x="294" y="610"/>
                </a:lnTo>
                <a:lnTo>
                  <a:pt x="295" y="623"/>
                </a:lnTo>
                <a:lnTo>
                  <a:pt x="297" y="633"/>
                </a:lnTo>
                <a:lnTo>
                  <a:pt x="303" y="641"/>
                </a:lnTo>
                <a:lnTo>
                  <a:pt x="313" y="647"/>
                </a:lnTo>
                <a:lnTo>
                  <a:pt x="317" y="650"/>
                </a:lnTo>
                <a:lnTo>
                  <a:pt x="323" y="651"/>
                </a:lnTo>
                <a:lnTo>
                  <a:pt x="329" y="652"/>
                </a:lnTo>
                <a:lnTo>
                  <a:pt x="334" y="651"/>
                </a:lnTo>
                <a:lnTo>
                  <a:pt x="339" y="651"/>
                </a:lnTo>
                <a:lnTo>
                  <a:pt x="347" y="650"/>
                </a:lnTo>
                <a:lnTo>
                  <a:pt x="354" y="647"/>
                </a:lnTo>
                <a:lnTo>
                  <a:pt x="358" y="645"/>
                </a:lnTo>
                <a:lnTo>
                  <a:pt x="365" y="641"/>
                </a:lnTo>
                <a:lnTo>
                  <a:pt x="370" y="638"/>
                </a:lnTo>
                <a:lnTo>
                  <a:pt x="374" y="636"/>
                </a:lnTo>
                <a:lnTo>
                  <a:pt x="381" y="632"/>
                </a:lnTo>
                <a:lnTo>
                  <a:pt x="385" y="628"/>
                </a:lnTo>
                <a:lnTo>
                  <a:pt x="390" y="622"/>
                </a:lnTo>
                <a:lnTo>
                  <a:pt x="398" y="614"/>
                </a:lnTo>
                <a:lnTo>
                  <a:pt x="401" y="628"/>
                </a:lnTo>
                <a:lnTo>
                  <a:pt x="406" y="639"/>
                </a:lnTo>
                <a:lnTo>
                  <a:pt x="410" y="652"/>
                </a:lnTo>
                <a:lnTo>
                  <a:pt x="413" y="662"/>
                </a:lnTo>
                <a:lnTo>
                  <a:pt x="421" y="670"/>
                </a:lnTo>
                <a:lnTo>
                  <a:pt x="428" y="676"/>
                </a:lnTo>
                <a:lnTo>
                  <a:pt x="438" y="680"/>
                </a:lnTo>
                <a:lnTo>
                  <a:pt x="448" y="681"/>
                </a:lnTo>
                <a:lnTo>
                  <a:pt x="458" y="679"/>
                </a:lnTo>
                <a:lnTo>
                  <a:pt x="472" y="675"/>
                </a:lnTo>
                <a:lnTo>
                  <a:pt x="484" y="667"/>
                </a:lnTo>
                <a:lnTo>
                  <a:pt x="493" y="660"/>
                </a:lnTo>
                <a:lnTo>
                  <a:pt x="501" y="650"/>
                </a:lnTo>
                <a:lnTo>
                  <a:pt x="508" y="641"/>
                </a:lnTo>
                <a:lnTo>
                  <a:pt x="513" y="633"/>
                </a:lnTo>
                <a:lnTo>
                  <a:pt x="514" y="627"/>
                </a:lnTo>
                <a:lnTo>
                  <a:pt x="518" y="632"/>
                </a:lnTo>
                <a:lnTo>
                  <a:pt x="520" y="636"/>
                </a:lnTo>
                <a:lnTo>
                  <a:pt x="524" y="641"/>
                </a:lnTo>
                <a:lnTo>
                  <a:pt x="529" y="647"/>
                </a:lnTo>
                <a:lnTo>
                  <a:pt x="533" y="653"/>
                </a:lnTo>
                <a:lnTo>
                  <a:pt x="538" y="657"/>
                </a:lnTo>
                <a:lnTo>
                  <a:pt x="544" y="662"/>
                </a:lnTo>
                <a:lnTo>
                  <a:pt x="552" y="667"/>
                </a:lnTo>
                <a:lnTo>
                  <a:pt x="558" y="670"/>
                </a:lnTo>
                <a:lnTo>
                  <a:pt x="564" y="675"/>
                </a:lnTo>
                <a:lnTo>
                  <a:pt x="570" y="676"/>
                </a:lnTo>
                <a:lnTo>
                  <a:pt x="576" y="679"/>
                </a:lnTo>
                <a:lnTo>
                  <a:pt x="581" y="681"/>
                </a:lnTo>
                <a:lnTo>
                  <a:pt x="588" y="681"/>
                </a:lnTo>
                <a:lnTo>
                  <a:pt x="593" y="683"/>
                </a:lnTo>
                <a:lnTo>
                  <a:pt x="596" y="683"/>
                </a:lnTo>
                <a:lnTo>
                  <a:pt x="605" y="680"/>
                </a:lnTo>
                <a:lnTo>
                  <a:pt x="613" y="675"/>
                </a:lnTo>
                <a:lnTo>
                  <a:pt x="620" y="669"/>
                </a:lnTo>
                <a:lnTo>
                  <a:pt x="625" y="660"/>
                </a:lnTo>
                <a:lnTo>
                  <a:pt x="631" y="650"/>
                </a:lnTo>
                <a:lnTo>
                  <a:pt x="632" y="638"/>
                </a:lnTo>
                <a:lnTo>
                  <a:pt x="632" y="629"/>
                </a:lnTo>
                <a:lnTo>
                  <a:pt x="628" y="619"/>
                </a:lnTo>
                <a:lnTo>
                  <a:pt x="636" y="629"/>
                </a:lnTo>
                <a:lnTo>
                  <a:pt x="645" y="638"/>
                </a:lnTo>
                <a:lnTo>
                  <a:pt x="653" y="647"/>
                </a:lnTo>
                <a:lnTo>
                  <a:pt x="663" y="656"/>
                </a:lnTo>
                <a:lnTo>
                  <a:pt x="673" y="660"/>
                </a:lnTo>
                <a:lnTo>
                  <a:pt x="685" y="662"/>
                </a:lnTo>
                <a:lnTo>
                  <a:pt x="693" y="666"/>
                </a:lnTo>
                <a:lnTo>
                  <a:pt x="703" y="666"/>
                </a:lnTo>
                <a:lnTo>
                  <a:pt x="711" y="662"/>
                </a:lnTo>
                <a:lnTo>
                  <a:pt x="718" y="656"/>
                </a:lnTo>
                <a:lnTo>
                  <a:pt x="722" y="645"/>
                </a:lnTo>
                <a:lnTo>
                  <a:pt x="724" y="633"/>
                </a:lnTo>
                <a:lnTo>
                  <a:pt x="726" y="621"/>
                </a:lnTo>
                <a:lnTo>
                  <a:pt x="724" y="607"/>
                </a:lnTo>
                <a:lnTo>
                  <a:pt x="722" y="593"/>
                </a:lnTo>
                <a:lnTo>
                  <a:pt x="713" y="579"/>
                </a:lnTo>
                <a:lnTo>
                  <a:pt x="722" y="586"/>
                </a:lnTo>
                <a:lnTo>
                  <a:pt x="730" y="591"/>
                </a:lnTo>
                <a:lnTo>
                  <a:pt x="739" y="595"/>
                </a:lnTo>
                <a:lnTo>
                  <a:pt x="746" y="600"/>
                </a:lnTo>
                <a:lnTo>
                  <a:pt x="752" y="603"/>
                </a:lnTo>
                <a:lnTo>
                  <a:pt x="758" y="607"/>
                </a:lnTo>
                <a:lnTo>
                  <a:pt x="763" y="608"/>
                </a:lnTo>
                <a:lnTo>
                  <a:pt x="768" y="609"/>
                </a:lnTo>
                <a:lnTo>
                  <a:pt x="775" y="610"/>
                </a:lnTo>
                <a:lnTo>
                  <a:pt x="778" y="610"/>
                </a:lnTo>
                <a:lnTo>
                  <a:pt x="783" y="612"/>
                </a:lnTo>
                <a:lnTo>
                  <a:pt x="786" y="612"/>
                </a:lnTo>
                <a:lnTo>
                  <a:pt x="790" y="610"/>
                </a:lnTo>
                <a:lnTo>
                  <a:pt x="794" y="610"/>
                </a:lnTo>
                <a:lnTo>
                  <a:pt x="798" y="609"/>
                </a:lnTo>
                <a:lnTo>
                  <a:pt x="798" y="608"/>
                </a:lnTo>
                <a:lnTo>
                  <a:pt x="803" y="603"/>
                </a:lnTo>
                <a:lnTo>
                  <a:pt x="806" y="595"/>
                </a:lnTo>
                <a:lnTo>
                  <a:pt x="806" y="586"/>
                </a:lnTo>
                <a:lnTo>
                  <a:pt x="803" y="574"/>
                </a:lnTo>
                <a:lnTo>
                  <a:pt x="800" y="560"/>
                </a:lnTo>
                <a:lnTo>
                  <a:pt x="794" y="548"/>
                </a:lnTo>
                <a:lnTo>
                  <a:pt x="786" y="534"/>
                </a:lnTo>
                <a:lnTo>
                  <a:pt x="778" y="523"/>
                </a:lnTo>
                <a:lnTo>
                  <a:pt x="786" y="527"/>
                </a:lnTo>
                <a:lnTo>
                  <a:pt x="795" y="531"/>
                </a:lnTo>
                <a:lnTo>
                  <a:pt x="803" y="532"/>
                </a:lnTo>
                <a:lnTo>
                  <a:pt x="810" y="532"/>
                </a:lnTo>
                <a:lnTo>
                  <a:pt x="818" y="534"/>
                </a:lnTo>
                <a:lnTo>
                  <a:pt x="826" y="534"/>
                </a:lnTo>
                <a:lnTo>
                  <a:pt x="832" y="532"/>
                </a:lnTo>
                <a:lnTo>
                  <a:pt x="838" y="532"/>
                </a:lnTo>
                <a:lnTo>
                  <a:pt x="844" y="532"/>
                </a:lnTo>
                <a:lnTo>
                  <a:pt x="850" y="531"/>
                </a:lnTo>
                <a:lnTo>
                  <a:pt x="854" y="528"/>
                </a:lnTo>
                <a:lnTo>
                  <a:pt x="858" y="527"/>
                </a:lnTo>
                <a:lnTo>
                  <a:pt x="861" y="524"/>
                </a:lnTo>
                <a:lnTo>
                  <a:pt x="865" y="521"/>
                </a:lnTo>
                <a:lnTo>
                  <a:pt x="867" y="521"/>
                </a:lnTo>
                <a:lnTo>
                  <a:pt x="870" y="518"/>
                </a:lnTo>
                <a:lnTo>
                  <a:pt x="873" y="515"/>
                </a:lnTo>
                <a:lnTo>
                  <a:pt x="873" y="505"/>
                </a:lnTo>
                <a:lnTo>
                  <a:pt x="870" y="502"/>
                </a:lnTo>
                <a:lnTo>
                  <a:pt x="866" y="494"/>
                </a:lnTo>
                <a:lnTo>
                  <a:pt x="861" y="489"/>
                </a:lnTo>
                <a:lnTo>
                  <a:pt x="855" y="485"/>
                </a:lnTo>
                <a:lnTo>
                  <a:pt x="847" y="479"/>
                </a:lnTo>
                <a:lnTo>
                  <a:pt x="855" y="479"/>
                </a:lnTo>
                <a:lnTo>
                  <a:pt x="865" y="480"/>
                </a:lnTo>
                <a:lnTo>
                  <a:pt x="873" y="480"/>
                </a:lnTo>
                <a:lnTo>
                  <a:pt x="882" y="479"/>
                </a:lnTo>
                <a:lnTo>
                  <a:pt x="889" y="478"/>
                </a:lnTo>
                <a:lnTo>
                  <a:pt x="895" y="475"/>
                </a:lnTo>
                <a:lnTo>
                  <a:pt x="901" y="475"/>
                </a:lnTo>
                <a:lnTo>
                  <a:pt x="901" y="467"/>
                </a:lnTo>
                <a:lnTo>
                  <a:pt x="903" y="464"/>
                </a:lnTo>
                <a:lnTo>
                  <a:pt x="901" y="459"/>
                </a:lnTo>
                <a:lnTo>
                  <a:pt x="895" y="450"/>
                </a:lnTo>
                <a:lnTo>
                  <a:pt x="882" y="437"/>
                </a:lnTo>
                <a:lnTo>
                  <a:pt x="873" y="431"/>
                </a:lnTo>
                <a:lnTo>
                  <a:pt x="865" y="427"/>
                </a:lnTo>
                <a:lnTo>
                  <a:pt x="858" y="426"/>
                </a:lnTo>
                <a:lnTo>
                  <a:pt x="866" y="423"/>
                </a:lnTo>
                <a:lnTo>
                  <a:pt x="875" y="421"/>
                </a:lnTo>
                <a:lnTo>
                  <a:pt x="883" y="419"/>
                </a:lnTo>
                <a:lnTo>
                  <a:pt x="893" y="417"/>
                </a:lnTo>
                <a:lnTo>
                  <a:pt x="901" y="412"/>
                </a:lnTo>
                <a:lnTo>
                  <a:pt x="905" y="409"/>
                </a:lnTo>
                <a:lnTo>
                  <a:pt x="910" y="407"/>
                </a:lnTo>
                <a:lnTo>
                  <a:pt x="913" y="400"/>
                </a:lnTo>
                <a:lnTo>
                  <a:pt x="915" y="395"/>
                </a:lnTo>
                <a:lnTo>
                  <a:pt x="913" y="390"/>
                </a:lnTo>
                <a:lnTo>
                  <a:pt x="910" y="385"/>
                </a:lnTo>
                <a:lnTo>
                  <a:pt x="905" y="380"/>
                </a:lnTo>
                <a:lnTo>
                  <a:pt x="895" y="374"/>
                </a:lnTo>
                <a:lnTo>
                  <a:pt x="883" y="369"/>
                </a:lnTo>
                <a:lnTo>
                  <a:pt x="870" y="366"/>
                </a:lnTo>
                <a:lnTo>
                  <a:pt x="850" y="365"/>
                </a:lnTo>
                <a:lnTo>
                  <a:pt x="861" y="364"/>
                </a:lnTo>
                <a:lnTo>
                  <a:pt x="873" y="359"/>
                </a:lnTo>
                <a:lnTo>
                  <a:pt x="883" y="355"/>
                </a:lnTo>
                <a:lnTo>
                  <a:pt x="894" y="350"/>
                </a:lnTo>
                <a:lnTo>
                  <a:pt x="901" y="343"/>
                </a:lnTo>
                <a:lnTo>
                  <a:pt x="907" y="338"/>
                </a:lnTo>
                <a:lnTo>
                  <a:pt x="910" y="333"/>
                </a:lnTo>
                <a:lnTo>
                  <a:pt x="910" y="328"/>
                </a:lnTo>
                <a:lnTo>
                  <a:pt x="907" y="322"/>
                </a:lnTo>
                <a:lnTo>
                  <a:pt x="901" y="317"/>
                </a:lnTo>
                <a:lnTo>
                  <a:pt x="894" y="313"/>
                </a:lnTo>
                <a:lnTo>
                  <a:pt x="883" y="307"/>
                </a:lnTo>
                <a:lnTo>
                  <a:pt x="873" y="304"/>
                </a:lnTo>
                <a:lnTo>
                  <a:pt x="858" y="302"/>
                </a:lnTo>
                <a:lnTo>
                  <a:pt x="847" y="302"/>
                </a:lnTo>
                <a:lnTo>
                  <a:pt x="832" y="303"/>
                </a:lnTo>
                <a:lnTo>
                  <a:pt x="844" y="297"/>
                </a:lnTo>
                <a:lnTo>
                  <a:pt x="854" y="290"/>
                </a:lnTo>
                <a:lnTo>
                  <a:pt x="863" y="283"/>
                </a:lnTo>
                <a:lnTo>
                  <a:pt x="870" y="276"/>
                </a:lnTo>
                <a:lnTo>
                  <a:pt x="873" y="269"/>
                </a:lnTo>
                <a:lnTo>
                  <a:pt x="875" y="262"/>
                </a:lnTo>
                <a:lnTo>
                  <a:pt x="875" y="256"/>
                </a:lnTo>
                <a:lnTo>
                  <a:pt x="875" y="251"/>
                </a:lnTo>
                <a:lnTo>
                  <a:pt x="870" y="246"/>
                </a:lnTo>
                <a:lnTo>
                  <a:pt x="865" y="245"/>
                </a:lnTo>
                <a:lnTo>
                  <a:pt x="861" y="242"/>
                </a:lnTo>
                <a:lnTo>
                  <a:pt x="854" y="241"/>
                </a:lnTo>
                <a:lnTo>
                  <a:pt x="847" y="238"/>
                </a:lnTo>
                <a:lnTo>
                  <a:pt x="842" y="237"/>
                </a:lnTo>
                <a:lnTo>
                  <a:pt x="835" y="235"/>
                </a:lnTo>
                <a:lnTo>
                  <a:pt x="828" y="235"/>
                </a:lnTo>
                <a:lnTo>
                  <a:pt x="822" y="235"/>
                </a:lnTo>
                <a:lnTo>
                  <a:pt x="814" y="233"/>
                </a:lnTo>
                <a:lnTo>
                  <a:pt x="798" y="233"/>
                </a:lnTo>
                <a:lnTo>
                  <a:pt x="791" y="235"/>
                </a:lnTo>
                <a:lnTo>
                  <a:pt x="788" y="235"/>
                </a:lnTo>
                <a:lnTo>
                  <a:pt x="798" y="227"/>
                </a:lnTo>
                <a:lnTo>
                  <a:pt x="806" y="218"/>
                </a:lnTo>
                <a:lnTo>
                  <a:pt x="814" y="208"/>
                </a:lnTo>
                <a:lnTo>
                  <a:pt x="823" y="197"/>
                </a:lnTo>
                <a:lnTo>
                  <a:pt x="828" y="188"/>
                </a:lnTo>
                <a:lnTo>
                  <a:pt x="834" y="175"/>
                </a:lnTo>
                <a:lnTo>
                  <a:pt x="835" y="166"/>
                </a:lnTo>
                <a:lnTo>
                  <a:pt x="832" y="161"/>
                </a:lnTo>
                <a:lnTo>
                  <a:pt x="830" y="156"/>
                </a:lnTo>
                <a:lnTo>
                  <a:pt x="826" y="154"/>
                </a:lnTo>
                <a:lnTo>
                  <a:pt x="823" y="152"/>
                </a:lnTo>
                <a:lnTo>
                  <a:pt x="815" y="151"/>
                </a:lnTo>
                <a:lnTo>
                  <a:pt x="810" y="150"/>
                </a:lnTo>
                <a:lnTo>
                  <a:pt x="803" y="147"/>
                </a:lnTo>
                <a:lnTo>
                  <a:pt x="788" y="147"/>
                </a:lnTo>
                <a:lnTo>
                  <a:pt x="780" y="150"/>
                </a:lnTo>
                <a:lnTo>
                  <a:pt x="771" y="151"/>
                </a:lnTo>
                <a:lnTo>
                  <a:pt x="760" y="152"/>
                </a:lnTo>
                <a:lnTo>
                  <a:pt x="754" y="154"/>
                </a:lnTo>
                <a:lnTo>
                  <a:pt x="746" y="156"/>
                </a:lnTo>
                <a:lnTo>
                  <a:pt x="736" y="159"/>
                </a:lnTo>
                <a:lnTo>
                  <a:pt x="727" y="161"/>
                </a:lnTo>
                <a:lnTo>
                  <a:pt x="718" y="164"/>
                </a:lnTo>
                <a:lnTo>
                  <a:pt x="723" y="156"/>
                </a:lnTo>
                <a:lnTo>
                  <a:pt x="726" y="145"/>
                </a:lnTo>
                <a:lnTo>
                  <a:pt x="728" y="135"/>
                </a:lnTo>
                <a:lnTo>
                  <a:pt x="731" y="123"/>
                </a:lnTo>
                <a:lnTo>
                  <a:pt x="731" y="114"/>
                </a:lnTo>
                <a:lnTo>
                  <a:pt x="730" y="104"/>
                </a:lnTo>
                <a:lnTo>
                  <a:pt x="726" y="95"/>
                </a:lnTo>
                <a:lnTo>
                  <a:pt x="718" y="92"/>
                </a:lnTo>
                <a:lnTo>
                  <a:pt x="716" y="90"/>
                </a:lnTo>
                <a:lnTo>
                  <a:pt x="711" y="90"/>
                </a:lnTo>
                <a:lnTo>
                  <a:pt x="704" y="90"/>
                </a:lnTo>
                <a:lnTo>
                  <a:pt x="697" y="90"/>
                </a:lnTo>
                <a:lnTo>
                  <a:pt x="691" y="92"/>
                </a:lnTo>
                <a:lnTo>
                  <a:pt x="685" y="93"/>
                </a:lnTo>
                <a:lnTo>
                  <a:pt x="677" y="95"/>
                </a:lnTo>
                <a:lnTo>
                  <a:pt x="671" y="98"/>
                </a:lnTo>
                <a:lnTo>
                  <a:pt x="665" y="100"/>
                </a:lnTo>
                <a:lnTo>
                  <a:pt x="657" y="102"/>
                </a:lnTo>
                <a:lnTo>
                  <a:pt x="651" y="107"/>
                </a:lnTo>
                <a:lnTo>
                  <a:pt x="645" y="109"/>
                </a:lnTo>
                <a:lnTo>
                  <a:pt x="637" y="114"/>
                </a:lnTo>
                <a:lnTo>
                  <a:pt x="633" y="118"/>
                </a:lnTo>
                <a:lnTo>
                  <a:pt x="631" y="121"/>
                </a:lnTo>
                <a:lnTo>
                  <a:pt x="627" y="123"/>
                </a:lnTo>
                <a:lnTo>
                  <a:pt x="628" y="111"/>
                </a:lnTo>
                <a:lnTo>
                  <a:pt x="631" y="95"/>
                </a:lnTo>
                <a:lnTo>
                  <a:pt x="628" y="84"/>
                </a:lnTo>
                <a:lnTo>
                  <a:pt x="625" y="71"/>
                </a:lnTo>
                <a:lnTo>
                  <a:pt x="620" y="59"/>
                </a:lnTo>
                <a:lnTo>
                  <a:pt x="613" y="50"/>
                </a:lnTo>
                <a:lnTo>
                  <a:pt x="608" y="41"/>
                </a:lnTo>
                <a:lnTo>
                  <a:pt x="599" y="38"/>
                </a:lnTo>
                <a:lnTo>
                  <a:pt x="593" y="38"/>
                </a:lnTo>
                <a:lnTo>
                  <a:pt x="584" y="38"/>
                </a:lnTo>
                <a:lnTo>
                  <a:pt x="570" y="41"/>
                </a:lnTo>
                <a:lnTo>
                  <a:pt x="558" y="46"/>
                </a:lnTo>
                <a:lnTo>
                  <a:pt x="546" y="51"/>
                </a:lnTo>
                <a:lnTo>
                  <a:pt x="538" y="56"/>
                </a:lnTo>
                <a:lnTo>
                  <a:pt x="532" y="61"/>
                </a:lnTo>
                <a:lnTo>
                  <a:pt x="529" y="65"/>
                </a:lnTo>
                <a:lnTo>
                  <a:pt x="526" y="55"/>
                </a:lnTo>
                <a:lnTo>
                  <a:pt x="520" y="45"/>
                </a:lnTo>
                <a:lnTo>
                  <a:pt x="513" y="33"/>
                </a:lnTo>
                <a:lnTo>
                  <a:pt x="505" y="22"/>
                </a:lnTo>
                <a:lnTo>
                  <a:pt x="497" y="13"/>
                </a:lnTo>
                <a:lnTo>
                  <a:pt x="486" y="8"/>
                </a:lnTo>
                <a:lnTo>
                  <a:pt x="477" y="2"/>
                </a:lnTo>
                <a:lnTo>
                  <a:pt x="466" y="0"/>
                </a:lnTo>
                <a:lnTo>
                  <a:pt x="457" y="2"/>
                </a:lnTo>
                <a:lnTo>
                  <a:pt x="449" y="6"/>
                </a:lnTo>
                <a:lnTo>
                  <a:pt x="441" y="9"/>
                </a:lnTo>
                <a:lnTo>
                  <a:pt x="434" y="16"/>
                </a:lnTo>
                <a:lnTo>
                  <a:pt x="428" y="23"/>
                </a:lnTo>
                <a:lnTo>
                  <a:pt x="421" y="35"/>
                </a:lnTo>
                <a:lnTo>
                  <a:pt x="417" y="46"/>
                </a:lnTo>
                <a:lnTo>
                  <a:pt x="413" y="57"/>
                </a:lnTo>
                <a:lnTo>
                  <a:pt x="406" y="52"/>
                </a:lnTo>
                <a:lnTo>
                  <a:pt x="398" y="47"/>
                </a:lnTo>
                <a:lnTo>
                  <a:pt x="390" y="41"/>
                </a:lnTo>
                <a:lnTo>
                  <a:pt x="379" y="38"/>
                </a:lnTo>
                <a:lnTo>
                  <a:pt x="369" y="33"/>
                </a:lnTo>
                <a:lnTo>
                  <a:pt x="358" y="31"/>
                </a:lnTo>
                <a:lnTo>
                  <a:pt x="349" y="27"/>
                </a:lnTo>
                <a:lnTo>
                  <a:pt x="342" y="27"/>
                </a:lnTo>
                <a:lnTo>
                  <a:pt x="334" y="30"/>
                </a:lnTo>
                <a:lnTo>
                  <a:pt x="331" y="35"/>
                </a:lnTo>
                <a:lnTo>
                  <a:pt x="329" y="41"/>
                </a:lnTo>
                <a:lnTo>
                  <a:pt x="329" y="61"/>
                </a:lnTo>
                <a:lnTo>
                  <a:pt x="331" y="74"/>
                </a:lnTo>
                <a:lnTo>
                  <a:pt x="334" y="88"/>
                </a:lnTo>
                <a:lnTo>
                  <a:pt x="338" y="98"/>
                </a:lnTo>
                <a:lnTo>
                  <a:pt x="319" y="83"/>
                </a:lnTo>
                <a:lnTo>
                  <a:pt x="313" y="79"/>
                </a:lnTo>
                <a:lnTo>
                  <a:pt x="306" y="74"/>
                </a:lnTo>
                <a:lnTo>
                  <a:pt x="298" y="69"/>
                </a:lnTo>
                <a:lnTo>
                  <a:pt x="290" y="65"/>
                </a:lnTo>
                <a:lnTo>
                  <a:pt x="283" y="60"/>
                </a:lnTo>
                <a:lnTo>
                  <a:pt x="275" y="57"/>
                </a:lnTo>
                <a:lnTo>
                  <a:pt x="268" y="55"/>
                </a:lnTo>
                <a:lnTo>
                  <a:pt x="263" y="52"/>
                </a:lnTo>
                <a:lnTo>
                  <a:pt x="256" y="51"/>
                </a:lnTo>
                <a:lnTo>
                  <a:pt x="251" y="50"/>
                </a:lnTo>
                <a:lnTo>
                  <a:pt x="242" y="50"/>
                </a:lnTo>
                <a:lnTo>
                  <a:pt x="236" y="51"/>
                </a:lnTo>
                <a:lnTo>
                  <a:pt x="231" y="54"/>
                </a:lnTo>
                <a:lnTo>
                  <a:pt x="228" y="59"/>
                </a:lnTo>
                <a:lnTo>
                  <a:pt x="227" y="65"/>
                </a:lnTo>
                <a:lnTo>
                  <a:pt x="227" y="80"/>
                </a:lnTo>
                <a:lnTo>
                  <a:pt x="230" y="88"/>
                </a:lnTo>
                <a:lnTo>
                  <a:pt x="234" y="95"/>
                </a:lnTo>
                <a:lnTo>
                  <a:pt x="239" y="104"/>
                </a:lnTo>
                <a:lnTo>
                  <a:pt x="230" y="98"/>
                </a:lnTo>
                <a:lnTo>
                  <a:pt x="219" y="93"/>
                </a:lnTo>
                <a:lnTo>
                  <a:pt x="208" y="90"/>
                </a:lnTo>
                <a:lnTo>
                  <a:pt x="199" y="88"/>
                </a:lnTo>
                <a:lnTo>
                  <a:pt x="188" y="85"/>
                </a:lnTo>
                <a:lnTo>
                  <a:pt x="180" y="85"/>
                </a:lnTo>
                <a:lnTo>
                  <a:pt x="174" y="88"/>
                </a:lnTo>
                <a:lnTo>
                  <a:pt x="167" y="88"/>
                </a:lnTo>
                <a:lnTo>
                  <a:pt x="162" y="92"/>
                </a:lnTo>
                <a:lnTo>
                  <a:pt x="162" y="105"/>
                </a:lnTo>
                <a:lnTo>
                  <a:pt x="164" y="114"/>
                </a:lnTo>
                <a:lnTo>
                  <a:pt x="167" y="123"/>
                </a:lnTo>
                <a:lnTo>
                  <a:pt x="174" y="131"/>
                </a:lnTo>
                <a:lnTo>
                  <a:pt x="179" y="140"/>
                </a:lnTo>
                <a:lnTo>
                  <a:pt x="184" y="147"/>
                </a:lnTo>
                <a:lnTo>
                  <a:pt x="176" y="143"/>
                </a:lnTo>
                <a:lnTo>
                  <a:pt x="170" y="140"/>
                </a:lnTo>
                <a:lnTo>
                  <a:pt x="160" y="137"/>
                </a:lnTo>
                <a:lnTo>
                  <a:pt x="154" y="135"/>
                </a:lnTo>
                <a:lnTo>
                  <a:pt x="144" y="132"/>
                </a:lnTo>
                <a:lnTo>
                  <a:pt x="138" y="131"/>
                </a:lnTo>
                <a:lnTo>
                  <a:pt x="131" y="128"/>
                </a:lnTo>
                <a:lnTo>
                  <a:pt x="124" y="128"/>
                </a:lnTo>
                <a:lnTo>
                  <a:pt x="116" y="126"/>
                </a:lnTo>
                <a:lnTo>
                  <a:pt x="92" y="126"/>
                </a:lnTo>
                <a:lnTo>
                  <a:pt x="89" y="128"/>
                </a:lnTo>
                <a:lnTo>
                  <a:pt x="84" y="130"/>
                </a:lnTo>
                <a:lnTo>
                  <a:pt x="81" y="131"/>
                </a:lnTo>
                <a:lnTo>
                  <a:pt x="77" y="137"/>
                </a:lnTo>
                <a:lnTo>
                  <a:pt x="79" y="145"/>
                </a:lnTo>
                <a:lnTo>
                  <a:pt x="84" y="156"/>
                </a:lnTo>
                <a:lnTo>
                  <a:pt x="91" y="170"/>
                </a:lnTo>
                <a:lnTo>
                  <a:pt x="101" y="180"/>
                </a:lnTo>
                <a:lnTo>
                  <a:pt x="113" y="192"/>
                </a:lnTo>
                <a:lnTo>
                  <a:pt x="124" y="202"/>
                </a:lnTo>
                <a:lnTo>
                  <a:pt x="136" y="211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10000"/>
            </a:schemeClr>
          </a:solidFill>
          <a:ln w="0">
            <a:solidFill>
              <a:schemeClr val="accent2">
                <a:lumMod val="40000"/>
                <a:lumOff val="60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349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AA67F692-8881-4C08-9875-9DD9F65AFEBF}"/>
              </a:ext>
            </a:extLst>
          </p:cNvPr>
          <p:cNvGrpSpPr/>
          <p:nvPr/>
        </p:nvGrpSpPr>
        <p:grpSpPr>
          <a:xfrm>
            <a:off x="801643" y="8437251"/>
            <a:ext cx="456812" cy="374891"/>
            <a:chOff x="-200698" y="5721109"/>
            <a:chExt cx="456812" cy="374891"/>
          </a:xfrm>
        </p:grpSpPr>
        <p:sp>
          <p:nvSpPr>
            <p:cNvPr id="47" name="Freeform 19">
              <a:extLst>
                <a:ext uri="{FF2B5EF4-FFF2-40B4-BE49-F238E27FC236}">
                  <a16:creationId xmlns:a16="http://schemas.microsoft.com/office/drawing/2014/main" id="{F2834DBE-9FD0-449D-B991-76997C9870F4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0698" y="5721109"/>
              <a:ext cx="456812" cy="374891"/>
            </a:xfrm>
            <a:custGeom>
              <a:avLst/>
              <a:gdLst>
                <a:gd name="T0" fmla="*/ 69 w 915"/>
                <a:gd name="T1" fmla="*/ 216 h 683"/>
                <a:gd name="T2" fmla="*/ 113 w 915"/>
                <a:gd name="T3" fmla="*/ 260 h 683"/>
                <a:gd name="T4" fmla="*/ 45 w 915"/>
                <a:gd name="T5" fmla="*/ 270 h 683"/>
                <a:gd name="T6" fmla="*/ 0 w 915"/>
                <a:gd name="T7" fmla="*/ 295 h 683"/>
                <a:gd name="T8" fmla="*/ 67 w 915"/>
                <a:gd name="T9" fmla="*/ 333 h 683"/>
                <a:gd name="T10" fmla="*/ 119 w 915"/>
                <a:gd name="T11" fmla="*/ 356 h 683"/>
                <a:gd name="T12" fmla="*/ 49 w 915"/>
                <a:gd name="T13" fmla="*/ 391 h 683"/>
                <a:gd name="T14" fmla="*/ 32 w 915"/>
                <a:gd name="T15" fmla="*/ 428 h 683"/>
                <a:gd name="T16" fmla="*/ 113 w 915"/>
                <a:gd name="T17" fmla="*/ 447 h 683"/>
                <a:gd name="T18" fmla="*/ 154 w 915"/>
                <a:gd name="T19" fmla="*/ 459 h 683"/>
                <a:gd name="T20" fmla="*/ 96 w 915"/>
                <a:gd name="T21" fmla="*/ 521 h 683"/>
                <a:gd name="T22" fmla="*/ 174 w 915"/>
                <a:gd name="T23" fmla="*/ 534 h 683"/>
                <a:gd name="T24" fmla="*/ 239 w 915"/>
                <a:gd name="T25" fmla="*/ 523 h 683"/>
                <a:gd name="T26" fmla="*/ 230 w 915"/>
                <a:gd name="T27" fmla="*/ 579 h 683"/>
                <a:gd name="T28" fmla="*/ 307 w 915"/>
                <a:gd name="T29" fmla="*/ 562 h 683"/>
                <a:gd name="T30" fmla="*/ 313 w 915"/>
                <a:gd name="T31" fmla="*/ 647 h 683"/>
                <a:gd name="T32" fmla="*/ 358 w 915"/>
                <a:gd name="T33" fmla="*/ 645 h 683"/>
                <a:gd name="T34" fmla="*/ 401 w 915"/>
                <a:gd name="T35" fmla="*/ 628 h 683"/>
                <a:gd name="T36" fmla="*/ 458 w 915"/>
                <a:gd name="T37" fmla="*/ 679 h 683"/>
                <a:gd name="T38" fmla="*/ 518 w 915"/>
                <a:gd name="T39" fmla="*/ 632 h 683"/>
                <a:gd name="T40" fmla="*/ 558 w 915"/>
                <a:gd name="T41" fmla="*/ 670 h 683"/>
                <a:gd name="T42" fmla="*/ 605 w 915"/>
                <a:gd name="T43" fmla="*/ 680 h 683"/>
                <a:gd name="T44" fmla="*/ 636 w 915"/>
                <a:gd name="T45" fmla="*/ 629 h 683"/>
                <a:gd name="T46" fmla="*/ 711 w 915"/>
                <a:gd name="T47" fmla="*/ 662 h 683"/>
                <a:gd name="T48" fmla="*/ 722 w 915"/>
                <a:gd name="T49" fmla="*/ 586 h 683"/>
                <a:gd name="T50" fmla="*/ 775 w 915"/>
                <a:gd name="T51" fmla="*/ 610 h 683"/>
                <a:gd name="T52" fmla="*/ 803 w 915"/>
                <a:gd name="T53" fmla="*/ 603 h 683"/>
                <a:gd name="T54" fmla="*/ 786 w 915"/>
                <a:gd name="T55" fmla="*/ 527 h 683"/>
                <a:gd name="T56" fmla="*/ 844 w 915"/>
                <a:gd name="T57" fmla="*/ 532 h 683"/>
                <a:gd name="T58" fmla="*/ 873 w 915"/>
                <a:gd name="T59" fmla="*/ 515 h 683"/>
                <a:gd name="T60" fmla="*/ 865 w 915"/>
                <a:gd name="T61" fmla="*/ 480 h 683"/>
                <a:gd name="T62" fmla="*/ 901 w 915"/>
                <a:gd name="T63" fmla="*/ 459 h 683"/>
                <a:gd name="T64" fmla="*/ 883 w 915"/>
                <a:gd name="T65" fmla="*/ 419 h 683"/>
                <a:gd name="T66" fmla="*/ 910 w 915"/>
                <a:gd name="T67" fmla="*/ 385 h 683"/>
                <a:gd name="T68" fmla="*/ 883 w 915"/>
                <a:gd name="T69" fmla="*/ 355 h 683"/>
                <a:gd name="T70" fmla="*/ 894 w 915"/>
                <a:gd name="T71" fmla="*/ 313 h 683"/>
                <a:gd name="T72" fmla="*/ 863 w 915"/>
                <a:gd name="T73" fmla="*/ 283 h 683"/>
                <a:gd name="T74" fmla="*/ 861 w 915"/>
                <a:gd name="T75" fmla="*/ 242 h 683"/>
                <a:gd name="T76" fmla="*/ 798 w 915"/>
                <a:gd name="T77" fmla="*/ 233 h 683"/>
                <a:gd name="T78" fmla="*/ 834 w 915"/>
                <a:gd name="T79" fmla="*/ 175 h 683"/>
                <a:gd name="T80" fmla="*/ 803 w 915"/>
                <a:gd name="T81" fmla="*/ 147 h 683"/>
                <a:gd name="T82" fmla="*/ 727 w 915"/>
                <a:gd name="T83" fmla="*/ 161 h 683"/>
                <a:gd name="T84" fmla="*/ 726 w 915"/>
                <a:gd name="T85" fmla="*/ 95 h 683"/>
                <a:gd name="T86" fmla="*/ 677 w 915"/>
                <a:gd name="T87" fmla="*/ 95 h 683"/>
                <a:gd name="T88" fmla="*/ 631 w 915"/>
                <a:gd name="T89" fmla="*/ 121 h 683"/>
                <a:gd name="T90" fmla="*/ 608 w 915"/>
                <a:gd name="T91" fmla="*/ 41 h 683"/>
                <a:gd name="T92" fmla="*/ 532 w 915"/>
                <a:gd name="T93" fmla="*/ 61 h 683"/>
                <a:gd name="T94" fmla="*/ 477 w 915"/>
                <a:gd name="T95" fmla="*/ 2 h 683"/>
                <a:gd name="T96" fmla="*/ 417 w 915"/>
                <a:gd name="T97" fmla="*/ 46 h 683"/>
                <a:gd name="T98" fmla="*/ 349 w 915"/>
                <a:gd name="T99" fmla="*/ 27 h 683"/>
                <a:gd name="T100" fmla="*/ 338 w 915"/>
                <a:gd name="T101" fmla="*/ 98 h 683"/>
                <a:gd name="T102" fmla="*/ 268 w 915"/>
                <a:gd name="T103" fmla="*/ 55 h 683"/>
                <a:gd name="T104" fmla="*/ 227 w 915"/>
                <a:gd name="T105" fmla="*/ 65 h 683"/>
                <a:gd name="T106" fmla="*/ 199 w 915"/>
                <a:gd name="T107" fmla="*/ 88 h 683"/>
                <a:gd name="T108" fmla="*/ 167 w 915"/>
                <a:gd name="T109" fmla="*/ 123 h 683"/>
                <a:gd name="T110" fmla="*/ 144 w 915"/>
                <a:gd name="T111" fmla="*/ 132 h 683"/>
                <a:gd name="T112" fmla="*/ 81 w 915"/>
                <a:gd name="T113" fmla="*/ 131 h 683"/>
                <a:gd name="T114" fmla="*/ 136 w 915"/>
                <a:gd name="T115" fmla="*/ 211 h 6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915" h="683">
                  <a:moveTo>
                    <a:pt x="136" y="211"/>
                  </a:moveTo>
                  <a:lnTo>
                    <a:pt x="128" y="208"/>
                  </a:lnTo>
                  <a:lnTo>
                    <a:pt x="117" y="205"/>
                  </a:lnTo>
                  <a:lnTo>
                    <a:pt x="105" y="205"/>
                  </a:lnTo>
                  <a:lnTo>
                    <a:pt x="93" y="208"/>
                  </a:lnTo>
                  <a:lnTo>
                    <a:pt x="84" y="211"/>
                  </a:lnTo>
                  <a:lnTo>
                    <a:pt x="77" y="212"/>
                  </a:lnTo>
                  <a:lnTo>
                    <a:pt x="69" y="216"/>
                  </a:lnTo>
                  <a:lnTo>
                    <a:pt x="68" y="218"/>
                  </a:lnTo>
                  <a:lnTo>
                    <a:pt x="68" y="223"/>
                  </a:lnTo>
                  <a:lnTo>
                    <a:pt x="72" y="230"/>
                  </a:lnTo>
                  <a:lnTo>
                    <a:pt x="81" y="235"/>
                  </a:lnTo>
                  <a:lnTo>
                    <a:pt x="91" y="243"/>
                  </a:lnTo>
                  <a:lnTo>
                    <a:pt x="96" y="250"/>
                  </a:lnTo>
                  <a:lnTo>
                    <a:pt x="105" y="256"/>
                  </a:lnTo>
                  <a:lnTo>
                    <a:pt x="113" y="260"/>
                  </a:lnTo>
                  <a:lnTo>
                    <a:pt x="119" y="262"/>
                  </a:lnTo>
                  <a:lnTo>
                    <a:pt x="104" y="262"/>
                  </a:lnTo>
                  <a:lnTo>
                    <a:pt x="93" y="265"/>
                  </a:lnTo>
                  <a:lnTo>
                    <a:pt x="84" y="265"/>
                  </a:lnTo>
                  <a:lnTo>
                    <a:pt x="75" y="265"/>
                  </a:lnTo>
                  <a:lnTo>
                    <a:pt x="64" y="267"/>
                  </a:lnTo>
                  <a:lnTo>
                    <a:pt x="52" y="269"/>
                  </a:lnTo>
                  <a:lnTo>
                    <a:pt x="45" y="270"/>
                  </a:lnTo>
                  <a:lnTo>
                    <a:pt x="37" y="274"/>
                  </a:lnTo>
                  <a:lnTo>
                    <a:pt x="28" y="274"/>
                  </a:lnTo>
                  <a:lnTo>
                    <a:pt x="19" y="276"/>
                  </a:lnTo>
                  <a:lnTo>
                    <a:pt x="12" y="280"/>
                  </a:lnTo>
                  <a:lnTo>
                    <a:pt x="8" y="283"/>
                  </a:lnTo>
                  <a:lnTo>
                    <a:pt x="4" y="285"/>
                  </a:lnTo>
                  <a:lnTo>
                    <a:pt x="0" y="288"/>
                  </a:lnTo>
                  <a:lnTo>
                    <a:pt x="0" y="295"/>
                  </a:lnTo>
                  <a:lnTo>
                    <a:pt x="4" y="300"/>
                  </a:lnTo>
                  <a:lnTo>
                    <a:pt x="9" y="304"/>
                  </a:lnTo>
                  <a:lnTo>
                    <a:pt x="17" y="309"/>
                  </a:lnTo>
                  <a:lnTo>
                    <a:pt x="24" y="314"/>
                  </a:lnTo>
                  <a:lnTo>
                    <a:pt x="35" y="317"/>
                  </a:lnTo>
                  <a:lnTo>
                    <a:pt x="45" y="323"/>
                  </a:lnTo>
                  <a:lnTo>
                    <a:pt x="55" y="328"/>
                  </a:lnTo>
                  <a:lnTo>
                    <a:pt x="67" y="333"/>
                  </a:lnTo>
                  <a:lnTo>
                    <a:pt x="77" y="338"/>
                  </a:lnTo>
                  <a:lnTo>
                    <a:pt x="89" y="341"/>
                  </a:lnTo>
                  <a:lnTo>
                    <a:pt x="99" y="345"/>
                  </a:lnTo>
                  <a:lnTo>
                    <a:pt x="107" y="347"/>
                  </a:lnTo>
                  <a:lnTo>
                    <a:pt x="116" y="351"/>
                  </a:lnTo>
                  <a:lnTo>
                    <a:pt x="121" y="352"/>
                  </a:lnTo>
                  <a:lnTo>
                    <a:pt x="127" y="355"/>
                  </a:lnTo>
                  <a:lnTo>
                    <a:pt x="119" y="356"/>
                  </a:lnTo>
                  <a:lnTo>
                    <a:pt x="112" y="360"/>
                  </a:lnTo>
                  <a:lnTo>
                    <a:pt x="104" y="365"/>
                  </a:lnTo>
                  <a:lnTo>
                    <a:pt x="93" y="369"/>
                  </a:lnTo>
                  <a:lnTo>
                    <a:pt x="84" y="374"/>
                  </a:lnTo>
                  <a:lnTo>
                    <a:pt x="76" y="379"/>
                  </a:lnTo>
                  <a:lnTo>
                    <a:pt x="64" y="383"/>
                  </a:lnTo>
                  <a:lnTo>
                    <a:pt x="59" y="386"/>
                  </a:lnTo>
                  <a:lnTo>
                    <a:pt x="49" y="391"/>
                  </a:lnTo>
                  <a:lnTo>
                    <a:pt x="43" y="397"/>
                  </a:lnTo>
                  <a:lnTo>
                    <a:pt x="37" y="402"/>
                  </a:lnTo>
                  <a:lnTo>
                    <a:pt x="27" y="412"/>
                  </a:lnTo>
                  <a:lnTo>
                    <a:pt x="24" y="414"/>
                  </a:lnTo>
                  <a:lnTo>
                    <a:pt x="24" y="419"/>
                  </a:lnTo>
                  <a:lnTo>
                    <a:pt x="24" y="423"/>
                  </a:lnTo>
                  <a:lnTo>
                    <a:pt x="28" y="426"/>
                  </a:lnTo>
                  <a:lnTo>
                    <a:pt x="32" y="428"/>
                  </a:lnTo>
                  <a:lnTo>
                    <a:pt x="40" y="432"/>
                  </a:lnTo>
                  <a:lnTo>
                    <a:pt x="48" y="433"/>
                  </a:lnTo>
                  <a:lnTo>
                    <a:pt x="59" y="437"/>
                  </a:lnTo>
                  <a:lnTo>
                    <a:pt x="68" y="440"/>
                  </a:lnTo>
                  <a:lnTo>
                    <a:pt x="79" y="442"/>
                  </a:lnTo>
                  <a:lnTo>
                    <a:pt x="91" y="445"/>
                  </a:lnTo>
                  <a:lnTo>
                    <a:pt x="101" y="447"/>
                  </a:lnTo>
                  <a:lnTo>
                    <a:pt x="113" y="447"/>
                  </a:lnTo>
                  <a:lnTo>
                    <a:pt x="136" y="447"/>
                  </a:lnTo>
                  <a:lnTo>
                    <a:pt x="147" y="450"/>
                  </a:lnTo>
                  <a:lnTo>
                    <a:pt x="155" y="450"/>
                  </a:lnTo>
                  <a:lnTo>
                    <a:pt x="164" y="447"/>
                  </a:lnTo>
                  <a:lnTo>
                    <a:pt x="170" y="447"/>
                  </a:lnTo>
                  <a:lnTo>
                    <a:pt x="166" y="450"/>
                  </a:lnTo>
                  <a:lnTo>
                    <a:pt x="159" y="456"/>
                  </a:lnTo>
                  <a:lnTo>
                    <a:pt x="154" y="459"/>
                  </a:lnTo>
                  <a:lnTo>
                    <a:pt x="147" y="465"/>
                  </a:lnTo>
                  <a:lnTo>
                    <a:pt x="139" y="470"/>
                  </a:lnTo>
                  <a:lnTo>
                    <a:pt x="119" y="489"/>
                  </a:lnTo>
                  <a:lnTo>
                    <a:pt x="113" y="496"/>
                  </a:lnTo>
                  <a:lnTo>
                    <a:pt x="107" y="503"/>
                  </a:lnTo>
                  <a:lnTo>
                    <a:pt x="104" y="509"/>
                  </a:lnTo>
                  <a:lnTo>
                    <a:pt x="100" y="515"/>
                  </a:lnTo>
                  <a:lnTo>
                    <a:pt x="96" y="521"/>
                  </a:lnTo>
                  <a:lnTo>
                    <a:pt x="96" y="531"/>
                  </a:lnTo>
                  <a:lnTo>
                    <a:pt x="100" y="534"/>
                  </a:lnTo>
                  <a:lnTo>
                    <a:pt x="104" y="537"/>
                  </a:lnTo>
                  <a:lnTo>
                    <a:pt x="109" y="540"/>
                  </a:lnTo>
                  <a:lnTo>
                    <a:pt x="139" y="540"/>
                  </a:lnTo>
                  <a:lnTo>
                    <a:pt x="151" y="538"/>
                  </a:lnTo>
                  <a:lnTo>
                    <a:pt x="162" y="537"/>
                  </a:lnTo>
                  <a:lnTo>
                    <a:pt x="174" y="534"/>
                  </a:lnTo>
                  <a:lnTo>
                    <a:pt x="187" y="532"/>
                  </a:lnTo>
                  <a:lnTo>
                    <a:pt x="199" y="532"/>
                  </a:lnTo>
                  <a:lnTo>
                    <a:pt x="208" y="531"/>
                  </a:lnTo>
                  <a:lnTo>
                    <a:pt x="219" y="528"/>
                  </a:lnTo>
                  <a:lnTo>
                    <a:pt x="227" y="527"/>
                  </a:lnTo>
                  <a:lnTo>
                    <a:pt x="234" y="524"/>
                  </a:lnTo>
                  <a:lnTo>
                    <a:pt x="236" y="524"/>
                  </a:lnTo>
                  <a:lnTo>
                    <a:pt x="239" y="523"/>
                  </a:lnTo>
                  <a:lnTo>
                    <a:pt x="235" y="531"/>
                  </a:lnTo>
                  <a:lnTo>
                    <a:pt x="231" y="538"/>
                  </a:lnTo>
                  <a:lnTo>
                    <a:pt x="228" y="546"/>
                  </a:lnTo>
                  <a:lnTo>
                    <a:pt x="224" y="553"/>
                  </a:lnTo>
                  <a:lnTo>
                    <a:pt x="224" y="562"/>
                  </a:lnTo>
                  <a:lnTo>
                    <a:pt x="224" y="569"/>
                  </a:lnTo>
                  <a:lnTo>
                    <a:pt x="224" y="574"/>
                  </a:lnTo>
                  <a:lnTo>
                    <a:pt x="230" y="579"/>
                  </a:lnTo>
                  <a:lnTo>
                    <a:pt x="236" y="581"/>
                  </a:lnTo>
                  <a:lnTo>
                    <a:pt x="246" y="584"/>
                  </a:lnTo>
                  <a:lnTo>
                    <a:pt x="256" y="584"/>
                  </a:lnTo>
                  <a:lnTo>
                    <a:pt x="268" y="581"/>
                  </a:lnTo>
                  <a:lnTo>
                    <a:pt x="279" y="579"/>
                  </a:lnTo>
                  <a:lnTo>
                    <a:pt x="290" y="574"/>
                  </a:lnTo>
                  <a:lnTo>
                    <a:pt x="299" y="570"/>
                  </a:lnTo>
                  <a:lnTo>
                    <a:pt x="307" y="562"/>
                  </a:lnTo>
                  <a:lnTo>
                    <a:pt x="303" y="574"/>
                  </a:lnTo>
                  <a:lnTo>
                    <a:pt x="298" y="586"/>
                  </a:lnTo>
                  <a:lnTo>
                    <a:pt x="295" y="600"/>
                  </a:lnTo>
                  <a:lnTo>
                    <a:pt x="294" y="610"/>
                  </a:lnTo>
                  <a:lnTo>
                    <a:pt x="295" y="623"/>
                  </a:lnTo>
                  <a:lnTo>
                    <a:pt x="297" y="633"/>
                  </a:lnTo>
                  <a:lnTo>
                    <a:pt x="303" y="641"/>
                  </a:lnTo>
                  <a:lnTo>
                    <a:pt x="313" y="647"/>
                  </a:lnTo>
                  <a:lnTo>
                    <a:pt x="317" y="650"/>
                  </a:lnTo>
                  <a:lnTo>
                    <a:pt x="323" y="651"/>
                  </a:lnTo>
                  <a:lnTo>
                    <a:pt x="329" y="652"/>
                  </a:lnTo>
                  <a:lnTo>
                    <a:pt x="334" y="651"/>
                  </a:lnTo>
                  <a:lnTo>
                    <a:pt x="339" y="651"/>
                  </a:lnTo>
                  <a:lnTo>
                    <a:pt x="347" y="650"/>
                  </a:lnTo>
                  <a:lnTo>
                    <a:pt x="354" y="647"/>
                  </a:lnTo>
                  <a:lnTo>
                    <a:pt x="358" y="645"/>
                  </a:lnTo>
                  <a:lnTo>
                    <a:pt x="365" y="641"/>
                  </a:lnTo>
                  <a:lnTo>
                    <a:pt x="370" y="638"/>
                  </a:lnTo>
                  <a:lnTo>
                    <a:pt x="374" y="636"/>
                  </a:lnTo>
                  <a:lnTo>
                    <a:pt x="381" y="632"/>
                  </a:lnTo>
                  <a:lnTo>
                    <a:pt x="385" y="628"/>
                  </a:lnTo>
                  <a:lnTo>
                    <a:pt x="390" y="622"/>
                  </a:lnTo>
                  <a:lnTo>
                    <a:pt x="398" y="614"/>
                  </a:lnTo>
                  <a:lnTo>
                    <a:pt x="401" y="628"/>
                  </a:lnTo>
                  <a:lnTo>
                    <a:pt x="406" y="639"/>
                  </a:lnTo>
                  <a:lnTo>
                    <a:pt x="410" y="652"/>
                  </a:lnTo>
                  <a:lnTo>
                    <a:pt x="413" y="662"/>
                  </a:lnTo>
                  <a:lnTo>
                    <a:pt x="421" y="670"/>
                  </a:lnTo>
                  <a:lnTo>
                    <a:pt x="428" y="676"/>
                  </a:lnTo>
                  <a:lnTo>
                    <a:pt x="438" y="680"/>
                  </a:lnTo>
                  <a:lnTo>
                    <a:pt x="448" y="681"/>
                  </a:lnTo>
                  <a:lnTo>
                    <a:pt x="458" y="679"/>
                  </a:lnTo>
                  <a:lnTo>
                    <a:pt x="472" y="675"/>
                  </a:lnTo>
                  <a:lnTo>
                    <a:pt x="484" y="667"/>
                  </a:lnTo>
                  <a:lnTo>
                    <a:pt x="493" y="660"/>
                  </a:lnTo>
                  <a:lnTo>
                    <a:pt x="501" y="650"/>
                  </a:lnTo>
                  <a:lnTo>
                    <a:pt x="508" y="641"/>
                  </a:lnTo>
                  <a:lnTo>
                    <a:pt x="513" y="633"/>
                  </a:lnTo>
                  <a:lnTo>
                    <a:pt x="514" y="627"/>
                  </a:lnTo>
                  <a:lnTo>
                    <a:pt x="518" y="632"/>
                  </a:lnTo>
                  <a:lnTo>
                    <a:pt x="520" y="636"/>
                  </a:lnTo>
                  <a:lnTo>
                    <a:pt x="524" y="641"/>
                  </a:lnTo>
                  <a:lnTo>
                    <a:pt x="529" y="647"/>
                  </a:lnTo>
                  <a:lnTo>
                    <a:pt x="533" y="653"/>
                  </a:lnTo>
                  <a:lnTo>
                    <a:pt x="538" y="657"/>
                  </a:lnTo>
                  <a:lnTo>
                    <a:pt x="544" y="662"/>
                  </a:lnTo>
                  <a:lnTo>
                    <a:pt x="552" y="667"/>
                  </a:lnTo>
                  <a:lnTo>
                    <a:pt x="558" y="670"/>
                  </a:lnTo>
                  <a:lnTo>
                    <a:pt x="564" y="675"/>
                  </a:lnTo>
                  <a:lnTo>
                    <a:pt x="570" y="676"/>
                  </a:lnTo>
                  <a:lnTo>
                    <a:pt x="576" y="679"/>
                  </a:lnTo>
                  <a:lnTo>
                    <a:pt x="581" y="681"/>
                  </a:lnTo>
                  <a:lnTo>
                    <a:pt x="588" y="681"/>
                  </a:lnTo>
                  <a:lnTo>
                    <a:pt x="593" y="683"/>
                  </a:lnTo>
                  <a:lnTo>
                    <a:pt x="596" y="683"/>
                  </a:lnTo>
                  <a:lnTo>
                    <a:pt x="605" y="680"/>
                  </a:lnTo>
                  <a:lnTo>
                    <a:pt x="613" y="675"/>
                  </a:lnTo>
                  <a:lnTo>
                    <a:pt x="620" y="669"/>
                  </a:lnTo>
                  <a:lnTo>
                    <a:pt x="625" y="660"/>
                  </a:lnTo>
                  <a:lnTo>
                    <a:pt x="631" y="650"/>
                  </a:lnTo>
                  <a:lnTo>
                    <a:pt x="632" y="638"/>
                  </a:lnTo>
                  <a:lnTo>
                    <a:pt x="632" y="629"/>
                  </a:lnTo>
                  <a:lnTo>
                    <a:pt x="628" y="619"/>
                  </a:lnTo>
                  <a:lnTo>
                    <a:pt x="636" y="629"/>
                  </a:lnTo>
                  <a:lnTo>
                    <a:pt x="645" y="638"/>
                  </a:lnTo>
                  <a:lnTo>
                    <a:pt x="653" y="647"/>
                  </a:lnTo>
                  <a:lnTo>
                    <a:pt x="663" y="656"/>
                  </a:lnTo>
                  <a:lnTo>
                    <a:pt x="673" y="660"/>
                  </a:lnTo>
                  <a:lnTo>
                    <a:pt x="685" y="662"/>
                  </a:lnTo>
                  <a:lnTo>
                    <a:pt x="693" y="666"/>
                  </a:lnTo>
                  <a:lnTo>
                    <a:pt x="703" y="666"/>
                  </a:lnTo>
                  <a:lnTo>
                    <a:pt x="711" y="662"/>
                  </a:lnTo>
                  <a:lnTo>
                    <a:pt x="718" y="656"/>
                  </a:lnTo>
                  <a:lnTo>
                    <a:pt x="722" y="645"/>
                  </a:lnTo>
                  <a:lnTo>
                    <a:pt x="724" y="633"/>
                  </a:lnTo>
                  <a:lnTo>
                    <a:pt x="726" y="621"/>
                  </a:lnTo>
                  <a:lnTo>
                    <a:pt x="724" y="607"/>
                  </a:lnTo>
                  <a:lnTo>
                    <a:pt x="722" y="593"/>
                  </a:lnTo>
                  <a:lnTo>
                    <a:pt x="713" y="579"/>
                  </a:lnTo>
                  <a:lnTo>
                    <a:pt x="722" y="586"/>
                  </a:lnTo>
                  <a:lnTo>
                    <a:pt x="730" y="591"/>
                  </a:lnTo>
                  <a:lnTo>
                    <a:pt x="739" y="595"/>
                  </a:lnTo>
                  <a:lnTo>
                    <a:pt x="746" y="600"/>
                  </a:lnTo>
                  <a:lnTo>
                    <a:pt x="752" y="603"/>
                  </a:lnTo>
                  <a:lnTo>
                    <a:pt x="758" y="607"/>
                  </a:lnTo>
                  <a:lnTo>
                    <a:pt x="763" y="608"/>
                  </a:lnTo>
                  <a:lnTo>
                    <a:pt x="768" y="609"/>
                  </a:lnTo>
                  <a:lnTo>
                    <a:pt x="775" y="610"/>
                  </a:lnTo>
                  <a:lnTo>
                    <a:pt x="778" y="610"/>
                  </a:lnTo>
                  <a:lnTo>
                    <a:pt x="783" y="612"/>
                  </a:lnTo>
                  <a:lnTo>
                    <a:pt x="786" y="612"/>
                  </a:lnTo>
                  <a:lnTo>
                    <a:pt x="790" y="610"/>
                  </a:lnTo>
                  <a:lnTo>
                    <a:pt x="794" y="610"/>
                  </a:lnTo>
                  <a:lnTo>
                    <a:pt x="798" y="609"/>
                  </a:lnTo>
                  <a:lnTo>
                    <a:pt x="798" y="608"/>
                  </a:lnTo>
                  <a:lnTo>
                    <a:pt x="803" y="603"/>
                  </a:lnTo>
                  <a:lnTo>
                    <a:pt x="806" y="595"/>
                  </a:lnTo>
                  <a:lnTo>
                    <a:pt x="806" y="586"/>
                  </a:lnTo>
                  <a:lnTo>
                    <a:pt x="803" y="574"/>
                  </a:lnTo>
                  <a:lnTo>
                    <a:pt x="800" y="560"/>
                  </a:lnTo>
                  <a:lnTo>
                    <a:pt x="794" y="548"/>
                  </a:lnTo>
                  <a:lnTo>
                    <a:pt x="786" y="534"/>
                  </a:lnTo>
                  <a:lnTo>
                    <a:pt x="778" y="523"/>
                  </a:lnTo>
                  <a:lnTo>
                    <a:pt x="786" y="527"/>
                  </a:lnTo>
                  <a:lnTo>
                    <a:pt x="795" y="531"/>
                  </a:lnTo>
                  <a:lnTo>
                    <a:pt x="803" y="532"/>
                  </a:lnTo>
                  <a:lnTo>
                    <a:pt x="810" y="532"/>
                  </a:lnTo>
                  <a:lnTo>
                    <a:pt x="818" y="534"/>
                  </a:lnTo>
                  <a:lnTo>
                    <a:pt x="826" y="534"/>
                  </a:lnTo>
                  <a:lnTo>
                    <a:pt x="832" y="532"/>
                  </a:lnTo>
                  <a:lnTo>
                    <a:pt x="838" y="532"/>
                  </a:lnTo>
                  <a:lnTo>
                    <a:pt x="844" y="532"/>
                  </a:lnTo>
                  <a:lnTo>
                    <a:pt x="850" y="531"/>
                  </a:lnTo>
                  <a:lnTo>
                    <a:pt x="854" y="528"/>
                  </a:lnTo>
                  <a:lnTo>
                    <a:pt x="858" y="527"/>
                  </a:lnTo>
                  <a:lnTo>
                    <a:pt x="861" y="524"/>
                  </a:lnTo>
                  <a:lnTo>
                    <a:pt x="865" y="521"/>
                  </a:lnTo>
                  <a:lnTo>
                    <a:pt x="867" y="521"/>
                  </a:lnTo>
                  <a:lnTo>
                    <a:pt x="870" y="518"/>
                  </a:lnTo>
                  <a:lnTo>
                    <a:pt x="873" y="515"/>
                  </a:lnTo>
                  <a:lnTo>
                    <a:pt x="873" y="505"/>
                  </a:lnTo>
                  <a:lnTo>
                    <a:pt x="870" y="502"/>
                  </a:lnTo>
                  <a:lnTo>
                    <a:pt x="866" y="494"/>
                  </a:lnTo>
                  <a:lnTo>
                    <a:pt x="861" y="489"/>
                  </a:lnTo>
                  <a:lnTo>
                    <a:pt x="855" y="485"/>
                  </a:lnTo>
                  <a:lnTo>
                    <a:pt x="847" y="479"/>
                  </a:lnTo>
                  <a:lnTo>
                    <a:pt x="855" y="479"/>
                  </a:lnTo>
                  <a:lnTo>
                    <a:pt x="865" y="480"/>
                  </a:lnTo>
                  <a:lnTo>
                    <a:pt x="873" y="480"/>
                  </a:lnTo>
                  <a:lnTo>
                    <a:pt x="882" y="479"/>
                  </a:lnTo>
                  <a:lnTo>
                    <a:pt x="889" y="478"/>
                  </a:lnTo>
                  <a:lnTo>
                    <a:pt x="895" y="475"/>
                  </a:lnTo>
                  <a:lnTo>
                    <a:pt x="901" y="475"/>
                  </a:lnTo>
                  <a:lnTo>
                    <a:pt x="901" y="467"/>
                  </a:lnTo>
                  <a:lnTo>
                    <a:pt x="903" y="464"/>
                  </a:lnTo>
                  <a:lnTo>
                    <a:pt x="901" y="459"/>
                  </a:lnTo>
                  <a:lnTo>
                    <a:pt x="895" y="450"/>
                  </a:lnTo>
                  <a:lnTo>
                    <a:pt x="882" y="437"/>
                  </a:lnTo>
                  <a:lnTo>
                    <a:pt x="873" y="431"/>
                  </a:lnTo>
                  <a:lnTo>
                    <a:pt x="865" y="427"/>
                  </a:lnTo>
                  <a:lnTo>
                    <a:pt x="858" y="426"/>
                  </a:lnTo>
                  <a:lnTo>
                    <a:pt x="866" y="423"/>
                  </a:lnTo>
                  <a:lnTo>
                    <a:pt x="875" y="421"/>
                  </a:lnTo>
                  <a:lnTo>
                    <a:pt x="883" y="419"/>
                  </a:lnTo>
                  <a:lnTo>
                    <a:pt x="893" y="417"/>
                  </a:lnTo>
                  <a:lnTo>
                    <a:pt x="901" y="412"/>
                  </a:lnTo>
                  <a:lnTo>
                    <a:pt x="905" y="409"/>
                  </a:lnTo>
                  <a:lnTo>
                    <a:pt x="910" y="407"/>
                  </a:lnTo>
                  <a:lnTo>
                    <a:pt x="913" y="400"/>
                  </a:lnTo>
                  <a:lnTo>
                    <a:pt x="915" y="395"/>
                  </a:lnTo>
                  <a:lnTo>
                    <a:pt x="913" y="390"/>
                  </a:lnTo>
                  <a:lnTo>
                    <a:pt x="910" y="385"/>
                  </a:lnTo>
                  <a:lnTo>
                    <a:pt x="905" y="380"/>
                  </a:lnTo>
                  <a:lnTo>
                    <a:pt x="895" y="374"/>
                  </a:lnTo>
                  <a:lnTo>
                    <a:pt x="883" y="369"/>
                  </a:lnTo>
                  <a:lnTo>
                    <a:pt x="870" y="366"/>
                  </a:lnTo>
                  <a:lnTo>
                    <a:pt x="850" y="365"/>
                  </a:lnTo>
                  <a:lnTo>
                    <a:pt x="861" y="364"/>
                  </a:lnTo>
                  <a:lnTo>
                    <a:pt x="873" y="359"/>
                  </a:lnTo>
                  <a:lnTo>
                    <a:pt x="883" y="355"/>
                  </a:lnTo>
                  <a:lnTo>
                    <a:pt x="894" y="350"/>
                  </a:lnTo>
                  <a:lnTo>
                    <a:pt x="901" y="343"/>
                  </a:lnTo>
                  <a:lnTo>
                    <a:pt x="907" y="338"/>
                  </a:lnTo>
                  <a:lnTo>
                    <a:pt x="910" y="333"/>
                  </a:lnTo>
                  <a:lnTo>
                    <a:pt x="910" y="328"/>
                  </a:lnTo>
                  <a:lnTo>
                    <a:pt x="907" y="322"/>
                  </a:lnTo>
                  <a:lnTo>
                    <a:pt x="901" y="317"/>
                  </a:lnTo>
                  <a:lnTo>
                    <a:pt x="894" y="313"/>
                  </a:lnTo>
                  <a:lnTo>
                    <a:pt x="883" y="307"/>
                  </a:lnTo>
                  <a:lnTo>
                    <a:pt x="873" y="304"/>
                  </a:lnTo>
                  <a:lnTo>
                    <a:pt x="858" y="302"/>
                  </a:lnTo>
                  <a:lnTo>
                    <a:pt x="847" y="302"/>
                  </a:lnTo>
                  <a:lnTo>
                    <a:pt x="832" y="303"/>
                  </a:lnTo>
                  <a:lnTo>
                    <a:pt x="844" y="297"/>
                  </a:lnTo>
                  <a:lnTo>
                    <a:pt x="854" y="290"/>
                  </a:lnTo>
                  <a:lnTo>
                    <a:pt x="863" y="283"/>
                  </a:lnTo>
                  <a:lnTo>
                    <a:pt x="870" y="276"/>
                  </a:lnTo>
                  <a:lnTo>
                    <a:pt x="873" y="269"/>
                  </a:lnTo>
                  <a:lnTo>
                    <a:pt x="875" y="262"/>
                  </a:lnTo>
                  <a:lnTo>
                    <a:pt x="875" y="256"/>
                  </a:lnTo>
                  <a:lnTo>
                    <a:pt x="875" y="251"/>
                  </a:lnTo>
                  <a:lnTo>
                    <a:pt x="870" y="246"/>
                  </a:lnTo>
                  <a:lnTo>
                    <a:pt x="865" y="245"/>
                  </a:lnTo>
                  <a:lnTo>
                    <a:pt x="861" y="242"/>
                  </a:lnTo>
                  <a:lnTo>
                    <a:pt x="854" y="241"/>
                  </a:lnTo>
                  <a:lnTo>
                    <a:pt x="847" y="238"/>
                  </a:lnTo>
                  <a:lnTo>
                    <a:pt x="842" y="237"/>
                  </a:lnTo>
                  <a:lnTo>
                    <a:pt x="835" y="235"/>
                  </a:lnTo>
                  <a:lnTo>
                    <a:pt x="828" y="235"/>
                  </a:lnTo>
                  <a:lnTo>
                    <a:pt x="822" y="235"/>
                  </a:lnTo>
                  <a:lnTo>
                    <a:pt x="814" y="233"/>
                  </a:lnTo>
                  <a:lnTo>
                    <a:pt x="798" y="233"/>
                  </a:lnTo>
                  <a:lnTo>
                    <a:pt x="791" y="235"/>
                  </a:lnTo>
                  <a:lnTo>
                    <a:pt x="788" y="235"/>
                  </a:lnTo>
                  <a:lnTo>
                    <a:pt x="798" y="227"/>
                  </a:lnTo>
                  <a:lnTo>
                    <a:pt x="806" y="218"/>
                  </a:lnTo>
                  <a:lnTo>
                    <a:pt x="814" y="208"/>
                  </a:lnTo>
                  <a:lnTo>
                    <a:pt x="823" y="197"/>
                  </a:lnTo>
                  <a:lnTo>
                    <a:pt x="828" y="188"/>
                  </a:lnTo>
                  <a:lnTo>
                    <a:pt x="834" y="175"/>
                  </a:lnTo>
                  <a:lnTo>
                    <a:pt x="835" y="166"/>
                  </a:lnTo>
                  <a:lnTo>
                    <a:pt x="832" y="161"/>
                  </a:lnTo>
                  <a:lnTo>
                    <a:pt x="830" y="156"/>
                  </a:lnTo>
                  <a:lnTo>
                    <a:pt x="826" y="154"/>
                  </a:lnTo>
                  <a:lnTo>
                    <a:pt x="823" y="152"/>
                  </a:lnTo>
                  <a:lnTo>
                    <a:pt x="815" y="151"/>
                  </a:lnTo>
                  <a:lnTo>
                    <a:pt x="810" y="150"/>
                  </a:lnTo>
                  <a:lnTo>
                    <a:pt x="803" y="147"/>
                  </a:lnTo>
                  <a:lnTo>
                    <a:pt x="788" y="147"/>
                  </a:lnTo>
                  <a:lnTo>
                    <a:pt x="780" y="150"/>
                  </a:lnTo>
                  <a:lnTo>
                    <a:pt x="771" y="151"/>
                  </a:lnTo>
                  <a:lnTo>
                    <a:pt x="760" y="152"/>
                  </a:lnTo>
                  <a:lnTo>
                    <a:pt x="754" y="154"/>
                  </a:lnTo>
                  <a:lnTo>
                    <a:pt x="746" y="156"/>
                  </a:lnTo>
                  <a:lnTo>
                    <a:pt x="736" y="159"/>
                  </a:lnTo>
                  <a:lnTo>
                    <a:pt x="727" y="161"/>
                  </a:lnTo>
                  <a:lnTo>
                    <a:pt x="718" y="164"/>
                  </a:lnTo>
                  <a:lnTo>
                    <a:pt x="723" y="156"/>
                  </a:lnTo>
                  <a:lnTo>
                    <a:pt x="726" y="145"/>
                  </a:lnTo>
                  <a:lnTo>
                    <a:pt x="728" y="135"/>
                  </a:lnTo>
                  <a:lnTo>
                    <a:pt x="731" y="123"/>
                  </a:lnTo>
                  <a:lnTo>
                    <a:pt x="731" y="114"/>
                  </a:lnTo>
                  <a:lnTo>
                    <a:pt x="730" y="104"/>
                  </a:lnTo>
                  <a:lnTo>
                    <a:pt x="726" y="95"/>
                  </a:lnTo>
                  <a:lnTo>
                    <a:pt x="718" y="92"/>
                  </a:lnTo>
                  <a:lnTo>
                    <a:pt x="716" y="90"/>
                  </a:lnTo>
                  <a:lnTo>
                    <a:pt x="711" y="90"/>
                  </a:lnTo>
                  <a:lnTo>
                    <a:pt x="704" y="90"/>
                  </a:lnTo>
                  <a:lnTo>
                    <a:pt x="697" y="90"/>
                  </a:lnTo>
                  <a:lnTo>
                    <a:pt x="691" y="92"/>
                  </a:lnTo>
                  <a:lnTo>
                    <a:pt x="685" y="93"/>
                  </a:lnTo>
                  <a:lnTo>
                    <a:pt x="677" y="95"/>
                  </a:lnTo>
                  <a:lnTo>
                    <a:pt x="671" y="98"/>
                  </a:lnTo>
                  <a:lnTo>
                    <a:pt x="665" y="100"/>
                  </a:lnTo>
                  <a:lnTo>
                    <a:pt x="657" y="102"/>
                  </a:lnTo>
                  <a:lnTo>
                    <a:pt x="651" y="107"/>
                  </a:lnTo>
                  <a:lnTo>
                    <a:pt x="645" y="109"/>
                  </a:lnTo>
                  <a:lnTo>
                    <a:pt x="637" y="114"/>
                  </a:lnTo>
                  <a:lnTo>
                    <a:pt x="633" y="118"/>
                  </a:lnTo>
                  <a:lnTo>
                    <a:pt x="631" y="121"/>
                  </a:lnTo>
                  <a:lnTo>
                    <a:pt x="627" y="123"/>
                  </a:lnTo>
                  <a:lnTo>
                    <a:pt x="628" y="111"/>
                  </a:lnTo>
                  <a:lnTo>
                    <a:pt x="631" y="95"/>
                  </a:lnTo>
                  <a:lnTo>
                    <a:pt x="628" y="84"/>
                  </a:lnTo>
                  <a:lnTo>
                    <a:pt x="625" y="71"/>
                  </a:lnTo>
                  <a:lnTo>
                    <a:pt x="620" y="59"/>
                  </a:lnTo>
                  <a:lnTo>
                    <a:pt x="613" y="50"/>
                  </a:lnTo>
                  <a:lnTo>
                    <a:pt x="608" y="41"/>
                  </a:lnTo>
                  <a:lnTo>
                    <a:pt x="599" y="38"/>
                  </a:lnTo>
                  <a:lnTo>
                    <a:pt x="593" y="38"/>
                  </a:lnTo>
                  <a:lnTo>
                    <a:pt x="584" y="38"/>
                  </a:lnTo>
                  <a:lnTo>
                    <a:pt x="570" y="41"/>
                  </a:lnTo>
                  <a:lnTo>
                    <a:pt x="558" y="46"/>
                  </a:lnTo>
                  <a:lnTo>
                    <a:pt x="546" y="51"/>
                  </a:lnTo>
                  <a:lnTo>
                    <a:pt x="538" y="56"/>
                  </a:lnTo>
                  <a:lnTo>
                    <a:pt x="532" y="61"/>
                  </a:lnTo>
                  <a:lnTo>
                    <a:pt x="529" y="65"/>
                  </a:lnTo>
                  <a:lnTo>
                    <a:pt x="526" y="55"/>
                  </a:lnTo>
                  <a:lnTo>
                    <a:pt x="520" y="45"/>
                  </a:lnTo>
                  <a:lnTo>
                    <a:pt x="513" y="33"/>
                  </a:lnTo>
                  <a:lnTo>
                    <a:pt x="505" y="22"/>
                  </a:lnTo>
                  <a:lnTo>
                    <a:pt x="497" y="13"/>
                  </a:lnTo>
                  <a:lnTo>
                    <a:pt x="486" y="8"/>
                  </a:lnTo>
                  <a:lnTo>
                    <a:pt x="477" y="2"/>
                  </a:lnTo>
                  <a:lnTo>
                    <a:pt x="466" y="0"/>
                  </a:lnTo>
                  <a:lnTo>
                    <a:pt x="457" y="2"/>
                  </a:lnTo>
                  <a:lnTo>
                    <a:pt x="449" y="6"/>
                  </a:lnTo>
                  <a:lnTo>
                    <a:pt x="441" y="9"/>
                  </a:lnTo>
                  <a:lnTo>
                    <a:pt x="434" y="16"/>
                  </a:lnTo>
                  <a:lnTo>
                    <a:pt x="428" y="23"/>
                  </a:lnTo>
                  <a:lnTo>
                    <a:pt x="421" y="35"/>
                  </a:lnTo>
                  <a:lnTo>
                    <a:pt x="417" y="46"/>
                  </a:lnTo>
                  <a:lnTo>
                    <a:pt x="413" y="57"/>
                  </a:lnTo>
                  <a:lnTo>
                    <a:pt x="406" y="52"/>
                  </a:lnTo>
                  <a:lnTo>
                    <a:pt x="398" y="47"/>
                  </a:lnTo>
                  <a:lnTo>
                    <a:pt x="390" y="41"/>
                  </a:lnTo>
                  <a:lnTo>
                    <a:pt x="379" y="38"/>
                  </a:lnTo>
                  <a:lnTo>
                    <a:pt x="369" y="33"/>
                  </a:lnTo>
                  <a:lnTo>
                    <a:pt x="358" y="31"/>
                  </a:lnTo>
                  <a:lnTo>
                    <a:pt x="349" y="27"/>
                  </a:lnTo>
                  <a:lnTo>
                    <a:pt x="342" y="27"/>
                  </a:lnTo>
                  <a:lnTo>
                    <a:pt x="334" y="30"/>
                  </a:lnTo>
                  <a:lnTo>
                    <a:pt x="331" y="35"/>
                  </a:lnTo>
                  <a:lnTo>
                    <a:pt x="329" y="41"/>
                  </a:lnTo>
                  <a:lnTo>
                    <a:pt x="329" y="61"/>
                  </a:lnTo>
                  <a:lnTo>
                    <a:pt x="331" y="74"/>
                  </a:lnTo>
                  <a:lnTo>
                    <a:pt x="334" y="88"/>
                  </a:lnTo>
                  <a:lnTo>
                    <a:pt x="338" y="98"/>
                  </a:lnTo>
                  <a:lnTo>
                    <a:pt x="319" y="83"/>
                  </a:lnTo>
                  <a:lnTo>
                    <a:pt x="313" y="79"/>
                  </a:lnTo>
                  <a:lnTo>
                    <a:pt x="306" y="74"/>
                  </a:lnTo>
                  <a:lnTo>
                    <a:pt x="298" y="69"/>
                  </a:lnTo>
                  <a:lnTo>
                    <a:pt x="290" y="65"/>
                  </a:lnTo>
                  <a:lnTo>
                    <a:pt x="283" y="60"/>
                  </a:lnTo>
                  <a:lnTo>
                    <a:pt x="275" y="57"/>
                  </a:lnTo>
                  <a:lnTo>
                    <a:pt x="268" y="55"/>
                  </a:lnTo>
                  <a:lnTo>
                    <a:pt x="263" y="52"/>
                  </a:lnTo>
                  <a:lnTo>
                    <a:pt x="256" y="51"/>
                  </a:lnTo>
                  <a:lnTo>
                    <a:pt x="251" y="50"/>
                  </a:lnTo>
                  <a:lnTo>
                    <a:pt x="242" y="50"/>
                  </a:lnTo>
                  <a:lnTo>
                    <a:pt x="236" y="51"/>
                  </a:lnTo>
                  <a:lnTo>
                    <a:pt x="231" y="54"/>
                  </a:lnTo>
                  <a:lnTo>
                    <a:pt x="228" y="59"/>
                  </a:lnTo>
                  <a:lnTo>
                    <a:pt x="227" y="65"/>
                  </a:lnTo>
                  <a:lnTo>
                    <a:pt x="227" y="80"/>
                  </a:lnTo>
                  <a:lnTo>
                    <a:pt x="230" y="88"/>
                  </a:lnTo>
                  <a:lnTo>
                    <a:pt x="234" y="95"/>
                  </a:lnTo>
                  <a:lnTo>
                    <a:pt x="239" y="104"/>
                  </a:lnTo>
                  <a:lnTo>
                    <a:pt x="230" y="98"/>
                  </a:lnTo>
                  <a:lnTo>
                    <a:pt x="219" y="93"/>
                  </a:lnTo>
                  <a:lnTo>
                    <a:pt x="208" y="90"/>
                  </a:lnTo>
                  <a:lnTo>
                    <a:pt x="199" y="88"/>
                  </a:lnTo>
                  <a:lnTo>
                    <a:pt x="188" y="85"/>
                  </a:lnTo>
                  <a:lnTo>
                    <a:pt x="180" y="85"/>
                  </a:lnTo>
                  <a:lnTo>
                    <a:pt x="174" y="88"/>
                  </a:lnTo>
                  <a:lnTo>
                    <a:pt x="167" y="88"/>
                  </a:lnTo>
                  <a:lnTo>
                    <a:pt x="162" y="92"/>
                  </a:lnTo>
                  <a:lnTo>
                    <a:pt x="162" y="105"/>
                  </a:lnTo>
                  <a:lnTo>
                    <a:pt x="164" y="114"/>
                  </a:lnTo>
                  <a:lnTo>
                    <a:pt x="167" y="123"/>
                  </a:lnTo>
                  <a:lnTo>
                    <a:pt x="174" y="131"/>
                  </a:lnTo>
                  <a:lnTo>
                    <a:pt x="179" y="140"/>
                  </a:lnTo>
                  <a:lnTo>
                    <a:pt x="184" y="147"/>
                  </a:lnTo>
                  <a:lnTo>
                    <a:pt x="176" y="143"/>
                  </a:lnTo>
                  <a:lnTo>
                    <a:pt x="170" y="140"/>
                  </a:lnTo>
                  <a:lnTo>
                    <a:pt x="160" y="137"/>
                  </a:lnTo>
                  <a:lnTo>
                    <a:pt x="154" y="135"/>
                  </a:lnTo>
                  <a:lnTo>
                    <a:pt x="144" y="132"/>
                  </a:lnTo>
                  <a:lnTo>
                    <a:pt x="138" y="131"/>
                  </a:lnTo>
                  <a:lnTo>
                    <a:pt x="131" y="128"/>
                  </a:lnTo>
                  <a:lnTo>
                    <a:pt x="124" y="128"/>
                  </a:lnTo>
                  <a:lnTo>
                    <a:pt x="116" y="126"/>
                  </a:lnTo>
                  <a:lnTo>
                    <a:pt x="92" y="126"/>
                  </a:lnTo>
                  <a:lnTo>
                    <a:pt x="89" y="128"/>
                  </a:lnTo>
                  <a:lnTo>
                    <a:pt x="84" y="130"/>
                  </a:lnTo>
                  <a:lnTo>
                    <a:pt x="81" y="131"/>
                  </a:lnTo>
                  <a:lnTo>
                    <a:pt x="77" y="137"/>
                  </a:lnTo>
                  <a:lnTo>
                    <a:pt x="79" y="145"/>
                  </a:lnTo>
                  <a:lnTo>
                    <a:pt x="84" y="156"/>
                  </a:lnTo>
                  <a:lnTo>
                    <a:pt x="91" y="170"/>
                  </a:lnTo>
                  <a:lnTo>
                    <a:pt x="101" y="180"/>
                  </a:lnTo>
                  <a:lnTo>
                    <a:pt x="113" y="192"/>
                  </a:lnTo>
                  <a:lnTo>
                    <a:pt x="124" y="202"/>
                  </a:lnTo>
                  <a:lnTo>
                    <a:pt x="136" y="211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GB" sz="1349"/>
            </a:p>
          </p:txBody>
        </p:sp>
        <p:sp>
          <p:nvSpPr>
            <p:cNvPr id="48" name="Freeform 20">
              <a:extLst>
                <a:ext uri="{FF2B5EF4-FFF2-40B4-BE49-F238E27FC236}">
                  <a16:creationId xmlns:a16="http://schemas.microsoft.com/office/drawing/2014/main" id="{4CB634C0-0F70-4228-88B6-2D44312D3B5E}"/>
                </a:ext>
              </a:extLst>
            </p:cNvPr>
            <p:cNvSpPr>
              <a:spLocks/>
            </p:cNvSpPr>
            <p:nvPr/>
          </p:nvSpPr>
          <p:spPr bwMode="auto">
            <a:xfrm>
              <a:off x="-176734" y="5734263"/>
              <a:ext cx="422363" cy="348583"/>
            </a:xfrm>
            <a:custGeom>
              <a:avLst/>
              <a:gdLst>
                <a:gd name="T0" fmla="*/ 61 w 845"/>
                <a:gd name="T1" fmla="*/ 201 h 637"/>
                <a:gd name="T2" fmla="*/ 107 w 845"/>
                <a:gd name="T3" fmla="*/ 246 h 637"/>
                <a:gd name="T4" fmla="*/ 33 w 845"/>
                <a:gd name="T5" fmla="*/ 257 h 637"/>
                <a:gd name="T6" fmla="*/ 3 w 845"/>
                <a:gd name="T7" fmla="*/ 279 h 637"/>
                <a:gd name="T8" fmla="*/ 71 w 845"/>
                <a:gd name="T9" fmla="*/ 310 h 637"/>
                <a:gd name="T10" fmla="*/ 122 w 845"/>
                <a:gd name="T11" fmla="*/ 332 h 637"/>
                <a:gd name="T12" fmla="*/ 52 w 845"/>
                <a:gd name="T13" fmla="*/ 363 h 637"/>
                <a:gd name="T14" fmla="*/ 33 w 845"/>
                <a:gd name="T15" fmla="*/ 398 h 637"/>
                <a:gd name="T16" fmla="*/ 118 w 845"/>
                <a:gd name="T17" fmla="*/ 410 h 637"/>
                <a:gd name="T18" fmla="*/ 164 w 845"/>
                <a:gd name="T19" fmla="*/ 415 h 637"/>
                <a:gd name="T20" fmla="*/ 91 w 845"/>
                <a:gd name="T21" fmla="*/ 485 h 637"/>
                <a:gd name="T22" fmla="*/ 139 w 845"/>
                <a:gd name="T23" fmla="*/ 500 h 637"/>
                <a:gd name="T24" fmla="*/ 212 w 845"/>
                <a:gd name="T25" fmla="*/ 482 h 637"/>
                <a:gd name="T26" fmla="*/ 208 w 845"/>
                <a:gd name="T27" fmla="*/ 530 h 637"/>
                <a:gd name="T28" fmla="*/ 242 w 845"/>
                <a:gd name="T29" fmla="*/ 537 h 637"/>
                <a:gd name="T30" fmla="*/ 291 w 845"/>
                <a:gd name="T31" fmla="*/ 505 h 637"/>
                <a:gd name="T32" fmla="*/ 273 w 845"/>
                <a:gd name="T33" fmla="*/ 586 h 637"/>
                <a:gd name="T34" fmla="*/ 347 w 845"/>
                <a:gd name="T35" fmla="*/ 575 h 637"/>
                <a:gd name="T36" fmla="*/ 396 w 845"/>
                <a:gd name="T37" fmla="*/ 629 h 637"/>
                <a:gd name="T38" fmla="*/ 465 w 845"/>
                <a:gd name="T39" fmla="*/ 587 h 637"/>
                <a:gd name="T40" fmla="*/ 521 w 845"/>
                <a:gd name="T41" fmla="*/ 628 h 637"/>
                <a:gd name="T42" fmla="*/ 571 w 845"/>
                <a:gd name="T43" fmla="*/ 577 h 637"/>
                <a:gd name="T44" fmla="*/ 597 w 845"/>
                <a:gd name="T45" fmla="*/ 596 h 637"/>
                <a:gd name="T46" fmla="*/ 645 w 845"/>
                <a:gd name="T47" fmla="*/ 620 h 637"/>
                <a:gd name="T48" fmla="*/ 640 w 845"/>
                <a:gd name="T49" fmla="*/ 523 h 637"/>
                <a:gd name="T50" fmla="*/ 699 w 845"/>
                <a:gd name="T51" fmla="*/ 561 h 637"/>
                <a:gd name="T52" fmla="*/ 735 w 845"/>
                <a:gd name="T53" fmla="*/ 568 h 637"/>
                <a:gd name="T54" fmla="*/ 698 w 845"/>
                <a:gd name="T55" fmla="*/ 480 h 637"/>
                <a:gd name="T56" fmla="*/ 772 w 845"/>
                <a:gd name="T57" fmla="*/ 495 h 637"/>
                <a:gd name="T58" fmla="*/ 803 w 845"/>
                <a:gd name="T59" fmla="*/ 480 h 637"/>
                <a:gd name="T60" fmla="*/ 782 w 845"/>
                <a:gd name="T61" fmla="*/ 444 h 637"/>
                <a:gd name="T62" fmla="*/ 827 w 845"/>
                <a:gd name="T63" fmla="*/ 427 h 637"/>
                <a:gd name="T64" fmla="*/ 795 w 845"/>
                <a:gd name="T65" fmla="*/ 391 h 637"/>
                <a:gd name="T66" fmla="*/ 842 w 845"/>
                <a:gd name="T67" fmla="*/ 372 h 637"/>
                <a:gd name="T68" fmla="*/ 802 w 845"/>
                <a:gd name="T69" fmla="*/ 353 h 637"/>
                <a:gd name="T70" fmla="*/ 752 w 845"/>
                <a:gd name="T71" fmla="*/ 343 h 637"/>
                <a:gd name="T72" fmla="*/ 815 w 845"/>
                <a:gd name="T73" fmla="*/ 324 h 637"/>
                <a:gd name="T74" fmla="*/ 834 w 845"/>
                <a:gd name="T75" fmla="*/ 300 h 637"/>
                <a:gd name="T76" fmla="*/ 784 w 845"/>
                <a:gd name="T77" fmla="*/ 286 h 637"/>
                <a:gd name="T78" fmla="*/ 799 w 845"/>
                <a:gd name="T79" fmla="*/ 253 h 637"/>
                <a:gd name="T80" fmla="*/ 782 w 845"/>
                <a:gd name="T81" fmla="*/ 227 h 637"/>
                <a:gd name="T82" fmla="*/ 724 w 845"/>
                <a:gd name="T83" fmla="*/ 209 h 637"/>
                <a:gd name="T84" fmla="*/ 758 w 845"/>
                <a:gd name="T85" fmla="*/ 143 h 637"/>
                <a:gd name="T86" fmla="*/ 695 w 845"/>
                <a:gd name="T87" fmla="*/ 150 h 637"/>
                <a:gd name="T88" fmla="*/ 660 w 845"/>
                <a:gd name="T89" fmla="*/ 133 h 637"/>
                <a:gd name="T90" fmla="*/ 635 w 845"/>
                <a:gd name="T91" fmla="*/ 86 h 637"/>
                <a:gd name="T92" fmla="*/ 579 w 845"/>
                <a:gd name="T93" fmla="*/ 118 h 637"/>
                <a:gd name="T94" fmla="*/ 565 w 845"/>
                <a:gd name="T95" fmla="*/ 62 h 637"/>
                <a:gd name="T96" fmla="*/ 493 w 845"/>
                <a:gd name="T97" fmla="*/ 53 h 637"/>
                <a:gd name="T98" fmla="*/ 450 w 845"/>
                <a:gd name="T99" fmla="*/ 15 h 637"/>
                <a:gd name="T100" fmla="*/ 382 w 845"/>
                <a:gd name="T101" fmla="*/ 34 h 637"/>
                <a:gd name="T102" fmla="*/ 326 w 845"/>
                <a:gd name="T103" fmla="*/ 28 h 637"/>
                <a:gd name="T104" fmla="*/ 315 w 845"/>
                <a:gd name="T105" fmla="*/ 88 h 637"/>
                <a:gd name="T106" fmla="*/ 286 w 845"/>
                <a:gd name="T107" fmla="*/ 84 h 637"/>
                <a:gd name="T108" fmla="*/ 223 w 845"/>
                <a:gd name="T109" fmla="*/ 53 h 637"/>
                <a:gd name="T110" fmla="*/ 218 w 845"/>
                <a:gd name="T111" fmla="*/ 103 h 637"/>
                <a:gd name="T112" fmla="*/ 191 w 845"/>
                <a:gd name="T113" fmla="*/ 93 h 637"/>
                <a:gd name="T114" fmla="*/ 146 w 845"/>
                <a:gd name="T115" fmla="*/ 82 h 637"/>
                <a:gd name="T116" fmla="*/ 180 w 845"/>
                <a:gd name="T117" fmla="*/ 152 h 637"/>
                <a:gd name="T118" fmla="*/ 122 w 845"/>
                <a:gd name="T119" fmla="*/ 131 h 637"/>
                <a:gd name="T120" fmla="*/ 65 w 845"/>
                <a:gd name="T121" fmla="*/ 120 h 637"/>
                <a:gd name="T122" fmla="*/ 122 w 845"/>
                <a:gd name="T123" fmla="*/ 195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45" h="637">
                  <a:moveTo>
                    <a:pt x="132" y="204"/>
                  </a:moveTo>
                  <a:lnTo>
                    <a:pt x="126" y="201"/>
                  </a:lnTo>
                  <a:lnTo>
                    <a:pt x="114" y="199"/>
                  </a:lnTo>
                  <a:lnTo>
                    <a:pt x="103" y="198"/>
                  </a:lnTo>
                  <a:lnTo>
                    <a:pt x="90" y="195"/>
                  </a:lnTo>
                  <a:lnTo>
                    <a:pt x="79" y="198"/>
                  </a:lnTo>
                  <a:lnTo>
                    <a:pt x="68" y="199"/>
                  </a:lnTo>
                  <a:lnTo>
                    <a:pt x="61" y="201"/>
                  </a:lnTo>
                  <a:lnTo>
                    <a:pt x="59" y="204"/>
                  </a:lnTo>
                  <a:lnTo>
                    <a:pt x="60" y="210"/>
                  </a:lnTo>
                  <a:lnTo>
                    <a:pt x="65" y="215"/>
                  </a:lnTo>
                  <a:lnTo>
                    <a:pt x="73" y="223"/>
                  </a:lnTo>
                  <a:lnTo>
                    <a:pt x="80" y="229"/>
                  </a:lnTo>
                  <a:lnTo>
                    <a:pt x="90" y="236"/>
                  </a:lnTo>
                  <a:lnTo>
                    <a:pt x="99" y="242"/>
                  </a:lnTo>
                  <a:lnTo>
                    <a:pt x="107" y="246"/>
                  </a:lnTo>
                  <a:lnTo>
                    <a:pt x="111" y="251"/>
                  </a:lnTo>
                  <a:lnTo>
                    <a:pt x="99" y="251"/>
                  </a:lnTo>
                  <a:lnTo>
                    <a:pt x="90" y="251"/>
                  </a:lnTo>
                  <a:lnTo>
                    <a:pt x="72" y="251"/>
                  </a:lnTo>
                  <a:lnTo>
                    <a:pt x="61" y="253"/>
                  </a:lnTo>
                  <a:lnTo>
                    <a:pt x="52" y="253"/>
                  </a:lnTo>
                  <a:lnTo>
                    <a:pt x="43" y="256"/>
                  </a:lnTo>
                  <a:lnTo>
                    <a:pt x="33" y="257"/>
                  </a:lnTo>
                  <a:lnTo>
                    <a:pt x="24" y="258"/>
                  </a:lnTo>
                  <a:lnTo>
                    <a:pt x="16" y="261"/>
                  </a:lnTo>
                  <a:lnTo>
                    <a:pt x="11" y="263"/>
                  </a:lnTo>
                  <a:lnTo>
                    <a:pt x="4" y="265"/>
                  </a:lnTo>
                  <a:lnTo>
                    <a:pt x="1" y="269"/>
                  </a:lnTo>
                  <a:lnTo>
                    <a:pt x="0" y="271"/>
                  </a:lnTo>
                  <a:lnTo>
                    <a:pt x="0" y="275"/>
                  </a:lnTo>
                  <a:lnTo>
                    <a:pt x="3" y="279"/>
                  </a:lnTo>
                  <a:lnTo>
                    <a:pt x="7" y="281"/>
                  </a:lnTo>
                  <a:lnTo>
                    <a:pt x="15" y="286"/>
                  </a:lnTo>
                  <a:lnTo>
                    <a:pt x="21" y="291"/>
                  </a:lnTo>
                  <a:lnTo>
                    <a:pt x="31" y="294"/>
                  </a:lnTo>
                  <a:lnTo>
                    <a:pt x="39" y="299"/>
                  </a:lnTo>
                  <a:lnTo>
                    <a:pt x="48" y="301"/>
                  </a:lnTo>
                  <a:lnTo>
                    <a:pt x="60" y="305"/>
                  </a:lnTo>
                  <a:lnTo>
                    <a:pt x="71" y="310"/>
                  </a:lnTo>
                  <a:lnTo>
                    <a:pt x="80" y="315"/>
                  </a:lnTo>
                  <a:lnTo>
                    <a:pt x="91" y="318"/>
                  </a:lnTo>
                  <a:lnTo>
                    <a:pt x="102" y="319"/>
                  </a:lnTo>
                  <a:lnTo>
                    <a:pt x="111" y="322"/>
                  </a:lnTo>
                  <a:lnTo>
                    <a:pt x="118" y="324"/>
                  </a:lnTo>
                  <a:lnTo>
                    <a:pt x="126" y="327"/>
                  </a:lnTo>
                  <a:lnTo>
                    <a:pt x="128" y="328"/>
                  </a:lnTo>
                  <a:lnTo>
                    <a:pt x="122" y="332"/>
                  </a:lnTo>
                  <a:lnTo>
                    <a:pt x="114" y="333"/>
                  </a:lnTo>
                  <a:lnTo>
                    <a:pt x="106" y="337"/>
                  </a:lnTo>
                  <a:lnTo>
                    <a:pt x="96" y="342"/>
                  </a:lnTo>
                  <a:lnTo>
                    <a:pt x="88" y="346"/>
                  </a:lnTo>
                  <a:lnTo>
                    <a:pt x="79" y="351"/>
                  </a:lnTo>
                  <a:lnTo>
                    <a:pt x="69" y="356"/>
                  </a:lnTo>
                  <a:lnTo>
                    <a:pt x="60" y="360"/>
                  </a:lnTo>
                  <a:lnTo>
                    <a:pt x="52" y="363"/>
                  </a:lnTo>
                  <a:lnTo>
                    <a:pt x="43" y="368"/>
                  </a:lnTo>
                  <a:lnTo>
                    <a:pt x="36" y="372"/>
                  </a:lnTo>
                  <a:lnTo>
                    <a:pt x="33" y="377"/>
                  </a:lnTo>
                  <a:lnTo>
                    <a:pt x="28" y="384"/>
                  </a:lnTo>
                  <a:lnTo>
                    <a:pt x="24" y="385"/>
                  </a:lnTo>
                  <a:lnTo>
                    <a:pt x="21" y="389"/>
                  </a:lnTo>
                  <a:lnTo>
                    <a:pt x="28" y="395"/>
                  </a:lnTo>
                  <a:lnTo>
                    <a:pt x="33" y="398"/>
                  </a:lnTo>
                  <a:lnTo>
                    <a:pt x="39" y="400"/>
                  </a:lnTo>
                  <a:lnTo>
                    <a:pt x="48" y="403"/>
                  </a:lnTo>
                  <a:lnTo>
                    <a:pt x="57" y="404"/>
                  </a:lnTo>
                  <a:lnTo>
                    <a:pt x="68" y="406"/>
                  </a:lnTo>
                  <a:lnTo>
                    <a:pt x="80" y="409"/>
                  </a:lnTo>
                  <a:lnTo>
                    <a:pt x="92" y="409"/>
                  </a:lnTo>
                  <a:lnTo>
                    <a:pt x="106" y="410"/>
                  </a:lnTo>
                  <a:lnTo>
                    <a:pt x="118" y="410"/>
                  </a:lnTo>
                  <a:lnTo>
                    <a:pt x="131" y="413"/>
                  </a:lnTo>
                  <a:lnTo>
                    <a:pt x="140" y="413"/>
                  </a:lnTo>
                  <a:lnTo>
                    <a:pt x="151" y="410"/>
                  </a:lnTo>
                  <a:lnTo>
                    <a:pt x="160" y="410"/>
                  </a:lnTo>
                  <a:lnTo>
                    <a:pt x="168" y="409"/>
                  </a:lnTo>
                  <a:lnTo>
                    <a:pt x="175" y="408"/>
                  </a:lnTo>
                  <a:lnTo>
                    <a:pt x="170" y="410"/>
                  </a:lnTo>
                  <a:lnTo>
                    <a:pt x="164" y="415"/>
                  </a:lnTo>
                  <a:lnTo>
                    <a:pt x="156" y="422"/>
                  </a:lnTo>
                  <a:lnTo>
                    <a:pt x="151" y="424"/>
                  </a:lnTo>
                  <a:lnTo>
                    <a:pt x="142" y="433"/>
                  </a:lnTo>
                  <a:lnTo>
                    <a:pt x="132" y="438"/>
                  </a:lnTo>
                  <a:lnTo>
                    <a:pt x="104" y="466"/>
                  </a:lnTo>
                  <a:lnTo>
                    <a:pt x="99" y="473"/>
                  </a:lnTo>
                  <a:lnTo>
                    <a:pt x="94" y="479"/>
                  </a:lnTo>
                  <a:lnTo>
                    <a:pt x="91" y="485"/>
                  </a:lnTo>
                  <a:lnTo>
                    <a:pt x="90" y="490"/>
                  </a:lnTo>
                  <a:lnTo>
                    <a:pt x="90" y="492"/>
                  </a:lnTo>
                  <a:lnTo>
                    <a:pt x="91" y="498"/>
                  </a:lnTo>
                  <a:lnTo>
                    <a:pt x="96" y="500"/>
                  </a:lnTo>
                  <a:lnTo>
                    <a:pt x="103" y="501"/>
                  </a:lnTo>
                  <a:lnTo>
                    <a:pt x="119" y="501"/>
                  </a:lnTo>
                  <a:lnTo>
                    <a:pt x="128" y="500"/>
                  </a:lnTo>
                  <a:lnTo>
                    <a:pt x="139" y="500"/>
                  </a:lnTo>
                  <a:lnTo>
                    <a:pt x="148" y="498"/>
                  </a:lnTo>
                  <a:lnTo>
                    <a:pt x="160" y="495"/>
                  </a:lnTo>
                  <a:lnTo>
                    <a:pt x="171" y="492"/>
                  </a:lnTo>
                  <a:lnTo>
                    <a:pt x="180" y="490"/>
                  </a:lnTo>
                  <a:lnTo>
                    <a:pt x="191" y="490"/>
                  </a:lnTo>
                  <a:lnTo>
                    <a:pt x="200" y="486"/>
                  </a:lnTo>
                  <a:lnTo>
                    <a:pt x="207" y="485"/>
                  </a:lnTo>
                  <a:lnTo>
                    <a:pt x="212" y="482"/>
                  </a:lnTo>
                  <a:lnTo>
                    <a:pt x="215" y="482"/>
                  </a:lnTo>
                  <a:lnTo>
                    <a:pt x="219" y="481"/>
                  </a:lnTo>
                  <a:lnTo>
                    <a:pt x="215" y="486"/>
                  </a:lnTo>
                  <a:lnTo>
                    <a:pt x="215" y="495"/>
                  </a:lnTo>
                  <a:lnTo>
                    <a:pt x="211" y="504"/>
                  </a:lnTo>
                  <a:lnTo>
                    <a:pt x="210" y="514"/>
                  </a:lnTo>
                  <a:lnTo>
                    <a:pt x="208" y="523"/>
                  </a:lnTo>
                  <a:lnTo>
                    <a:pt x="208" y="530"/>
                  </a:lnTo>
                  <a:lnTo>
                    <a:pt x="211" y="537"/>
                  </a:lnTo>
                  <a:lnTo>
                    <a:pt x="215" y="543"/>
                  </a:lnTo>
                  <a:lnTo>
                    <a:pt x="218" y="543"/>
                  </a:lnTo>
                  <a:lnTo>
                    <a:pt x="220" y="544"/>
                  </a:lnTo>
                  <a:lnTo>
                    <a:pt x="226" y="543"/>
                  </a:lnTo>
                  <a:lnTo>
                    <a:pt x="230" y="542"/>
                  </a:lnTo>
                  <a:lnTo>
                    <a:pt x="235" y="539"/>
                  </a:lnTo>
                  <a:lnTo>
                    <a:pt x="242" y="537"/>
                  </a:lnTo>
                  <a:lnTo>
                    <a:pt x="249" y="534"/>
                  </a:lnTo>
                  <a:lnTo>
                    <a:pt x="257" y="528"/>
                  </a:lnTo>
                  <a:lnTo>
                    <a:pt x="262" y="525"/>
                  </a:lnTo>
                  <a:lnTo>
                    <a:pt x="269" y="520"/>
                  </a:lnTo>
                  <a:lnTo>
                    <a:pt x="275" y="517"/>
                  </a:lnTo>
                  <a:lnTo>
                    <a:pt x="281" y="511"/>
                  </a:lnTo>
                  <a:lnTo>
                    <a:pt x="286" y="509"/>
                  </a:lnTo>
                  <a:lnTo>
                    <a:pt x="291" y="505"/>
                  </a:lnTo>
                  <a:lnTo>
                    <a:pt x="295" y="501"/>
                  </a:lnTo>
                  <a:lnTo>
                    <a:pt x="299" y="498"/>
                  </a:lnTo>
                  <a:lnTo>
                    <a:pt x="294" y="511"/>
                  </a:lnTo>
                  <a:lnTo>
                    <a:pt x="287" y="527"/>
                  </a:lnTo>
                  <a:lnTo>
                    <a:pt x="283" y="543"/>
                  </a:lnTo>
                  <a:lnTo>
                    <a:pt x="278" y="558"/>
                  </a:lnTo>
                  <a:lnTo>
                    <a:pt x="275" y="572"/>
                  </a:lnTo>
                  <a:lnTo>
                    <a:pt x="273" y="586"/>
                  </a:lnTo>
                  <a:lnTo>
                    <a:pt x="275" y="598"/>
                  </a:lnTo>
                  <a:lnTo>
                    <a:pt x="283" y="604"/>
                  </a:lnTo>
                  <a:lnTo>
                    <a:pt x="294" y="605"/>
                  </a:lnTo>
                  <a:lnTo>
                    <a:pt x="306" y="604"/>
                  </a:lnTo>
                  <a:lnTo>
                    <a:pt x="317" y="599"/>
                  </a:lnTo>
                  <a:lnTo>
                    <a:pt x="326" y="591"/>
                  </a:lnTo>
                  <a:lnTo>
                    <a:pt x="337" y="582"/>
                  </a:lnTo>
                  <a:lnTo>
                    <a:pt x="347" y="575"/>
                  </a:lnTo>
                  <a:lnTo>
                    <a:pt x="355" y="565"/>
                  </a:lnTo>
                  <a:lnTo>
                    <a:pt x="362" y="556"/>
                  </a:lnTo>
                  <a:lnTo>
                    <a:pt x="365" y="570"/>
                  </a:lnTo>
                  <a:lnTo>
                    <a:pt x="370" y="584"/>
                  </a:lnTo>
                  <a:lnTo>
                    <a:pt x="374" y="598"/>
                  </a:lnTo>
                  <a:lnTo>
                    <a:pt x="381" y="609"/>
                  </a:lnTo>
                  <a:lnTo>
                    <a:pt x="388" y="618"/>
                  </a:lnTo>
                  <a:lnTo>
                    <a:pt x="396" y="629"/>
                  </a:lnTo>
                  <a:lnTo>
                    <a:pt x="402" y="633"/>
                  </a:lnTo>
                  <a:lnTo>
                    <a:pt x="414" y="637"/>
                  </a:lnTo>
                  <a:lnTo>
                    <a:pt x="425" y="633"/>
                  </a:lnTo>
                  <a:lnTo>
                    <a:pt x="436" y="627"/>
                  </a:lnTo>
                  <a:lnTo>
                    <a:pt x="445" y="618"/>
                  </a:lnTo>
                  <a:lnTo>
                    <a:pt x="453" y="609"/>
                  </a:lnTo>
                  <a:lnTo>
                    <a:pt x="460" y="598"/>
                  </a:lnTo>
                  <a:lnTo>
                    <a:pt x="465" y="587"/>
                  </a:lnTo>
                  <a:lnTo>
                    <a:pt x="470" y="577"/>
                  </a:lnTo>
                  <a:lnTo>
                    <a:pt x="472" y="572"/>
                  </a:lnTo>
                  <a:lnTo>
                    <a:pt x="478" y="582"/>
                  </a:lnTo>
                  <a:lnTo>
                    <a:pt x="484" y="592"/>
                  </a:lnTo>
                  <a:lnTo>
                    <a:pt x="490" y="604"/>
                  </a:lnTo>
                  <a:lnTo>
                    <a:pt x="498" y="613"/>
                  </a:lnTo>
                  <a:lnTo>
                    <a:pt x="510" y="620"/>
                  </a:lnTo>
                  <a:lnTo>
                    <a:pt x="521" y="628"/>
                  </a:lnTo>
                  <a:lnTo>
                    <a:pt x="531" y="633"/>
                  </a:lnTo>
                  <a:lnTo>
                    <a:pt x="541" y="633"/>
                  </a:lnTo>
                  <a:lnTo>
                    <a:pt x="551" y="633"/>
                  </a:lnTo>
                  <a:lnTo>
                    <a:pt x="557" y="624"/>
                  </a:lnTo>
                  <a:lnTo>
                    <a:pt x="565" y="615"/>
                  </a:lnTo>
                  <a:lnTo>
                    <a:pt x="569" y="604"/>
                  </a:lnTo>
                  <a:lnTo>
                    <a:pt x="571" y="591"/>
                  </a:lnTo>
                  <a:lnTo>
                    <a:pt x="571" y="577"/>
                  </a:lnTo>
                  <a:lnTo>
                    <a:pt x="569" y="566"/>
                  </a:lnTo>
                  <a:lnTo>
                    <a:pt x="565" y="556"/>
                  </a:lnTo>
                  <a:lnTo>
                    <a:pt x="565" y="562"/>
                  </a:lnTo>
                  <a:lnTo>
                    <a:pt x="572" y="568"/>
                  </a:lnTo>
                  <a:lnTo>
                    <a:pt x="577" y="572"/>
                  </a:lnTo>
                  <a:lnTo>
                    <a:pt x="580" y="577"/>
                  </a:lnTo>
                  <a:lnTo>
                    <a:pt x="585" y="585"/>
                  </a:lnTo>
                  <a:lnTo>
                    <a:pt x="597" y="596"/>
                  </a:lnTo>
                  <a:lnTo>
                    <a:pt x="605" y="603"/>
                  </a:lnTo>
                  <a:lnTo>
                    <a:pt x="612" y="606"/>
                  </a:lnTo>
                  <a:lnTo>
                    <a:pt x="617" y="610"/>
                  </a:lnTo>
                  <a:lnTo>
                    <a:pt x="623" y="613"/>
                  </a:lnTo>
                  <a:lnTo>
                    <a:pt x="629" y="616"/>
                  </a:lnTo>
                  <a:lnTo>
                    <a:pt x="633" y="618"/>
                  </a:lnTo>
                  <a:lnTo>
                    <a:pt x="640" y="620"/>
                  </a:lnTo>
                  <a:lnTo>
                    <a:pt x="645" y="620"/>
                  </a:lnTo>
                  <a:lnTo>
                    <a:pt x="653" y="616"/>
                  </a:lnTo>
                  <a:lnTo>
                    <a:pt x="656" y="606"/>
                  </a:lnTo>
                  <a:lnTo>
                    <a:pt x="660" y="596"/>
                  </a:lnTo>
                  <a:lnTo>
                    <a:pt x="660" y="580"/>
                  </a:lnTo>
                  <a:lnTo>
                    <a:pt x="656" y="566"/>
                  </a:lnTo>
                  <a:lnTo>
                    <a:pt x="653" y="551"/>
                  </a:lnTo>
                  <a:lnTo>
                    <a:pt x="645" y="537"/>
                  </a:lnTo>
                  <a:lnTo>
                    <a:pt x="640" y="523"/>
                  </a:lnTo>
                  <a:lnTo>
                    <a:pt x="649" y="528"/>
                  </a:lnTo>
                  <a:lnTo>
                    <a:pt x="656" y="537"/>
                  </a:lnTo>
                  <a:lnTo>
                    <a:pt x="665" y="539"/>
                  </a:lnTo>
                  <a:lnTo>
                    <a:pt x="674" y="544"/>
                  </a:lnTo>
                  <a:lnTo>
                    <a:pt x="679" y="549"/>
                  </a:lnTo>
                  <a:lnTo>
                    <a:pt x="686" y="553"/>
                  </a:lnTo>
                  <a:lnTo>
                    <a:pt x="694" y="558"/>
                  </a:lnTo>
                  <a:lnTo>
                    <a:pt x="699" y="561"/>
                  </a:lnTo>
                  <a:lnTo>
                    <a:pt x="706" y="563"/>
                  </a:lnTo>
                  <a:lnTo>
                    <a:pt x="712" y="565"/>
                  </a:lnTo>
                  <a:lnTo>
                    <a:pt x="716" y="568"/>
                  </a:lnTo>
                  <a:lnTo>
                    <a:pt x="720" y="568"/>
                  </a:lnTo>
                  <a:lnTo>
                    <a:pt x="726" y="568"/>
                  </a:lnTo>
                  <a:lnTo>
                    <a:pt x="728" y="568"/>
                  </a:lnTo>
                  <a:lnTo>
                    <a:pt x="732" y="568"/>
                  </a:lnTo>
                  <a:lnTo>
                    <a:pt x="735" y="568"/>
                  </a:lnTo>
                  <a:lnTo>
                    <a:pt x="740" y="563"/>
                  </a:lnTo>
                  <a:lnTo>
                    <a:pt x="742" y="553"/>
                  </a:lnTo>
                  <a:lnTo>
                    <a:pt x="738" y="543"/>
                  </a:lnTo>
                  <a:lnTo>
                    <a:pt x="735" y="528"/>
                  </a:lnTo>
                  <a:lnTo>
                    <a:pt x="728" y="515"/>
                  </a:lnTo>
                  <a:lnTo>
                    <a:pt x="719" y="501"/>
                  </a:lnTo>
                  <a:lnTo>
                    <a:pt x="710" y="490"/>
                  </a:lnTo>
                  <a:lnTo>
                    <a:pt x="698" y="480"/>
                  </a:lnTo>
                  <a:lnTo>
                    <a:pt x="706" y="485"/>
                  </a:lnTo>
                  <a:lnTo>
                    <a:pt x="712" y="486"/>
                  </a:lnTo>
                  <a:lnTo>
                    <a:pt x="720" y="490"/>
                  </a:lnTo>
                  <a:lnTo>
                    <a:pt x="730" y="492"/>
                  </a:lnTo>
                  <a:lnTo>
                    <a:pt x="738" y="492"/>
                  </a:lnTo>
                  <a:lnTo>
                    <a:pt x="747" y="495"/>
                  </a:lnTo>
                  <a:lnTo>
                    <a:pt x="755" y="495"/>
                  </a:lnTo>
                  <a:lnTo>
                    <a:pt x="772" y="495"/>
                  </a:lnTo>
                  <a:lnTo>
                    <a:pt x="778" y="495"/>
                  </a:lnTo>
                  <a:lnTo>
                    <a:pt x="786" y="495"/>
                  </a:lnTo>
                  <a:lnTo>
                    <a:pt x="792" y="492"/>
                  </a:lnTo>
                  <a:lnTo>
                    <a:pt x="796" y="492"/>
                  </a:lnTo>
                  <a:lnTo>
                    <a:pt x="799" y="492"/>
                  </a:lnTo>
                  <a:lnTo>
                    <a:pt x="802" y="490"/>
                  </a:lnTo>
                  <a:lnTo>
                    <a:pt x="803" y="490"/>
                  </a:lnTo>
                  <a:lnTo>
                    <a:pt x="803" y="480"/>
                  </a:lnTo>
                  <a:lnTo>
                    <a:pt x="799" y="476"/>
                  </a:lnTo>
                  <a:lnTo>
                    <a:pt x="795" y="468"/>
                  </a:lnTo>
                  <a:lnTo>
                    <a:pt x="790" y="462"/>
                  </a:lnTo>
                  <a:lnTo>
                    <a:pt x="782" y="455"/>
                  </a:lnTo>
                  <a:lnTo>
                    <a:pt x="775" y="449"/>
                  </a:lnTo>
                  <a:lnTo>
                    <a:pt x="764" y="444"/>
                  </a:lnTo>
                  <a:lnTo>
                    <a:pt x="772" y="444"/>
                  </a:lnTo>
                  <a:lnTo>
                    <a:pt x="782" y="444"/>
                  </a:lnTo>
                  <a:lnTo>
                    <a:pt x="792" y="444"/>
                  </a:lnTo>
                  <a:lnTo>
                    <a:pt x="803" y="447"/>
                  </a:lnTo>
                  <a:lnTo>
                    <a:pt x="813" y="444"/>
                  </a:lnTo>
                  <a:lnTo>
                    <a:pt x="822" y="444"/>
                  </a:lnTo>
                  <a:lnTo>
                    <a:pt x="827" y="444"/>
                  </a:lnTo>
                  <a:lnTo>
                    <a:pt x="834" y="438"/>
                  </a:lnTo>
                  <a:lnTo>
                    <a:pt x="830" y="433"/>
                  </a:lnTo>
                  <a:lnTo>
                    <a:pt x="827" y="427"/>
                  </a:lnTo>
                  <a:lnTo>
                    <a:pt x="819" y="422"/>
                  </a:lnTo>
                  <a:lnTo>
                    <a:pt x="810" y="414"/>
                  </a:lnTo>
                  <a:lnTo>
                    <a:pt x="802" y="406"/>
                  </a:lnTo>
                  <a:lnTo>
                    <a:pt x="792" y="403"/>
                  </a:lnTo>
                  <a:lnTo>
                    <a:pt x="782" y="398"/>
                  </a:lnTo>
                  <a:lnTo>
                    <a:pt x="775" y="394"/>
                  </a:lnTo>
                  <a:lnTo>
                    <a:pt x="784" y="394"/>
                  </a:lnTo>
                  <a:lnTo>
                    <a:pt x="795" y="391"/>
                  </a:lnTo>
                  <a:lnTo>
                    <a:pt x="804" y="389"/>
                  </a:lnTo>
                  <a:lnTo>
                    <a:pt x="817" y="389"/>
                  </a:lnTo>
                  <a:lnTo>
                    <a:pt x="825" y="385"/>
                  </a:lnTo>
                  <a:lnTo>
                    <a:pt x="834" y="384"/>
                  </a:lnTo>
                  <a:lnTo>
                    <a:pt x="841" y="381"/>
                  </a:lnTo>
                  <a:lnTo>
                    <a:pt x="845" y="376"/>
                  </a:lnTo>
                  <a:lnTo>
                    <a:pt x="845" y="374"/>
                  </a:lnTo>
                  <a:lnTo>
                    <a:pt x="842" y="372"/>
                  </a:lnTo>
                  <a:lnTo>
                    <a:pt x="842" y="370"/>
                  </a:lnTo>
                  <a:lnTo>
                    <a:pt x="839" y="366"/>
                  </a:lnTo>
                  <a:lnTo>
                    <a:pt x="834" y="363"/>
                  </a:lnTo>
                  <a:lnTo>
                    <a:pt x="827" y="362"/>
                  </a:lnTo>
                  <a:lnTo>
                    <a:pt x="822" y="360"/>
                  </a:lnTo>
                  <a:lnTo>
                    <a:pt x="817" y="357"/>
                  </a:lnTo>
                  <a:lnTo>
                    <a:pt x="810" y="356"/>
                  </a:lnTo>
                  <a:lnTo>
                    <a:pt x="802" y="353"/>
                  </a:lnTo>
                  <a:lnTo>
                    <a:pt x="792" y="351"/>
                  </a:lnTo>
                  <a:lnTo>
                    <a:pt x="784" y="348"/>
                  </a:lnTo>
                  <a:lnTo>
                    <a:pt x="775" y="347"/>
                  </a:lnTo>
                  <a:lnTo>
                    <a:pt x="764" y="346"/>
                  </a:lnTo>
                  <a:lnTo>
                    <a:pt x="755" y="344"/>
                  </a:lnTo>
                  <a:lnTo>
                    <a:pt x="746" y="344"/>
                  </a:lnTo>
                  <a:lnTo>
                    <a:pt x="750" y="343"/>
                  </a:lnTo>
                  <a:lnTo>
                    <a:pt x="752" y="343"/>
                  </a:lnTo>
                  <a:lnTo>
                    <a:pt x="758" y="341"/>
                  </a:lnTo>
                  <a:lnTo>
                    <a:pt x="764" y="341"/>
                  </a:lnTo>
                  <a:lnTo>
                    <a:pt x="774" y="337"/>
                  </a:lnTo>
                  <a:lnTo>
                    <a:pt x="780" y="336"/>
                  </a:lnTo>
                  <a:lnTo>
                    <a:pt x="790" y="333"/>
                  </a:lnTo>
                  <a:lnTo>
                    <a:pt x="799" y="332"/>
                  </a:lnTo>
                  <a:lnTo>
                    <a:pt x="806" y="328"/>
                  </a:lnTo>
                  <a:lnTo>
                    <a:pt x="815" y="324"/>
                  </a:lnTo>
                  <a:lnTo>
                    <a:pt x="822" y="322"/>
                  </a:lnTo>
                  <a:lnTo>
                    <a:pt x="827" y="319"/>
                  </a:lnTo>
                  <a:lnTo>
                    <a:pt x="834" y="318"/>
                  </a:lnTo>
                  <a:lnTo>
                    <a:pt x="839" y="315"/>
                  </a:lnTo>
                  <a:lnTo>
                    <a:pt x="841" y="313"/>
                  </a:lnTo>
                  <a:lnTo>
                    <a:pt x="841" y="309"/>
                  </a:lnTo>
                  <a:lnTo>
                    <a:pt x="839" y="305"/>
                  </a:lnTo>
                  <a:lnTo>
                    <a:pt x="834" y="300"/>
                  </a:lnTo>
                  <a:lnTo>
                    <a:pt x="827" y="298"/>
                  </a:lnTo>
                  <a:lnTo>
                    <a:pt x="825" y="296"/>
                  </a:lnTo>
                  <a:lnTo>
                    <a:pt x="817" y="294"/>
                  </a:lnTo>
                  <a:lnTo>
                    <a:pt x="810" y="291"/>
                  </a:lnTo>
                  <a:lnTo>
                    <a:pt x="803" y="291"/>
                  </a:lnTo>
                  <a:lnTo>
                    <a:pt x="796" y="289"/>
                  </a:lnTo>
                  <a:lnTo>
                    <a:pt x="790" y="289"/>
                  </a:lnTo>
                  <a:lnTo>
                    <a:pt x="784" y="286"/>
                  </a:lnTo>
                  <a:lnTo>
                    <a:pt x="775" y="286"/>
                  </a:lnTo>
                  <a:lnTo>
                    <a:pt x="770" y="284"/>
                  </a:lnTo>
                  <a:lnTo>
                    <a:pt x="750" y="284"/>
                  </a:lnTo>
                  <a:lnTo>
                    <a:pt x="760" y="279"/>
                  </a:lnTo>
                  <a:lnTo>
                    <a:pt x="774" y="274"/>
                  </a:lnTo>
                  <a:lnTo>
                    <a:pt x="784" y="269"/>
                  </a:lnTo>
                  <a:lnTo>
                    <a:pt x="792" y="260"/>
                  </a:lnTo>
                  <a:lnTo>
                    <a:pt x="799" y="253"/>
                  </a:lnTo>
                  <a:lnTo>
                    <a:pt x="804" y="246"/>
                  </a:lnTo>
                  <a:lnTo>
                    <a:pt x="806" y="239"/>
                  </a:lnTo>
                  <a:lnTo>
                    <a:pt x="806" y="234"/>
                  </a:lnTo>
                  <a:lnTo>
                    <a:pt x="803" y="233"/>
                  </a:lnTo>
                  <a:lnTo>
                    <a:pt x="799" y="231"/>
                  </a:lnTo>
                  <a:lnTo>
                    <a:pt x="795" y="229"/>
                  </a:lnTo>
                  <a:lnTo>
                    <a:pt x="790" y="229"/>
                  </a:lnTo>
                  <a:lnTo>
                    <a:pt x="782" y="227"/>
                  </a:lnTo>
                  <a:lnTo>
                    <a:pt x="775" y="227"/>
                  </a:lnTo>
                  <a:lnTo>
                    <a:pt x="767" y="225"/>
                  </a:lnTo>
                  <a:lnTo>
                    <a:pt x="758" y="223"/>
                  </a:lnTo>
                  <a:lnTo>
                    <a:pt x="750" y="223"/>
                  </a:lnTo>
                  <a:lnTo>
                    <a:pt x="742" y="223"/>
                  </a:lnTo>
                  <a:lnTo>
                    <a:pt x="704" y="223"/>
                  </a:lnTo>
                  <a:lnTo>
                    <a:pt x="712" y="218"/>
                  </a:lnTo>
                  <a:lnTo>
                    <a:pt x="724" y="209"/>
                  </a:lnTo>
                  <a:lnTo>
                    <a:pt x="735" y="199"/>
                  </a:lnTo>
                  <a:lnTo>
                    <a:pt x="750" y="189"/>
                  </a:lnTo>
                  <a:lnTo>
                    <a:pt x="758" y="179"/>
                  </a:lnTo>
                  <a:lnTo>
                    <a:pt x="764" y="169"/>
                  </a:lnTo>
                  <a:lnTo>
                    <a:pt x="770" y="157"/>
                  </a:lnTo>
                  <a:lnTo>
                    <a:pt x="767" y="152"/>
                  </a:lnTo>
                  <a:lnTo>
                    <a:pt x="760" y="147"/>
                  </a:lnTo>
                  <a:lnTo>
                    <a:pt x="758" y="143"/>
                  </a:lnTo>
                  <a:lnTo>
                    <a:pt x="752" y="143"/>
                  </a:lnTo>
                  <a:lnTo>
                    <a:pt x="746" y="143"/>
                  </a:lnTo>
                  <a:lnTo>
                    <a:pt x="738" y="142"/>
                  </a:lnTo>
                  <a:lnTo>
                    <a:pt x="730" y="143"/>
                  </a:lnTo>
                  <a:lnTo>
                    <a:pt x="720" y="143"/>
                  </a:lnTo>
                  <a:lnTo>
                    <a:pt x="712" y="143"/>
                  </a:lnTo>
                  <a:lnTo>
                    <a:pt x="706" y="147"/>
                  </a:lnTo>
                  <a:lnTo>
                    <a:pt x="695" y="150"/>
                  </a:lnTo>
                  <a:lnTo>
                    <a:pt x="686" y="152"/>
                  </a:lnTo>
                  <a:lnTo>
                    <a:pt x="678" y="152"/>
                  </a:lnTo>
                  <a:lnTo>
                    <a:pt x="670" y="157"/>
                  </a:lnTo>
                  <a:lnTo>
                    <a:pt x="663" y="160"/>
                  </a:lnTo>
                  <a:lnTo>
                    <a:pt x="655" y="163"/>
                  </a:lnTo>
                  <a:lnTo>
                    <a:pt x="656" y="155"/>
                  </a:lnTo>
                  <a:lnTo>
                    <a:pt x="657" y="143"/>
                  </a:lnTo>
                  <a:lnTo>
                    <a:pt x="660" y="133"/>
                  </a:lnTo>
                  <a:lnTo>
                    <a:pt x="663" y="120"/>
                  </a:lnTo>
                  <a:lnTo>
                    <a:pt x="665" y="112"/>
                  </a:lnTo>
                  <a:lnTo>
                    <a:pt x="665" y="100"/>
                  </a:lnTo>
                  <a:lnTo>
                    <a:pt x="663" y="93"/>
                  </a:lnTo>
                  <a:lnTo>
                    <a:pt x="653" y="84"/>
                  </a:lnTo>
                  <a:lnTo>
                    <a:pt x="645" y="84"/>
                  </a:lnTo>
                  <a:lnTo>
                    <a:pt x="640" y="86"/>
                  </a:lnTo>
                  <a:lnTo>
                    <a:pt x="635" y="86"/>
                  </a:lnTo>
                  <a:lnTo>
                    <a:pt x="629" y="90"/>
                  </a:lnTo>
                  <a:lnTo>
                    <a:pt x="623" y="93"/>
                  </a:lnTo>
                  <a:lnTo>
                    <a:pt x="615" y="98"/>
                  </a:lnTo>
                  <a:lnTo>
                    <a:pt x="609" y="100"/>
                  </a:lnTo>
                  <a:lnTo>
                    <a:pt x="600" y="105"/>
                  </a:lnTo>
                  <a:lnTo>
                    <a:pt x="593" y="112"/>
                  </a:lnTo>
                  <a:lnTo>
                    <a:pt x="585" y="114"/>
                  </a:lnTo>
                  <a:lnTo>
                    <a:pt x="579" y="118"/>
                  </a:lnTo>
                  <a:lnTo>
                    <a:pt x="569" y="128"/>
                  </a:lnTo>
                  <a:lnTo>
                    <a:pt x="565" y="131"/>
                  </a:lnTo>
                  <a:lnTo>
                    <a:pt x="561" y="136"/>
                  </a:lnTo>
                  <a:lnTo>
                    <a:pt x="565" y="120"/>
                  </a:lnTo>
                  <a:lnTo>
                    <a:pt x="565" y="107"/>
                  </a:lnTo>
                  <a:lnTo>
                    <a:pt x="568" y="91"/>
                  </a:lnTo>
                  <a:lnTo>
                    <a:pt x="565" y="75"/>
                  </a:lnTo>
                  <a:lnTo>
                    <a:pt x="565" y="62"/>
                  </a:lnTo>
                  <a:lnTo>
                    <a:pt x="561" y="51"/>
                  </a:lnTo>
                  <a:lnTo>
                    <a:pt x="557" y="42"/>
                  </a:lnTo>
                  <a:lnTo>
                    <a:pt x="551" y="36"/>
                  </a:lnTo>
                  <a:lnTo>
                    <a:pt x="541" y="36"/>
                  </a:lnTo>
                  <a:lnTo>
                    <a:pt x="531" y="37"/>
                  </a:lnTo>
                  <a:lnTo>
                    <a:pt x="518" y="42"/>
                  </a:lnTo>
                  <a:lnTo>
                    <a:pt x="506" y="48"/>
                  </a:lnTo>
                  <a:lnTo>
                    <a:pt x="493" y="53"/>
                  </a:lnTo>
                  <a:lnTo>
                    <a:pt x="485" y="61"/>
                  </a:lnTo>
                  <a:lnTo>
                    <a:pt x="476" y="67"/>
                  </a:lnTo>
                  <a:lnTo>
                    <a:pt x="472" y="70"/>
                  </a:lnTo>
                  <a:lnTo>
                    <a:pt x="472" y="56"/>
                  </a:lnTo>
                  <a:lnTo>
                    <a:pt x="466" y="45"/>
                  </a:lnTo>
                  <a:lnTo>
                    <a:pt x="462" y="34"/>
                  </a:lnTo>
                  <a:lnTo>
                    <a:pt x="457" y="24"/>
                  </a:lnTo>
                  <a:lnTo>
                    <a:pt x="450" y="15"/>
                  </a:lnTo>
                  <a:lnTo>
                    <a:pt x="441" y="8"/>
                  </a:lnTo>
                  <a:lnTo>
                    <a:pt x="430" y="2"/>
                  </a:lnTo>
                  <a:lnTo>
                    <a:pt x="420" y="0"/>
                  </a:lnTo>
                  <a:lnTo>
                    <a:pt x="409" y="4"/>
                  </a:lnTo>
                  <a:lnTo>
                    <a:pt x="401" y="8"/>
                  </a:lnTo>
                  <a:lnTo>
                    <a:pt x="394" y="15"/>
                  </a:lnTo>
                  <a:lnTo>
                    <a:pt x="388" y="24"/>
                  </a:lnTo>
                  <a:lnTo>
                    <a:pt x="382" y="34"/>
                  </a:lnTo>
                  <a:lnTo>
                    <a:pt x="380" y="46"/>
                  </a:lnTo>
                  <a:lnTo>
                    <a:pt x="375" y="58"/>
                  </a:lnTo>
                  <a:lnTo>
                    <a:pt x="370" y="56"/>
                  </a:lnTo>
                  <a:lnTo>
                    <a:pt x="362" y="51"/>
                  </a:lnTo>
                  <a:lnTo>
                    <a:pt x="355" y="43"/>
                  </a:lnTo>
                  <a:lnTo>
                    <a:pt x="346" y="37"/>
                  </a:lnTo>
                  <a:lnTo>
                    <a:pt x="337" y="32"/>
                  </a:lnTo>
                  <a:lnTo>
                    <a:pt x="326" y="28"/>
                  </a:lnTo>
                  <a:lnTo>
                    <a:pt x="318" y="27"/>
                  </a:lnTo>
                  <a:lnTo>
                    <a:pt x="310" y="27"/>
                  </a:lnTo>
                  <a:lnTo>
                    <a:pt x="306" y="28"/>
                  </a:lnTo>
                  <a:lnTo>
                    <a:pt x="302" y="34"/>
                  </a:lnTo>
                  <a:lnTo>
                    <a:pt x="302" y="46"/>
                  </a:lnTo>
                  <a:lnTo>
                    <a:pt x="306" y="58"/>
                  </a:lnTo>
                  <a:lnTo>
                    <a:pt x="310" y="72"/>
                  </a:lnTo>
                  <a:lnTo>
                    <a:pt x="315" y="88"/>
                  </a:lnTo>
                  <a:lnTo>
                    <a:pt x="319" y="103"/>
                  </a:lnTo>
                  <a:lnTo>
                    <a:pt x="326" y="114"/>
                  </a:lnTo>
                  <a:lnTo>
                    <a:pt x="321" y="112"/>
                  </a:lnTo>
                  <a:lnTo>
                    <a:pt x="315" y="107"/>
                  </a:lnTo>
                  <a:lnTo>
                    <a:pt x="309" y="103"/>
                  </a:lnTo>
                  <a:lnTo>
                    <a:pt x="301" y="98"/>
                  </a:lnTo>
                  <a:lnTo>
                    <a:pt x="294" y="91"/>
                  </a:lnTo>
                  <a:lnTo>
                    <a:pt x="286" y="84"/>
                  </a:lnTo>
                  <a:lnTo>
                    <a:pt x="278" y="79"/>
                  </a:lnTo>
                  <a:lnTo>
                    <a:pt x="269" y="72"/>
                  </a:lnTo>
                  <a:lnTo>
                    <a:pt x="261" y="69"/>
                  </a:lnTo>
                  <a:lnTo>
                    <a:pt x="251" y="65"/>
                  </a:lnTo>
                  <a:lnTo>
                    <a:pt x="245" y="60"/>
                  </a:lnTo>
                  <a:lnTo>
                    <a:pt x="235" y="56"/>
                  </a:lnTo>
                  <a:lnTo>
                    <a:pt x="228" y="53"/>
                  </a:lnTo>
                  <a:lnTo>
                    <a:pt x="223" y="53"/>
                  </a:lnTo>
                  <a:lnTo>
                    <a:pt x="215" y="51"/>
                  </a:lnTo>
                  <a:lnTo>
                    <a:pt x="211" y="53"/>
                  </a:lnTo>
                  <a:lnTo>
                    <a:pt x="204" y="58"/>
                  </a:lnTo>
                  <a:lnTo>
                    <a:pt x="200" y="65"/>
                  </a:lnTo>
                  <a:lnTo>
                    <a:pt x="200" y="72"/>
                  </a:lnTo>
                  <a:lnTo>
                    <a:pt x="206" y="82"/>
                  </a:lnTo>
                  <a:lnTo>
                    <a:pt x="211" y="91"/>
                  </a:lnTo>
                  <a:lnTo>
                    <a:pt x="218" y="103"/>
                  </a:lnTo>
                  <a:lnTo>
                    <a:pt x="223" y="112"/>
                  </a:lnTo>
                  <a:lnTo>
                    <a:pt x="227" y="118"/>
                  </a:lnTo>
                  <a:lnTo>
                    <a:pt x="223" y="114"/>
                  </a:lnTo>
                  <a:lnTo>
                    <a:pt x="220" y="112"/>
                  </a:lnTo>
                  <a:lnTo>
                    <a:pt x="211" y="103"/>
                  </a:lnTo>
                  <a:lnTo>
                    <a:pt x="204" y="100"/>
                  </a:lnTo>
                  <a:lnTo>
                    <a:pt x="198" y="98"/>
                  </a:lnTo>
                  <a:lnTo>
                    <a:pt x="191" y="93"/>
                  </a:lnTo>
                  <a:lnTo>
                    <a:pt x="186" y="90"/>
                  </a:lnTo>
                  <a:lnTo>
                    <a:pt x="176" y="86"/>
                  </a:lnTo>
                  <a:lnTo>
                    <a:pt x="172" y="84"/>
                  </a:lnTo>
                  <a:lnTo>
                    <a:pt x="166" y="82"/>
                  </a:lnTo>
                  <a:lnTo>
                    <a:pt x="159" y="82"/>
                  </a:lnTo>
                  <a:lnTo>
                    <a:pt x="155" y="81"/>
                  </a:lnTo>
                  <a:lnTo>
                    <a:pt x="151" y="82"/>
                  </a:lnTo>
                  <a:lnTo>
                    <a:pt x="146" y="82"/>
                  </a:lnTo>
                  <a:lnTo>
                    <a:pt x="143" y="84"/>
                  </a:lnTo>
                  <a:lnTo>
                    <a:pt x="140" y="91"/>
                  </a:lnTo>
                  <a:lnTo>
                    <a:pt x="143" y="100"/>
                  </a:lnTo>
                  <a:lnTo>
                    <a:pt x="148" y="112"/>
                  </a:lnTo>
                  <a:lnTo>
                    <a:pt x="155" y="122"/>
                  </a:lnTo>
                  <a:lnTo>
                    <a:pt x="166" y="133"/>
                  </a:lnTo>
                  <a:lnTo>
                    <a:pt x="172" y="143"/>
                  </a:lnTo>
                  <a:lnTo>
                    <a:pt x="180" y="152"/>
                  </a:lnTo>
                  <a:lnTo>
                    <a:pt x="186" y="160"/>
                  </a:lnTo>
                  <a:lnTo>
                    <a:pt x="176" y="155"/>
                  </a:lnTo>
                  <a:lnTo>
                    <a:pt x="170" y="152"/>
                  </a:lnTo>
                  <a:lnTo>
                    <a:pt x="160" y="147"/>
                  </a:lnTo>
                  <a:lnTo>
                    <a:pt x="151" y="142"/>
                  </a:lnTo>
                  <a:lnTo>
                    <a:pt x="142" y="138"/>
                  </a:lnTo>
                  <a:lnTo>
                    <a:pt x="132" y="133"/>
                  </a:lnTo>
                  <a:lnTo>
                    <a:pt x="122" y="131"/>
                  </a:lnTo>
                  <a:lnTo>
                    <a:pt x="111" y="127"/>
                  </a:lnTo>
                  <a:lnTo>
                    <a:pt x="103" y="124"/>
                  </a:lnTo>
                  <a:lnTo>
                    <a:pt x="96" y="122"/>
                  </a:lnTo>
                  <a:lnTo>
                    <a:pt x="88" y="120"/>
                  </a:lnTo>
                  <a:lnTo>
                    <a:pt x="80" y="119"/>
                  </a:lnTo>
                  <a:lnTo>
                    <a:pt x="73" y="118"/>
                  </a:lnTo>
                  <a:lnTo>
                    <a:pt x="68" y="119"/>
                  </a:lnTo>
                  <a:lnTo>
                    <a:pt x="65" y="120"/>
                  </a:lnTo>
                  <a:lnTo>
                    <a:pt x="64" y="122"/>
                  </a:lnTo>
                  <a:lnTo>
                    <a:pt x="64" y="129"/>
                  </a:lnTo>
                  <a:lnTo>
                    <a:pt x="68" y="138"/>
                  </a:lnTo>
                  <a:lnTo>
                    <a:pt x="76" y="151"/>
                  </a:lnTo>
                  <a:lnTo>
                    <a:pt x="85" y="162"/>
                  </a:lnTo>
                  <a:lnTo>
                    <a:pt x="96" y="174"/>
                  </a:lnTo>
                  <a:lnTo>
                    <a:pt x="111" y="188"/>
                  </a:lnTo>
                  <a:lnTo>
                    <a:pt x="122" y="195"/>
                  </a:lnTo>
                  <a:lnTo>
                    <a:pt x="132" y="204"/>
                  </a:lnTo>
                  <a:close/>
                </a:path>
              </a:pathLst>
            </a:custGeom>
            <a:solidFill>
              <a:srgbClr val="FFFF8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GB" sz="1349"/>
            </a:p>
          </p:txBody>
        </p:sp>
        <p:sp>
          <p:nvSpPr>
            <p:cNvPr id="49" name="Freeform 21">
              <a:extLst>
                <a:ext uri="{FF2B5EF4-FFF2-40B4-BE49-F238E27FC236}">
                  <a16:creationId xmlns:a16="http://schemas.microsoft.com/office/drawing/2014/main" id="{FD7A0718-F7F8-423D-9DB0-F3E33B34023E}"/>
                </a:ext>
              </a:extLst>
            </p:cNvPr>
            <p:cNvSpPr>
              <a:spLocks/>
            </p:cNvSpPr>
            <p:nvPr/>
          </p:nvSpPr>
          <p:spPr bwMode="auto">
            <a:xfrm>
              <a:off x="-82377" y="5819765"/>
              <a:ext cx="275585" cy="213754"/>
            </a:xfrm>
            <a:custGeom>
              <a:avLst/>
              <a:gdLst>
                <a:gd name="T0" fmla="*/ 226 w 553"/>
                <a:gd name="T1" fmla="*/ 66 h 390"/>
                <a:gd name="T2" fmla="*/ 251 w 553"/>
                <a:gd name="T3" fmla="*/ 79 h 390"/>
                <a:gd name="T4" fmla="*/ 263 w 553"/>
                <a:gd name="T5" fmla="*/ 72 h 390"/>
                <a:gd name="T6" fmla="*/ 279 w 553"/>
                <a:gd name="T7" fmla="*/ 76 h 390"/>
                <a:gd name="T8" fmla="*/ 298 w 553"/>
                <a:gd name="T9" fmla="*/ 76 h 390"/>
                <a:gd name="T10" fmla="*/ 346 w 553"/>
                <a:gd name="T11" fmla="*/ 22 h 390"/>
                <a:gd name="T12" fmla="*/ 323 w 553"/>
                <a:gd name="T13" fmla="*/ 80 h 390"/>
                <a:gd name="T14" fmla="*/ 334 w 553"/>
                <a:gd name="T15" fmla="*/ 94 h 390"/>
                <a:gd name="T16" fmla="*/ 364 w 553"/>
                <a:gd name="T17" fmla="*/ 79 h 390"/>
                <a:gd name="T18" fmla="*/ 353 w 553"/>
                <a:gd name="T19" fmla="*/ 96 h 390"/>
                <a:gd name="T20" fmla="*/ 366 w 553"/>
                <a:gd name="T21" fmla="*/ 110 h 390"/>
                <a:gd name="T22" fmla="*/ 381 w 553"/>
                <a:gd name="T23" fmla="*/ 119 h 390"/>
                <a:gd name="T24" fmla="*/ 392 w 553"/>
                <a:gd name="T25" fmla="*/ 132 h 390"/>
                <a:gd name="T26" fmla="*/ 401 w 553"/>
                <a:gd name="T27" fmla="*/ 148 h 390"/>
                <a:gd name="T28" fmla="*/ 453 w 553"/>
                <a:gd name="T29" fmla="*/ 141 h 390"/>
                <a:gd name="T30" fmla="*/ 528 w 553"/>
                <a:gd name="T31" fmla="*/ 129 h 390"/>
                <a:gd name="T32" fmla="*/ 504 w 553"/>
                <a:gd name="T33" fmla="*/ 134 h 390"/>
                <a:gd name="T34" fmla="*/ 438 w 553"/>
                <a:gd name="T35" fmla="*/ 148 h 390"/>
                <a:gd name="T36" fmla="*/ 410 w 553"/>
                <a:gd name="T37" fmla="*/ 167 h 390"/>
                <a:gd name="T38" fmla="*/ 450 w 553"/>
                <a:gd name="T39" fmla="*/ 179 h 390"/>
                <a:gd name="T40" fmla="*/ 470 w 553"/>
                <a:gd name="T41" fmla="*/ 184 h 390"/>
                <a:gd name="T42" fmla="*/ 418 w 553"/>
                <a:gd name="T43" fmla="*/ 187 h 390"/>
                <a:gd name="T44" fmla="*/ 405 w 553"/>
                <a:gd name="T45" fmla="*/ 208 h 390"/>
                <a:gd name="T46" fmla="*/ 402 w 553"/>
                <a:gd name="T47" fmla="*/ 227 h 390"/>
                <a:gd name="T48" fmla="*/ 386 w 553"/>
                <a:gd name="T49" fmla="*/ 234 h 390"/>
                <a:gd name="T50" fmla="*/ 401 w 553"/>
                <a:gd name="T51" fmla="*/ 252 h 390"/>
                <a:gd name="T52" fmla="*/ 381 w 553"/>
                <a:gd name="T53" fmla="*/ 246 h 390"/>
                <a:gd name="T54" fmla="*/ 364 w 553"/>
                <a:gd name="T55" fmla="*/ 248 h 390"/>
                <a:gd name="T56" fmla="*/ 369 w 553"/>
                <a:gd name="T57" fmla="*/ 270 h 390"/>
                <a:gd name="T58" fmla="*/ 425 w 553"/>
                <a:gd name="T59" fmla="*/ 335 h 390"/>
                <a:gd name="T60" fmla="*/ 390 w 553"/>
                <a:gd name="T61" fmla="*/ 303 h 390"/>
                <a:gd name="T62" fmla="*/ 346 w 553"/>
                <a:gd name="T63" fmla="*/ 262 h 390"/>
                <a:gd name="T64" fmla="*/ 333 w 553"/>
                <a:gd name="T65" fmla="*/ 281 h 390"/>
                <a:gd name="T66" fmla="*/ 361 w 553"/>
                <a:gd name="T67" fmla="*/ 360 h 390"/>
                <a:gd name="T68" fmla="*/ 305 w 553"/>
                <a:gd name="T69" fmla="*/ 265 h 390"/>
                <a:gd name="T70" fmla="*/ 273 w 553"/>
                <a:gd name="T71" fmla="*/ 295 h 390"/>
                <a:gd name="T72" fmla="*/ 258 w 553"/>
                <a:gd name="T73" fmla="*/ 265 h 390"/>
                <a:gd name="T74" fmla="*/ 237 w 553"/>
                <a:gd name="T75" fmla="*/ 258 h 390"/>
                <a:gd name="T76" fmla="*/ 210 w 553"/>
                <a:gd name="T77" fmla="*/ 298 h 390"/>
                <a:gd name="T78" fmla="*/ 195 w 553"/>
                <a:gd name="T79" fmla="*/ 335 h 390"/>
                <a:gd name="T80" fmla="*/ 213 w 553"/>
                <a:gd name="T81" fmla="*/ 247 h 390"/>
                <a:gd name="T82" fmla="*/ 147 w 553"/>
                <a:gd name="T83" fmla="*/ 295 h 390"/>
                <a:gd name="T84" fmla="*/ 175 w 553"/>
                <a:gd name="T85" fmla="*/ 252 h 390"/>
                <a:gd name="T86" fmla="*/ 180 w 553"/>
                <a:gd name="T87" fmla="*/ 228 h 390"/>
                <a:gd name="T88" fmla="*/ 168 w 553"/>
                <a:gd name="T89" fmla="*/ 215 h 390"/>
                <a:gd name="T90" fmla="*/ 136 w 553"/>
                <a:gd name="T91" fmla="*/ 211 h 390"/>
                <a:gd name="T92" fmla="*/ 64 w 553"/>
                <a:gd name="T93" fmla="*/ 227 h 390"/>
                <a:gd name="T94" fmla="*/ 33 w 553"/>
                <a:gd name="T95" fmla="*/ 234 h 390"/>
                <a:gd name="T96" fmla="*/ 112 w 553"/>
                <a:gd name="T97" fmla="*/ 209 h 390"/>
                <a:gd name="T98" fmla="*/ 156 w 553"/>
                <a:gd name="T99" fmla="*/ 190 h 390"/>
                <a:gd name="T100" fmla="*/ 139 w 553"/>
                <a:gd name="T101" fmla="*/ 165 h 390"/>
                <a:gd name="T102" fmla="*/ 104 w 553"/>
                <a:gd name="T103" fmla="*/ 161 h 390"/>
                <a:gd name="T104" fmla="*/ 146 w 553"/>
                <a:gd name="T105" fmla="*/ 152 h 390"/>
                <a:gd name="T106" fmla="*/ 155 w 553"/>
                <a:gd name="T107" fmla="*/ 139 h 390"/>
                <a:gd name="T108" fmla="*/ 158 w 553"/>
                <a:gd name="T109" fmla="*/ 122 h 390"/>
                <a:gd name="T110" fmla="*/ 130 w 553"/>
                <a:gd name="T111" fmla="*/ 100 h 390"/>
                <a:gd name="T112" fmla="*/ 78 w 553"/>
                <a:gd name="T113" fmla="*/ 61 h 390"/>
                <a:gd name="T114" fmla="*/ 88 w 553"/>
                <a:gd name="T115" fmla="*/ 68 h 390"/>
                <a:gd name="T116" fmla="*/ 139 w 553"/>
                <a:gd name="T117" fmla="*/ 96 h 390"/>
                <a:gd name="T118" fmla="*/ 178 w 553"/>
                <a:gd name="T119" fmla="*/ 104 h 390"/>
                <a:gd name="T120" fmla="*/ 184 w 553"/>
                <a:gd name="T121" fmla="*/ 94 h 390"/>
                <a:gd name="T122" fmla="*/ 206 w 553"/>
                <a:gd name="T123" fmla="*/ 89 h 390"/>
                <a:gd name="T124" fmla="*/ 164 w 553"/>
                <a:gd name="T125" fmla="*/ 0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553" h="390">
                  <a:moveTo>
                    <a:pt x="164" y="0"/>
                  </a:moveTo>
                  <a:lnTo>
                    <a:pt x="178" y="17"/>
                  </a:lnTo>
                  <a:lnTo>
                    <a:pt x="194" y="33"/>
                  </a:lnTo>
                  <a:lnTo>
                    <a:pt x="206" y="47"/>
                  </a:lnTo>
                  <a:lnTo>
                    <a:pt x="214" y="58"/>
                  </a:lnTo>
                  <a:lnTo>
                    <a:pt x="226" y="66"/>
                  </a:lnTo>
                  <a:lnTo>
                    <a:pt x="235" y="74"/>
                  </a:lnTo>
                  <a:lnTo>
                    <a:pt x="241" y="79"/>
                  </a:lnTo>
                  <a:lnTo>
                    <a:pt x="245" y="80"/>
                  </a:lnTo>
                  <a:lnTo>
                    <a:pt x="249" y="80"/>
                  </a:lnTo>
                  <a:lnTo>
                    <a:pt x="249" y="79"/>
                  </a:lnTo>
                  <a:lnTo>
                    <a:pt x="251" y="79"/>
                  </a:lnTo>
                  <a:lnTo>
                    <a:pt x="255" y="77"/>
                  </a:lnTo>
                  <a:lnTo>
                    <a:pt x="258" y="76"/>
                  </a:lnTo>
                  <a:lnTo>
                    <a:pt x="258" y="75"/>
                  </a:lnTo>
                  <a:lnTo>
                    <a:pt x="259" y="72"/>
                  </a:lnTo>
                  <a:lnTo>
                    <a:pt x="259" y="70"/>
                  </a:lnTo>
                  <a:lnTo>
                    <a:pt x="263" y="72"/>
                  </a:lnTo>
                  <a:lnTo>
                    <a:pt x="265" y="75"/>
                  </a:lnTo>
                  <a:lnTo>
                    <a:pt x="269" y="76"/>
                  </a:lnTo>
                  <a:lnTo>
                    <a:pt x="270" y="77"/>
                  </a:lnTo>
                  <a:lnTo>
                    <a:pt x="275" y="79"/>
                  </a:lnTo>
                  <a:lnTo>
                    <a:pt x="278" y="77"/>
                  </a:lnTo>
                  <a:lnTo>
                    <a:pt x="279" y="76"/>
                  </a:lnTo>
                  <a:lnTo>
                    <a:pt x="283" y="72"/>
                  </a:lnTo>
                  <a:lnTo>
                    <a:pt x="283" y="79"/>
                  </a:lnTo>
                  <a:lnTo>
                    <a:pt x="286" y="80"/>
                  </a:lnTo>
                  <a:lnTo>
                    <a:pt x="291" y="80"/>
                  </a:lnTo>
                  <a:lnTo>
                    <a:pt x="291" y="79"/>
                  </a:lnTo>
                  <a:lnTo>
                    <a:pt x="298" y="76"/>
                  </a:lnTo>
                  <a:lnTo>
                    <a:pt x="303" y="72"/>
                  </a:lnTo>
                  <a:lnTo>
                    <a:pt x="311" y="66"/>
                  </a:lnTo>
                  <a:lnTo>
                    <a:pt x="319" y="58"/>
                  </a:lnTo>
                  <a:lnTo>
                    <a:pt x="329" y="47"/>
                  </a:lnTo>
                  <a:lnTo>
                    <a:pt x="338" y="36"/>
                  </a:lnTo>
                  <a:lnTo>
                    <a:pt x="346" y="22"/>
                  </a:lnTo>
                  <a:lnTo>
                    <a:pt x="341" y="33"/>
                  </a:lnTo>
                  <a:lnTo>
                    <a:pt x="335" y="44"/>
                  </a:lnTo>
                  <a:lnTo>
                    <a:pt x="331" y="57"/>
                  </a:lnTo>
                  <a:lnTo>
                    <a:pt x="329" y="66"/>
                  </a:lnTo>
                  <a:lnTo>
                    <a:pt x="326" y="75"/>
                  </a:lnTo>
                  <a:lnTo>
                    <a:pt x="323" y="80"/>
                  </a:lnTo>
                  <a:lnTo>
                    <a:pt x="321" y="85"/>
                  </a:lnTo>
                  <a:lnTo>
                    <a:pt x="321" y="87"/>
                  </a:lnTo>
                  <a:lnTo>
                    <a:pt x="323" y="87"/>
                  </a:lnTo>
                  <a:lnTo>
                    <a:pt x="326" y="89"/>
                  </a:lnTo>
                  <a:lnTo>
                    <a:pt x="330" y="90"/>
                  </a:lnTo>
                  <a:lnTo>
                    <a:pt x="334" y="94"/>
                  </a:lnTo>
                  <a:lnTo>
                    <a:pt x="335" y="94"/>
                  </a:lnTo>
                  <a:lnTo>
                    <a:pt x="338" y="93"/>
                  </a:lnTo>
                  <a:lnTo>
                    <a:pt x="344" y="89"/>
                  </a:lnTo>
                  <a:lnTo>
                    <a:pt x="349" y="85"/>
                  </a:lnTo>
                  <a:lnTo>
                    <a:pt x="356" y="82"/>
                  </a:lnTo>
                  <a:lnTo>
                    <a:pt x="364" y="79"/>
                  </a:lnTo>
                  <a:lnTo>
                    <a:pt x="373" y="74"/>
                  </a:lnTo>
                  <a:lnTo>
                    <a:pt x="381" y="70"/>
                  </a:lnTo>
                  <a:lnTo>
                    <a:pt x="370" y="76"/>
                  </a:lnTo>
                  <a:lnTo>
                    <a:pt x="358" y="89"/>
                  </a:lnTo>
                  <a:lnTo>
                    <a:pt x="354" y="94"/>
                  </a:lnTo>
                  <a:lnTo>
                    <a:pt x="353" y="96"/>
                  </a:lnTo>
                  <a:lnTo>
                    <a:pt x="353" y="100"/>
                  </a:lnTo>
                  <a:lnTo>
                    <a:pt x="354" y="100"/>
                  </a:lnTo>
                  <a:lnTo>
                    <a:pt x="356" y="101"/>
                  </a:lnTo>
                  <a:lnTo>
                    <a:pt x="358" y="103"/>
                  </a:lnTo>
                  <a:lnTo>
                    <a:pt x="364" y="108"/>
                  </a:lnTo>
                  <a:lnTo>
                    <a:pt x="366" y="110"/>
                  </a:lnTo>
                  <a:lnTo>
                    <a:pt x="370" y="112"/>
                  </a:lnTo>
                  <a:lnTo>
                    <a:pt x="373" y="113"/>
                  </a:lnTo>
                  <a:lnTo>
                    <a:pt x="373" y="115"/>
                  </a:lnTo>
                  <a:lnTo>
                    <a:pt x="374" y="115"/>
                  </a:lnTo>
                  <a:lnTo>
                    <a:pt x="378" y="118"/>
                  </a:lnTo>
                  <a:lnTo>
                    <a:pt x="381" y="119"/>
                  </a:lnTo>
                  <a:lnTo>
                    <a:pt x="382" y="122"/>
                  </a:lnTo>
                  <a:lnTo>
                    <a:pt x="385" y="122"/>
                  </a:lnTo>
                  <a:lnTo>
                    <a:pt x="386" y="124"/>
                  </a:lnTo>
                  <a:lnTo>
                    <a:pt x="390" y="127"/>
                  </a:lnTo>
                  <a:lnTo>
                    <a:pt x="390" y="129"/>
                  </a:lnTo>
                  <a:lnTo>
                    <a:pt x="392" y="132"/>
                  </a:lnTo>
                  <a:lnTo>
                    <a:pt x="393" y="134"/>
                  </a:lnTo>
                  <a:lnTo>
                    <a:pt x="393" y="137"/>
                  </a:lnTo>
                  <a:lnTo>
                    <a:pt x="396" y="137"/>
                  </a:lnTo>
                  <a:lnTo>
                    <a:pt x="397" y="141"/>
                  </a:lnTo>
                  <a:lnTo>
                    <a:pt x="401" y="142"/>
                  </a:lnTo>
                  <a:lnTo>
                    <a:pt x="401" y="148"/>
                  </a:lnTo>
                  <a:lnTo>
                    <a:pt x="410" y="148"/>
                  </a:lnTo>
                  <a:lnTo>
                    <a:pt x="418" y="146"/>
                  </a:lnTo>
                  <a:lnTo>
                    <a:pt x="425" y="144"/>
                  </a:lnTo>
                  <a:lnTo>
                    <a:pt x="434" y="144"/>
                  </a:lnTo>
                  <a:lnTo>
                    <a:pt x="445" y="142"/>
                  </a:lnTo>
                  <a:lnTo>
                    <a:pt x="453" y="141"/>
                  </a:lnTo>
                  <a:lnTo>
                    <a:pt x="468" y="139"/>
                  </a:lnTo>
                  <a:lnTo>
                    <a:pt x="478" y="137"/>
                  </a:lnTo>
                  <a:lnTo>
                    <a:pt x="491" y="134"/>
                  </a:lnTo>
                  <a:lnTo>
                    <a:pt x="504" y="134"/>
                  </a:lnTo>
                  <a:lnTo>
                    <a:pt x="516" y="132"/>
                  </a:lnTo>
                  <a:lnTo>
                    <a:pt x="528" y="129"/>
                  </a:lnTo>
                  <a:lnTo>
                    <a:pt x="541" y="129"/>
                  </a:lnTo>
                  <a:lnTo>
                    <a:pt x="553" y="127"/>
                  </a:lnTo>
                  <a:lnTo>
                    <a:pt x="541" y="129"/>
                  </a:lnTo>
                  <a:lnTo>
                    <a:pt x="528" y="129"/>
                  </a:lnTo>
                  <a:lnTo>
                    <a:pt x="517" y="132"/>
                  </a:lnTo>
                  <a:lnTo>
                    <a:pt x="504" y="134"/>
                  </a:lnTo>
                  <a:lnTo>
                    <a:pt x="492" y="134"/>
                  </a:lnTo>
                  <a:lnTo>
                    <a:pt x="478" y="137"/>
                  </a:lnTo>
                  <a:lnTo>
                    <a:pt x="469" y="141"/>
                  </a:lnTo>
                  <a:lnTo>
                    <a:pt x="456" y="142"/>
                  </a:lnTo>
                  <a:lnTo>
                    <a:pt x="446" y="144"/>
                  </a:lnTo>
                  <a:lnTo>
                    <a:pt x="438" y="148"/>
                  </a:lnTo>
                  <a:lnTo>
                    <a:pt x="430" y="151"/>
                  </a:lnTo>
                  <a:lnTo>
                    <a:pt x="422" y="153"/>
                  </a:lnTo>
                  <a:lnTo>
                    <a:pt x="416" y="156"/>
                  </a:lnTo>
                  <a:lnTo>
                    <a:pt x="413" y="158"/>
                  </a:lnTo>
                  <a:lnTo>
                    <a:pt x="410" y="162"/>
                  </a:lnTo>
                  <a:lnTo>
                    <a:pt x="410" y="167"/>
                  </a:lnTo>
                  <a:lnTo>
                    <a:pt x="413" y="172"/>
                  </a:lnTo>
                  <a:lnTo>
                    <a:pt x="416" y="174"/>
                  </a:lnTo>
                  <a:lnTo>
                    <a:pt x="422" y="175"/>
                  </a:lnTo>
                  <a:lnTo>
                    <a:pt x="428" y="176"/>
                  </a:lnTo>
                  <a:lnTo>
                    <a:pt x="436" y="179"/>
                  </a:lnTo>
                  <a:lnTo>
                    <a:pt x="450" y="179"/>
                  </a:lnTo>
                  <a:lnTo>
                    <a:pt x="458" y="180"/>
                  </a:lnTo>
                  <a:lnTo>
                    <a:pt x="469" y="181"/>
                  </a:lnTo>
                  <a:lnTo>
                    <a:pt x="495" y="181"/>
                  </a:lnTo>
                  <a:lnTo>
                    <a:pt x="503" y="184"/>
                  </a:lnTo>
                  <a:lnTo>
                    <a:pt x="516" y="184"/>
                  </a:lnTo>
                  <a:lnTo>
                    <a:pt x="470" y="184"/>
                  </a:lnTo>
                  <a:lnTo>
                    <a:pt x="462" y="185"/>
                  </a:lnTo>
                  <a:lnTo>
                    <a:pt x="446" y="185"/>
                  </a:lnTo>
                  <a:lnTo>
                    <a:pt x="438" y="186"/>
                  </a:lnTo>
                  <a:lnTo>
                    <a:pt x="428" y="186"/>
                  </a:lnTo>
                  <a:lnTo>
                    <a:pt x="422" y="187"/>
                  </a:lnTo>
                  <a:lnTo>
                    <a:pt x="418" y="187"/>
                  </a:lnTo>
                  <a:lnTo>
                    <a:pt x="413" y="189"/>
                  </a:lnTo>
                  <a:lnTo>
                    <a:pt x="410" y="194"/>
                  </a:lnTo>
                  <a:lnTo>
                    <a:pt x="410" y="203"/>
                  </a:lnTo>
                  <a:lnTo>
                    <a:pt x="406" y="204"/>
                  </a:lnTo>
                  <a:lnTo>
                    <a:pt x="406" y="205"/>
                  </a:lnTo>
                  <a:lnTo>
                    <a:pt x="405" y="208"/>
                  </a:lnTo>
                  <a:lnTo>
                    <a:pt x="405" y="210"/>
                  </a:lnTo>
                  <a:lnTo>
                    <a:pt x="401" y="215"/>
                  </a:lnTo>
                  <a:lnTo>
                    <a:pt x="398" y="217"/>
                  </a:lnTo>
                  <a:lnTo>
                    <a:pt x="398" y="220"/>
                  </a:lnTo>
                  <a:lnTo>
                    <a:pt x="401" y="224"/>
                  </a:lnTo>
                  <a:lnTo>
                    <a:pt x="402" y="227"/>
                  </a:lnTo>
                  <a:lnTo>
                    <a:pt x="410" y="229"/>
                  </a:lnTo>
                  <a:lnTo>
                    <a:pt x="396" y="229"/>
                  </a:lnTo>
                  <a:lnTo>
                    <a:pt x="393" y="232"/>
                  </a:lnTo>
                  <a:lnTo>
                    <a:pt x="390" y="232"/>
                  </a:lnTo>
                  <a:lnTo>
                    <a:pt x="390" y="232"/>
                  </a:lnTo>
                  <a:lnTo>
                    <a:pt x="386" y="234"/>
                  </a:lnTo>
                  <a:lnTo>
                    <a:pt x="390" y="234"/>
                  </a:lnTo>
                  <a:lnTo>
                    <a:pt x="390" y="237"/>
                  </a:lnTo>
                  <a:lnTo>
                    <a:pt x="393" y="241"/>
                  </a:lnTo>
                  <a:lnTo>
                    <a:pt x="396" y="246"/>
                  </a:lnTo>
                  <a:lnTo>
                    <a:pt x="398" y="248"/>
                  </a:lnTo>
                  <a:lnTo>
                    <a:pt x="401" y="252"/>
                  </a:lnTo>
                  <a:lnTo>
                    <a:pt x="405" y="257"/>
                  </a:lnTo>
                  <a:lnTo>
                    <a:pt x="401" y="253"/>
                  </a:lnTo>
                  <a:lnTo>
                    <a:pt x="396" y="251"/>
                  </a:lnTo>
                  <a:lnTo>
                    <a:pt x="390" y="248"/>
                  </a:lnTo>
                  <a:lnTo>
                    <a:pt x="385" y="247"/>
                  </a:lnTo>
                  <a:lnTo>
                    <a:pt x="381" y="246"/>
                  </a:lnTo>
                  <a:lnTo>
                    <a:pt x="373" y="246"/>
                  </a:lnTo>
                  <a:lnTo>
                    <a:pt x="370" y="246"/>
                  </a:lnTo>
                  <a:lnTo>
                    <a:pt x="366" y="246"/>
                  </a:lnTo>
                  <a:lnTo>
                    <a:pt x="366" y="247"/>
                  </a:lnTo>
                  <a:lnTo>
                    <a:pt x="364" y="247"/>
                  </a:lnTo>
                  <a:lnTo>
                    <a:pt x="364" y="248"/>
                  </a:lnTo>
                  <a:lnTo>
                    <a:pt x="360" y="251"/>
                  </a:lnTo>
                  <a:lnTo>
                    <a:pt x="360" y="253"/>
                  </a:lnTo>
                  <a:lnTo>
                    <a:pt x="361" y="257"/>
                  </a:lnTo>
                  <a:lnTo>
                    <a:pt x="364" y="262"/>
                  </a:lnTo>
                  <a:lnTo>
                    <a:pt x="364" y="265"/>
                  </a:lnTo>
                  <a:lnTo>
                    <a:pt x="369" y="270"/>
                  </a:lnTo>
                  <a:lnTo>
                    <a:pt x="374" y="276"/>
                  </a:lnTo>
                  <a:lnTo>
                    <a:pt x="381" y="285"/>
                  </a:lnTo>
                  <a:lnTo>
                    <a:pt x="390" y="295"/>
                  </a:lnTo>
                  <a:lnTo>
                    <a:pt x="398" y="305"/>
                  </a:lnTo>
                  <a:lnTo>
                    <a:pt x="410" y="320"/>
                  </a:lnTo>
                  <a:lnTo>
                    <a:pt x="425" y="335"/>
                  </a:lnTo>
                  <a:lnTo>
                    <a:pt x="441" y="352"/>
                  </a:lnTo>
                  <a:lnTo>
                    <a:pt x="433" y="344"/>
                  </a:lnTo>
                  <a:lnTo>
                    <a:pt x="425" y="335"/>
                  </a:lnTo>
                  <a:lnTo>
                    <a:pt x="406" y="319"/>
                  </a:lnTo>
                  <a:lnTo>
                    <a:pt x="398" y="309"/>
                  </a:lnTo>
                  <a:lnTo>
                    <a:pt x="390" y="303"/>
                  </a:lnTo>
                  <a:lnTo>
                    <a:pt x="374" y="287"/>
                  </a:lnTo>
                  <a:lnTo>
                    <a:pt x="369" y="281"/>
                  </a:lnTo>
                  <a:lnTo>
                    <a:pt x="361" y="276"/>
                  </a:lnTo>
                  <a:lnTo>
                    <a:pt x="356" y="270"/>
                  </a:lnTo>
                  <a:lnTo>
                    <a:pt x="350" y="267"/>
                  </a:lnTo>
                  <a:lnTo>
                    <a:pt x="346" y="262"/>
                  </a:lnTo>
                  <a:lnTo>
                    <a:pt x="341" y="262"/>
                  </a:lnTo>
                  <a:lnTo>
                    <a:pt x="338" y="260"/>
                  </a:lnTo>
                  <a:lnTo>
                    <a:pt x="335" y="260"/>
                  </a:lnTo>
                  <a:lnTo>
                    <a:pt x="333" y="265"/>
                  </a:lnTo>
                  <a:lnTo>
                    <a:pt x="331" y="270"/>
                  </a:lnTo>
                  <a:lnTo>
                    <a:pt x="333" y="281"/>
                  </a:lnTo>
                  <a:lnTo>
                    <a:pt x="338" y="296"/>
                  </a:lnTo>
                  <a:lnTo>
                    <a:pt x="344" y="314"/>
                  </a:lnTo>
                  <a:lnTo>
                    <a:pt x="352" y="335"/>
                  </a:lnTo>
                  <a:lnTo>
                    <a:pt x="361" y="361"/>
                  </a:lnTo>
                  <a:lnTo>
                    <a:pt x="374" y="390"/>
                  </a:lnTo>
                  <a:lnTo>
                    <a:pt x="361" y="360"/>
                  </a:lnTo>
                  <a:lnTo>
                    <a:pt x="350" y="335"/>
                  </a:lnTo>
                  <a:lnTo>
                    <a:pt x="338" y="314"/>
                  </a:lnTo>
                  <a:lnTo>
                    <a:pt x="329" y="295"/>
                  </a:lnTo>
                  <a:lnTo>
                    <a:pt x="319" y="284"/>
                  </a:lnTo>
                  <a:lnTo>
                    <a:pt x="314" y="273"/>
                  </a:lnTo>
                  <a:lnTo>
                    <a:pt x="305" y="265"/>
                  </a:lnTo>
                  <a:lnTo>
                    <a:pt x="283" y="265"/>
                  </a:lnTo>
                  <a:lnTo>
                    <a:pt x="278" y="267"/>
                  </a:lnTo>
                  <a:lnTo>
                    <a:pt x="275" y="276"/>
                  </a:lnTo>
                  <a:lnTo>
                    <a:pt x="275" y="287"/>
                  </a:lnTo>
                  <a:lnTo>
                    <a:pt x="275" y="303"/>
                  </a:lnTo>
                  <a:lnTo>
                    <a:pt x="273" y="295"/>
                  </a:lnTo>
                  <a:lnTo>
                    <a:pt x="270" y="287"/>
                  </a:lnTo>
                  <a:lnTo>
                    <a:pt x="269" y="281"/>
                  </a:lnTo>
                  <a:lnTo>
                    <a:pt x="266" y="276"/>
                  </a:lnTo>
                  <a:lnTo>
                    <a:pt x="263" y="270"/>
                  </a:lnTo>
                  <a:lnTo>
                    <a:pt x="259" y="267"/>
                  </a:lnTo>
                  <a:lnTo>
                    <a:pt x="258" y="265"/>
                  </a:lnTo>
                  <a:lnTo>
                    <a:pt x="257" y="262"/>
                  </a:lnTo>
                  <a:lnTo>
                    <a:pt x="251" y="262"/>
                  </a:lnTo>
                  <a:lnTo>
                    <a:pt x="249" y="262"/>
                  </a:lnTo>
                  <a:lnTo>
                    <a:pt x="243" y="262"/>
                  </a:lnTo>
                  <a:lnTo>
                    <a:pt x="241" y="260"/>
                  </a:lnTo>
                  <a:lnTo>
                    <a:pt x="237" y="258"/>
                  </a:lnTo>
                  <a:lnTo>
                    <a:pt x="235" y="257"/>
                  </a:lnTo>
                  <a:lnTo>
                    <a:pt x="231" y="253"/>
                  </a:lnTo>
                  <a:lnTo>
                    <a:pt x="227" y="258"/>
                  </a:lnTo>
                  <a:lnTo>
                    <a:pt x="223" y="267"/>
                  </a:lnTo>
                  <a:lnTo>
                    <a:pt x="215" y="281"/>
                  </a:lnTo>
                  <a:lnTo>
                    <a:pt x="210" y="298"/>
                  </a:lnTo>
                  <a:lnTo>
                    <a:pt x="203" y="316"/>
                  </a:lnTo>
                  <a:lnTo>
                    <a:pt x="197" y="333"/>
                  </a:lnTo>
                  <a:lnTo>
                    <a:pt x="191" y="352"/>
                  </a:lnTo>
                  <a:lnTo>
                    <a:pt x="187" y="366"/>
                  </a:lnTo>
                  <a:lnTo>
                    <a:pt x="191" y="352"/>
                  </a:lnTo>
                  <a:lnTo>
                    <a:pt x="195" y="335"/>
                  </a:lnTo>
                  <a:lnTo>
                    <a:pt x="203" y="316"/>
                  </a:lnTo>
                  <a:lnTo>
                    <a:pt x="209" y="295"/>
                  </a:lnTo>
                  <a:lnTo>
                    <a:pt x="213" y="279"/>
                  </a:lnTo>
                  <a:lnTo>
                    <a:pt x="214" y="265"/>
                  </a:lnTo>
                  <a:lnTo>
                    <a:pt x="214" y="252"/>
                  </a:lnTo>
                  <a:lnTo>
                    <a:pt x="213" y="247"/>
                  </a:lnTo>
                  <a:lnTo>
                    <a:pt x="206" y="247"/>
                  </a:lnTo>
                  <a:lnTo>
                    <a:pt x="199" y="251"/>
                  </a:lnTo>
                  <a:lnTo>
                    <a:pt x="188" y="257"/>
                  </a:lnTo>
                  <a:lnTo>
                    <a:pt x="178" y="265"/>
                  </a:lnTo>
                  <a:lnTo>
                    <a:pt x="168" y="276"/>
                  </a:lnTo>
                  <a:lnTo>
                    <a:pt x="147" y="295"/>
                  </a:lnTo>
                  <a:lnTo>
                    <a:pt x="139" y="309"/>
                  </a:lnTo>
                  <a:lnTo>
                    <a:pt x="144" y="300"/>
                  </a:lnTo>
                  <a:lnTo>
                    <a:pt x="151" y="291"/>
                  </a:lnTo>
                  <a:lnTo>
                    <a:pt x="159" y="279"/>
                  </a:lnTo>
                  <a:lnTo>
                    <a:pt x="168" y="265"/>
                  </a:lnTo>
                  <a:lnTo>
                    <a:pt x="175" y="252"/>
                  </a:lnTo>
                  <a:lnTo>
                    <a:pt x="183" y="243"/>
                  </a:lnTo>
                  <a:lnTo>
                    <a:pt x="187" y="237"/>
                  </a:lnTo>
                  <a:lnTo>
                    <a:pt x="188" y="234"/>
                  </a:lnTo>
                  <a:lnTo>
                    <a:pt x="187" y="232"/>
                  </a:lnTo>
                  <a:lnTo>
                    <a:pt x="183" y="229"/>
                  </a:lnTo>
                  <a:lnTo>
                    <a:pt x="180" y="228"/>
                  </a:lnTo>
                  <a:lnTo>
                    <a:pt x="180" y="227"/>
                  </a:lnTo>
                  <a:lnTo>
                    <a:pt x="178" y="227"/>
                  </a:lnTo>
                  <a:lnTo>
                    <a:pt x="172" y="224"/>
                  </a:lnTo>
                  <a:lnTo>
                    <a:pt x="171" y="222"/>
                  </a:lnTo>
                  <a:lnTo>
                    <a:pt x="171" y="219"/>
                  </a:lnTo>
                  <a:lnTo>
                    <a:pt x="168" y="215"/>
                  </a:lnTo>
                  <a:lnTo>
                    <a:pt x="166" y="213"/>
                  </a:lnTo>
                  <a:lnTo>
                    <a:pt x="166" y="211"/>
                  </a:lnTo>
                  <a:lnTo>
                    <a:pt x="163" y="209"/>
                  </a:lnTo>
                  <a:lnTo>
                    <a:pt x="151" y="209"/>
                  </a:lnTo>
                  <a:lnTo>
                    <a:pt x="144" y="210"/>
                  </a:lnTo>
                  <a:lnTo>
                    <a:pt x="136" y="211"/>
                  </a:lnTo>
                  <a:lnTo>
                    <a:pt x="127" y="213"/>
                  </a:lnTo>
                  <a:lnTo>
                    <a:pt x="116" y="215"/>
                  </a:lnTo>
                  <a:lnTo>
                    <a:pt x="107" y="217"/>
                  </a:lnTo>
                  <a:lnTo>
                    <a:pt x="94" y="220"/>
                  </a:lnTo>
                  <a:lnTo>
                    <a:pt x="79" y="224"/>
                  </a:lnTo>
                  <a:lnTo>
                    <a:pt x="64" y="227"/>
                  </a:lnTo>
                  <a:lnTo>
                    <a:pt x="51" y="229"/>
                  </a:lnTo>
                  <a:lnTo>
                    <a:pt x="36" y="234"/>
                  </a:lnTo>
                  <a:lnTo>
                    <a:pt x="19" y="241"/>
                  </a:lnTo>
                  <a:lnTo>
                    <a:pt x="0" y="246"/>
                  </a:lnTo>
                  <a:lnTo>
                    <a:pt x="17" y="241"/>
                  </a:lnTo>
                  <a:lnTo>
                    <a:pt x="33" y="234"/>
                  </a:lnTo>
                  <a:lnTo>
                    <a:pt x="48" y="229"/>
                  </a:lnTo>
                  <a:lnTo>
                    <a:pt x="63" y="227"/>
                  </a:lnTo>
                  <a:lnTo>
                    <a:pt x="78" y="222"/>
                  </a:lnTo>
                  <a:lnTo>
                    <a:pt x="88" y="217"/>
                  </a:lnTo>
                  <a:lnTo>
                    <a:pt x="100" y="213"/>
                  </a:lnTo>
                  <a:lnTo>
                    <a:pt x="112" y="209"/>
                  </a:lnTo>
                  <a:lnTo>
                    <a:pt x="122" y="205"/>
                  </a:lnTo>
                  <a:lnTo>
                    <a:pt x="130" y="203"/>
                  </a:lnTo>
                  <a:lnTo>
                    <a:pt x="136" y="200"/>
                  </a:lnTo>
                  <a:lnTo>
                    <a:pt x="144" y="196"/>
                  </a:lnTo>
                  <a:lnTo>
                    <a:pt x="150" y="196"/>
                  </a:lnTo>
                  <a:lnTo>
                    <a:pt x="156" y="190"/>
                  </a:lnTo>
                  <a:lnTo>
                    <a:pt x="155" y="187"/>
                  </a:lnTo>
                  <a:lnTo>
                    <a:pt x="155" y="184"/>
                  </a:lnTo>
                  <a:lnTo>
                    <a:pt x="152" y="181"/>
                  </a:lnTo>
                  <a:lnTo>
                    <a:pt x="151" y="181"/>
                  </a:lnTo>
                  <a:lnTo>
                    <a:pt x="150" y="175"/>
                  </a:lnTo>
                  <a:lnTo>
                    <a:pt x="139" y="165"/>
                  </a:lnTo>
                  <a:lnTo>
                    <a:pt x="132" y="163"/>
                  </a:lnTo>
                  <a:lnTo>
                    <a:pt x="123" y="162"/>
                  </a:lnTo>
                  <a:lnTo>
                    <a:pt x="114" y="161"/>
                  </a:lnTo>
                  <a:lnTo>
                    <a:pt x="88" y="161"/>
                  </a:lnTo>
                  <a:lnTo>
                    <a:pt x="96" y="161"/>
                  </a:lnTo>
                  <a:lnTo>
                    <a:pt x="104" y="161"/>
                  </a:lnTo>
                  <a:lnTo>
                    <a:pt x="115" y="158"/>
                  </a:lnTo>
                  <a:lnTo>
                    <a:pt x="123" y="156"/>
                  </a:lnTo>
                  <a:lnTo>
                    <a:pt x="132" y="156"/>
                  </a:lnTo>
                  <a:lnTo>
                    <a:pt x="139" y="156"/>
                  </a:lnTo>
                  <a:lnTo>
                    <a:pt x="144" y="153"/>
                  </a:lnTo>
                  <a:lnTo>
                    <a:pt x="146" y="152"/>
                  </a:lnTo>
                  <a:lnTo>
                    <a:pt x="147" y="148"/>
                  </a:lnTo>
                  <a:lnTo>
                    <a:pt x="147" y="146"/>
                  </a:lnTo>
                  <a:lnTo>
                    <a:pt x="148" y="144"/>
                  </a:lnTo>
                  <a:lnTo>
                    <a:pt x="147" y="142"/>
                  </a:lnTo>
                  <a:lnTo>
                    <a:pt x="151" y="141"/>
                  </a:lnTo>
                  <a:lnTo>
                    <a:pt x="155" y="139"/>
                  </a:lnTo>
                  <a:lnTo>
                    <a:pt x="156" y="137"/>
                  </a:lnTo>
                  <a:lnTo>
                    <a:pt x="156" y="137"/>
                  </a:lnTo>
                  <a:lnTo>
                    <a:pt x="158" y="134"/>
                  </a:lnTo>
                  <a:lnTo>
                    <a:pt x="159" y="132"/>
                  </a:lnTo>
                  <a:lnTo>
                    <a:pt x="159" y="124"/>
                  </a:lnTo>
                  <a:lnTo>
                    <a:pt x="158" y="122"/>
                  </a:lnTo>
                  <a:lnTo>
                    <a:pt x="155" y="120"/>
                  </a:lnTo>
                  <a:lnTo>
                    <a:pt x="151" y="118"/>
                  </a:lnTo>
                  <a:lnTo>
                    <a:pt x="147" y="115"/>
                  </a:lnTo>
                  <a:lnTo>
                    <a:pt x="143" y="112"/>
                  </a:lnTo>
                  <a:lnTo>
                    <a:pt x="136" y="106"/>
                  </a:lnTo>
                  <a:lnTo>
                    <a:pt x="130" y="100"/>
                  </a:lnTo>
                  <a:lnTo>
                    <a:pt x="123" y="94"/>
                  </a:lnTo>
                  <a:lnTo>
                    <a:pt x="115" y="89"/>
                  </a:lnTo>
                  <a:lnTo>
                    <a:pt x="107" y="82"/>
                  </a:lnTo>
                  <a:lnTo>
                    <a:pt x="98" y="75"/>
                  </a:lnTo>
                  <a:lnTo>
                    <a:pt x="88" y="68"/>
                  </a:lnTo>
                  <a:lnTo>
                    <a:pt x="78" y="61"/>
                  </a:lnTo>
                  <a:lnTo>
                    <a:pt x="68" y="53"/>
                  </a:lnTo>
                  <a:lnTo>
                    <a:pt x="55" y="44"/>
                  </a:lnTo>
                  <a:lnTo>
                    <a:pt x="63" y="50"/>
                  </a:lnTo>
                  <a:lnTo>
                    <a:pt x="72" y="55"/>
                  </a:lnTo>
                  <a:lnTo>
                    <a:pt x="82" y="63"/>
                  </a:lnTo>
                  <a:lnTo>
                    <a:pt x="88" y="68"/>
                  </a:lnTo>
                  <a:lnTo>
                    <a:pt x="99" y="74"/>
                  </a:lnTo>
                  <a:lnTo>
                    <a:pt x="107" y="79"/>
                  </a:lnTo>
                  <a:lnTo>
                    <a:pt x="115" y="82"/>
                  </a:lnTo>
                  <a:lnTo>
                    <a:pt x="126" y="89"/>
                  </a:lnTo>
                  <a:lnTo>
                    <a:pt x="132" y="94"/>
                  </a:lnTo>
                  <a:lnTo>
                    <a:pt x="139" y="96"/>
                  </a:lnTo>
                  <a:lnTo>
                    <a:pt x="147" y="100"/>
                  </a:lnTo>
                  <a:lnTo>
                    <a:pt x="152" y="103"/>
                  </a:lnTo>
                  <a:lnTo>
                    <a:pt x="159" y="105"/>
                  </a:lnTo>
                  <a:lnTo>
                    <a:pt x="163" y="106"/>
                  </a:lnTo>
                  <a:lnTo>
                    <a:pt x="171" y="106"/>
                  </a:lnTo>
                  <a:lnTo>
                    <a:pt x="178" y="104"/>
                  </a:lnTo>
                  <a:lnTo>
                    <a:pt x="178" y="100"/>
                  </a:lnTo>
                  <a:lnTo>
                    <a:pt x="178" y="94"/>
                  </a:lnTo>
                  <a:lnTo>
                    <a:pt x="175" y="90"/>
                  </a:lnTo>
                  <a:lnTo>
                    <a:pt x="178" y="93"/>
                  </a:lnTo>
                  <a:lnTo>
                    <a:pt x="182" y="94"/>
                  </a:lnTo>
                  <a:lnTo>
                    <a:pt x="184" y="94"/>
                  </a:lnTo>
                  <a:lnTo>
                    <a:pt x="187" y="96"/>
                  </a:lnTo>
                  <a:lnTo>
                    <a:pt x="193" y="96"/>
                  </a:lnTo>
                  <a:lnTo>
                    <a:pt x="199" y="96"/>
                  </a:lnTo>
                  <a:lnTo>
                    <a:pt x="201" y="96"/>
                  </a:lnTo>
                  <a:lnTo>
                    <a:pt x="205" y="94"/>
                  </a:lnTo>
                  <a:lnTo>
                    <a:pt x="206" y="89"/>
                  </a:lnTo>
                  <a:lnTo>
                    <a:pt x="206" y="82"/>
                  </a:lnTo>
                  <a:lnTo>
                    <a:pt x="203" y="74"/>
                  </a:lnTo>
                  <a:lnTo>
                    <a:pt x="199" y="62"/>
                  </a:lnTo>
                  <a:lnTo>
                    <a:pt x="191" y="47"/>
                  </a:lnTo>
                  <a:lnTo>
                    <a:pt x="178" y="25"/>
                  </a:lnTo>
                  <a:lnTo>
                    <a:pt x="164" y="0"/>
                  </a:lnTo>
                  <a:close/>
                </a:path>
              </a:pathLst>
            </a:custGeom>
            <a:solidFill>
              <a:srgbClr val="FF8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GB" sz="1349"/>
            </a:p>
          </p:txBody>
        </p:sp>
      </p:grpSp>
      <p:sp>
        <p:nvSpPr>
          <p:cNvPr id="50" name="Freeform 19">
            <a:extLst>
              <a:ext uri="{FF2B5EF4-FFF2-40B4-BE49-F238E27FC236}">
                <a16:creationId xmlns:a16="http://schemas.microsoft.com/office/drawing/2014/main" id="{9AB7551D-A28D-495A-A011-6A158EC74C4F}"/>
              </a:ext>
            </a:extLst>
          </p:cNvPr>
          <p:cNvSpPr>
            <a:spLocks/>
          </p:cNvSpPr>
          <p:nvPr/>
        </p:nvSpPr>
        <p:spPr bwMode="auto">
          <a:xfrm>
            <a:off x="967143" y="7926239"/>
            <a:ext cx="456812" cy="374891"/>
          </a:xfrm>
          <a:custGeom>
            <a:avLst/>
            <a:gdLst>
              <a:gd name="T0" fmla="*/ 69 w 915"/>
              <a:gd name="T1" fmla="*/ 216 h 683"/>
              <a:gd name="T2" fmla="*/ 113 w 915"/>
              <a:gd name="T3" fmla="*/ 260 h 683"/>
              <a:gd name="T4" fmla="*/ 45 w 915"/>
              <a:gd name="T5" fmla="*/ 270 h 683"/>
              <a:gd name="T6" fmla="*/ 0 w 915"/>
              <a:gd name="T7" fmla="*/ 295 h 683"/>
              <a:gd name="T8" fmla="*/ 67 w 915"/>
              <a:gd name="T9" fmla="*/ 333 h 683"/>
              <a:gd name="T10" fmla="*/ 119 w 915"/>
              <a:gd name="T11" fmla="*/ 356 h 683"/>
              <a:gd name="T12" fmla="*/ 49 w 915"/>
              <a:gd name="T13" fmla="*/ 391 h 683"/>
              <a:gd name="T14" fmla="*/ 32 w 915"/>
              <a:gd name="T15" fmla="*/ 428 h 683"/>
              <a:gd name="T16" fmla="*/ 113 w 915"/>
              <a:gd name="T17" fmla="*/ 447 h 683"/>
              <a:gd name="T18" fmla="*/ 154 w 915"/>
              <a:gd name="T19" fmla="*/ 459 h 683"/>
              <a:gd name="T20" fmla="*/ 96 w 915"/>
              <a:gd name="T21" fmla="*/ 521 h 683"/>
              <a:gd name="T22" fmla="*/ 174 w 915"/>
              <a:gd name="T23" fmla="*/ 534 h 683"/>
              <a:gd name="T24" fmla="*/ 239 w 915"/>
              <a:gd name="T25" fmla="*/ 523 h 683"/>
              <a:gd name="T26" fmla="*/ 230 w 915"/>
              <a:gd name="T27" fmla="*/ 579 h 683"/>
              <a:gd name="T28" fmla="*/ 307 w 915"/>
              <a:gd name="T29" fmla="*/ 562 h 683"/>
              <a:gd name="T30" fmla="*/ 313 w 915"/>
              <a:gd name="T31" fmla="*/ 647 h 683"/>
              <a:gd name="T32" fmla="*/ 358 w 915"/>
              <a:gd name="T33" fmla="*/ 645 h 683"/>
              <a:gd name="T34" fmla="*/ 401 w 915"/>
              <a:gd name="T35" fmla="*/ 628 h 683"/>
              <a:gd name="T36" fmla="*/ 458 w 915"/>
              <a:gd name="T37" fmla="*/ 679 h 683"/>
              <a:gd name="T38" fmla="*/ 518 w 915"/>
              <a:gd name="T39" fmla="*/ 632 h 683"/>
              <a:gd name="T40" fmla="*/ 558 w 915"/>
              <a:gd name="T41" fmla="*/ 670 h 683"/>
              <a:gd name="T42" fmla="*/ 605 w 915"/>
              <a:gd name="T43" fmla="*/ 680 h 683"/>
              <a:gd name="T44" fmla="*/ 636 w 915"/>
              <a:gd name="T45" fmla="*/ 629 h 683"/>
              <a:gd name="T46" fmla="*/ 711 w 915"/>
              <a:gd name="T47" fmla="*/ 662 h 683"/>
              <a:gd name="T48" fmla="*/ 722 w 915"/>
              <a:gd name="T49" fmla="*/ 586 h 683"/>
              <a:gd name="T50" fmla="*/ 775 w 915"/>
              <a:gd name="T51" fmla="*/ 610 h 683"/>
              <a:gd name="T52" fmla="*/ 803 w 915"/>
              <a:gd name="T53" fmla="*/ 603 h 683"/>
              <a:gd name="T54" fmla="*/ 786 w 915"/>
              <a:gd name="T55" fmla="*/ 527 h 683"/>
              <a:gd name="T56" fmla="*/ 844 w 915"/>
              <a:gd name="T57" fmla="*/ 532 h 683"/>
              <a:gd name="T58" fmla="*/ 873 w 915"/>
              <a:gd name="T59" fmla="*/ 515 h 683"/>
              <a:gd name="T60" fmla="*/ 865 w 915"/>
              <a:gd name="T61" fmla="*/ 480 h 683"/>
              <a:gd name="T62" fmla="*/ 901 w 915"/>
              <a:gd name="T63" fmla="*/ 459 h 683"/>
              <a:gd name="T64" fmla="*/ 883 w 915"/>
              <a:gd name="T65" fmla="*/ 419 h 683"/>
              <a:gd name="T66" fmla="*/ 910 w 915"/>
              <a:gd name="T67" fmla="*/ 385 h 683"/>
              <a:gd name="T68" fmla="*/ 883 w 915"/>
              <a:gd name="T69" fmla="*/ 355 h 683"/>
              <a:gd name="T70" fmla="*/ 894 w 915"/>
              <a:gd name="T71" fmla="*/ 313 h 683"/>
              <a:gd name="T72" fmla="*/ 863 w 915"/>
              <a:gd name="T73" fmla="*/ 283 h 683"/>
              <a:gd name="T74" fmla="*/ 861 w 915"/>
              <a:gd name="T75" fmla="*/ 242 h 683"/>
              <a:gd name="T76" fmla="*/ 798 w 915"/>
              <a:gd name="T77" fmla="*/ 233 h 683"/>
              <a:gd name="T78" fmla="*/ 834 w 915"/>
              <a:gd name="T79" fmla="*/ 175 h 683"/>
              <a:gd name="T80" fmla="*/ 803 w 915"/>
              <a:gd name="T81" fmla="*/ 147 h 683"/>
              <a:gd name="T82" fmla="*/ 727 w 915"/>
              <a:gd name="T83" fmla="*/ 161 h 683"/>
              <a:gd name="T84" fmla="*/ 726 w 915"/>
              <a:gd name="T85" fmla="*/ 95 h 683"/>
              <a:gd name="T86" fmla="*/ 677 w 915"/>
              <a:gd name="T87" fmla="*/ 95 h 683"/>
              <a:gd name="T88" fmla="*/ 631 w 915"/>
              <a:gd name="T89" fmla="*/ 121 h 683"/>
              <a:gd name="T90" fmla="*/ 608 w 915"/>
              <a:gd name="T91" fmla="*/ 41 h 683"/>
              <a:gd name="T92" fmla="*/ 532 w 915"/>
              <a:gd name="T93" fmla="*/ 61 h 683"/>
              <a:gd name="T94" fmla="*/ 477 w 915"/>
              <a:gd name="T95" fmla="*/ 2 h 683"/>
              <a:gd name="T96" fmla="*/ 417 w 915"/>
              <a:gd name="T97" fmla="*/ 46 h 683"/>
              <a:gd name="T98" fmla="*/ 349 w 915"/>
              <a:gd name="T99" fmla="*/ 27 h 683"/>
              <a:gd name="T100" fmla="*/ 338 w 915"/>
              <a:gd name="T101" fmla="*/ 98 h 683"/>
              <a:gd name="T102" fmla="*/ 268 w 915"/>
              <a:gd name="T103" fmla="*/ 55 h 683"/>
              <a:gd name="T104" fmla="*/ 227 w 915"/>
              <a:gd name="T105" fmla="*/ 65 h 683"/>
              <a:gd name="T106" fmla="*/ 199 w 915"/>
              <a:gd name="T107" fmla="*/ 88 h 683"/>
              <a:gd name="T108" fmla="*/ 167 w 915"/>
              <a:gd name="T109" fmla="*/ 123 h 683"/>
              <a:gd name="T110" fmla="*/ 144 w 915"/>
              <a:gd name="T111" fmla="*/ 132 h 683"/>
              <a:gd name="T112" fmla="*/ 81 w 915"/>
              <a:gd name="T113" fmla="*/ 131 h 683"/>
              <a:gd name="T114" fmla="*/ 136 w 915"/>
              <a:gd name="T115" fmla="*/ 211 h 6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915" h="683">
                <a:moveTo>
                  <a:pt x="136" y="211"/>
                </a:moveTo>
                <a:lnTo>
                  <a:pt x="128" y="208"/>
                </a:lnTo>
                <a:lnTo>
                  <a:pt x="117" y="205"/>
                </a:lnTo>
                <a:lnTo>
                  <a:pt x="105" y="205"/>
                </a:lnTo>
                <a:lnTo>
                  <a:pt x="93" y="208"/>
                </a:lnTo>
                <a:lnTo>
                  <a:pt x="84" y="211"/>
                </a:lnTo>
                <a:lnTo>
                  <a:pt x="77" y="212"/>
                </a:lnTo>
                <a:lnTo>
                  <a:pt x="69" y="216"/>
                </a:lnTo>
                <a:lnTo>
                  <a:pt x="68" y="218"/>
                </a:lnTo>
                <a:lnTo>
                  <a:pt x="68" y="223"/>
                </a:lnTo>
                <a:lnTo>
                  <a:pt x="72" y="230"/>
                </a:lnTo>
                <a:lnTo>
                  <a:pt x="81" y="235"/>
                </a:lnTo>
                <a:lnTo>
                  <a:pt x="91" y="243"/>
                </a:lnTo>
                <a:lnTo>
                  <a:pt x="96" y="250"/>
                </a:lnTo>
                <a:lnTo>
                  <a:pt x="105" y="256"/>
                </a:lnTo>
                <a:lnTo>
                  <a:pt x="113" y="260"/>
                </a:lnTo>
                <a:lnTo>
                  <a:pt x="119" y="262"/>
                </a:lnTo>
                <a:lnTo>
                  <a:pt x="104" y="262"/>
                </a:lnTo>
                <a:lnTo>
                  <a:pt x="93" y="265"/>
                </a:lnTo>
                <a:lnTo>
                  <a:pt x="84" y="265"/>
                </a:lnTo>
                <a:lnTo>
                  <a:pt x="75" y="265"/>
                </a:lnTo>
                <a:lnTo>
                  <a:pt x="64" y="267"/>
                </a:lnTo>
                <a:lnTo>
                  <a:pt x="52" y="269"/>
                </a:lnTo>
                <a:lnTo>
                  <a:pt x="45" y="270"/>
                </a:lnTo>
                <a:lnTo>
                  <a:pt x="37" y="274"/>
                </a:lnTo>
                <a:lnTo>
                  <a:pt x="28" y="274"/>
                </a:lnTo>
                <a:lnTo>
                  <a:pt x="19" y="276"/>
                </a:lnTo>
                <a:lnTo>
                  <a:pt x="12" y="280"/>
                </a:lnTo>
                <a:lnTo>
                  <a:pt x="8" y="283"/>
                </a:lnTo>
                <a:lnTo>
                  <a:pt x="4" y="285"/>
                </a:lnTo>
                <a:lnTo>
                  <a:pt x="0" y="288"/>
                </a:lnTo>
                <a:lnTo>
                  <a:pt x="0" y="295"/>
                </a:lnTo>
                <a:lnTo>
                  <a:pt x="4" y="300"/>
                </a:lnTo>
                <a:lnTo>
                  <a:pt x="9" y="304"/>
                </a:lnTo>
                <a:lnTo>
                  <a:pt x="17" y="309"/>
                </a:lnTo>
                <a:lnTo>
                  <a:pt x="24" y="314"/>
                </a:lnTo>
                <a:lnTo>
                  <a:pt x="35" y="317"/>
                </a:lnTo>
                <a:lnTo>
                  <a:pt x="45" y="323"/>
                </a:lnTo>
                <a:lnTo>
                  <a:pt x="55" y="328"/>
                </a:lnTo>
                <a:lnTo>
                  <a:pt x="67" y="333"/>
                </a:lnTo>
                <a:lnTo>
                  <a:pt x="77" y="338"/>
                </a:lnTo>
                <a:lnTo>
                  <a:pt x="89" y="341"/>
                </a:lnTo>
                <a:lnTo>
                  <a:pt x="99" y="345"/>
                </a:lnTo>
                <a:lnTo>
                  <a:pt x="107" y="347"/>
                </a:lnTo>
                <a:lnTo>
                  <a:pt x="116" y="351"/>
                </a:lnTo>
                <a:lnTo>
                  <a:pt x="121" y="352"/>
                </a:lnTo>
                <a:lnTo>
                  <a:pt x="127" y="355"/>
                </a:lnTo>
                <a:lnTo>
                  <a:pt x="119" y="356"/>
                </a:lnTo>
                <a:lnTo>
                  <a:pt x="112" y="360"/>
                </a:lnTo>
                <a:lnTo>
                  <a:pt x="104" y="365"/>
                </a:lnTo>
                <a:lnTo>
                  <a:pt x="93" y="369"/>
                </a:lnTo>
                <a:lnTo>
                  <a:pt x="84" y="374"/>
                </a:lnTo>
                <a:lnTo>
                  <a:pt x="76" y="379"/>
                </a:lnTo>
                <a:lnTo>
                  <a:pt x="64" y="383"/>
                </a:lnTo>
                <a:lnTo>
                  <a:pt x="59" y="386"/>
                </a:lnTo>
                <a:lnTo>
                  <a:pt x="49" y="391"/>
                </a:lnTo>
                <a:lnTo>
                  <a:pt x="43" y="397"/>
                </a:lnTo>
                <a:lnTo>
                  <a:pt x="37" y="402"/>
                </a:lnTo>
                <a:lnTo>
                  <a:pt x="27" y="412"/>
                </a:lnTo>
                <a:lnTo>
                  <a:pt x="24" y="414"/>
                </a:lnTo>
                <a:lnTo>
                  <a:pt x="24" y="419"/>
                </a:lnTo>
                <a:lnTo>
                  <a:pt x="24" y="423"/>
                </a:lnTo>
                <a:lnTo>
                  <a:pt x="28" y="426"/>
                </a:lnTo>
                <a:lnTo>
                  <a:pt x="32" y="428"/>
                </a:lnTo>
                <a:lnTo>
                  <a:pt x="40" y="432"/>
                </a:lnTo>
                <a:lnTo>
                  <a:pt x="48" y="433"/>
                </a:lnTo>
                <a:lnTo>
                  <a:pt x="59" y="437"/>
                </a:lnTo>
                <a:lnTo>
                  <a:pt x="68" y="440"/>
                </a:lnTo>
                <a:lnTo>
                  <a:pt x="79" y="442"/>
                </a:lnTo>
                <a:lnTo>
                  <a:pt x="91" y="445"/>
                </a:lnTo>
                <a:lnTo>
                  <a:pt x="101" y="447"/>
                </a:lnTo>
                <a:lnTo>
                  <a:pt x="113" y="447"/>
                </a:lnTo>
                <a:lnTo>
                  <a:pt x="136" y="447"/>
                </a:lnTo>
                <a:lnTo>
                  <a:pt x="147" y="450"/>
                </a:lnTo>
                <a:lnTo>
                  <a:pt x="155" y="450"/>
                </a:lnTo>
                <a:lnTo>
                  <a:pt x="164" y="447"/>
                </a:lnTo>
                <a:lnTo>
                  <a:pt x="170" y="447"/>
                </a:lnTo>
                <a:lnTo>
                  <a:pt x="166" y="450"/>
                </a:lnTo>
                <a:lnTo>
                  <a:pt x="159" y="456"/>
                </a:lnTo>
                <a:lnTo>
                  <a:pt x="154" y="459"/>
                </a:lnTo>
                <a:lnTo>
                  <a:pt x="147" y="465"/>
                </a:lnTo>
                <a:lnTo>
                  <a:pt x="139" y="470"/>
                </a:lnTo>
                <a:lnTo>
                  <a:pt x="119" y="489"/>
                </a:lnTo>
                <a:lnTo>
                  <a:pt x="113" y="496"/>
                </a:lnTo>
                <a:lnTo>
                  <a:pt x="107" y="503"/>
                </a:lnTo>
                <a:lnTo>
                  <a:pt x="104" y="509"/>
                </a:lnTo>
                <a:lnTo>
                  <a:pt x="100" y="515"/>
                </a:lnTo>
                <a:lnTo>
                  <a:pt x="96" y="521"/>
                </a:lnTo>
                <a:lnTo>
                  <a:pt x="96" y="531"/>
                </a:lnTo>
                <a:lnTo>
                  <a:pt x="100" y="534"/>
                </a:lnTo>
                <a:lnTo>
                  <a:pt x="104" y="537"/>
                </a:lnTo>
                <a:lnTo>
                  <a:pt x="109" y="540"/>
                </a:lnTo>
                <a:lnTo>
                  <a:pt x="139" y="540"/>
                </a:lnTo>
                <a:lnTo>
                  <a:pt x="151" y="538"/>
                </a:lnTo>
                <a:lnTo>
                  <a:pt x="162" y="537"/>
                </a:lnTo>
                <a:lnTo>
                  <a:pt x="174" y="534"/>
                </a:lnTo>
                <a:lnTo>
                  <a:pt x="187" y="532"/>
                </a:lnTo>
                <a:lnTo>
                  <a:pt x="199" y="532"/>
                </a:lnTo>
                <a:lnTo>
                  <a:pt x="208" y="531"/>
                </a:lnTo>
                <a:lnTo>
                  <a:pt x="219" y="528"/>
                </a:lnTo>
                <a:lnTo>
                  <a:pt x="227" y="527"/>
                </a:lnTo>
                <a:lnTo>
                  <a:pt x="234" y="524"/>
                </a:lnTo>
                <a:lnTo>
                  <a:pt x="236" y="524"/>
                </a:lnTo>
                <a:lnTo>
                  <a:pt x="239" y="523"/>
                </a:lnTo>
                <a:lnTo>
                  <a:pt x="235" y="531"/>
                </a:lnTo>
                <a:lnTo>
                  <a:pt x="231" y="538"/>
                </a:lnTo>
                <a:lnTo>
                  <a:pt x="228" y="546"/>
                </a:lnTo>
                <a:lnTo>
                  <a:pt x="224" y="553"/>
                </a:lnTo>
                <a:lnTo>
                  <a:pt x="224" y="562"/>
                </a:lnTo>
                <a:lnTo>
                  <a:pt x="224" y="569"/>
                </a:lnTo>
                <a:lnTo>
                  <a:pt x="224" y="574"/>
                </a:lnTo>
                <a:lnTo>
                  <a:pt x="230" y="579"/>
                </a:lnTo>
                <a:lnTo>
                  <a:pt x="236" y="581"/>
                </a:lnTo>
                <a:lnTo>
                  <a:pt x="246" y="584"/>
                </a:lnTo>
                <a:lnTo>
                  <a:pt x="256" y="584"/>
                </a:lnTo>
                <a:lnTo>
                  <a:pt x="268" y="581"/>
                </a:lnTo>
                <a:lnTo>
                  <a:pt x="279" y="579"/>
                </a:lnTo>
                <a:lnTo>
                  <a:pt x="290" y="574"/>
                </a:lnTo>
                <a:lnTo>
                  <a:pt x="299" y="570"/>
                </a:lnTo>
                <a:lnTo>
                  <a:pt x="307" y="562"/>
                </a:lnTo>
                <a:lnTo>
                  <a:pt x="303" y="574"/>
                </a:lnTo>
                <a:lnTo>
                  <a:pt x="298" y="586"/>
                </a:lnTo>
                <a:lnTo>
                  <a:pt x="295" y="600"/>
                </a:lnTo>
                <a:lnTo>
                  <a:pt x="294" y="610"/>
                </a:lnTo>
                <a:lnTo>
                  <a:pt x="295" y="623"/>
                </a:lnTo>
                <a:lnTo>
                  <a:pt x="297" y="633"/>
                </a:lnTo>
                <a:lnTo>
                  <a:pt x="303" y="641"/>
                </a:lnTo>
                <a:lnTo>
                  <a:pt x="313" y="647"/>
                </a:lnTo>
                <a:lnTo>
                  <a:pt x="317" y="650"/>
                </a:lnTo>
                <a:lnTo>
                  <a:pt x="323" y="651"/>
                </a:lnTo>
                <a:lnTo>
                  <a:pt x="329" y="652"/>
                </a:lnTo>
                <a:lnTo>
                  <a:pt x="334" y="651"/>
                </a:lnTo>
                <a:lnTo>
                  <a:pt x="339" y="651"/>
                </a:lnTo>
                <a:lnTo>
                  <a:pt x="347" y="650"/>
                </a:lnTo>
                <a:lnTo>
                  <a:pt x="354" y="647"/>
                </a:lnTo>
                <a:lnTo>
                  <a:pt x="358" y="645"/>
                </a:lnTo>
                <a:lnTo>
                  <a:pt x="365" y="641"/>
                </a:lnTo>
                <a:lnTo>
                  <a:pt x="370" y="638"/>
                </a:lnTo>
                <a:lnTo>
                  <a:pt x="374" y="636"/>
                </a:lnTo>
                <a:lnTo>
                  <a:pt x="381" y="632"/>
                </a:lnTo>
                <a:lnTo>
                  <a:pt x="385" y="628"/>
                </a:lnTo>
                <a:lnTo>
                  <a:pt x="390" y="622"/>
                </a:lnTo>
                <a:lnTo>
                  <a:pt x="398" y="614"/>
                </a:lnTo>
                <a:lnTo>
                  <a:pt x="401" y="628"/>
                </a:lnTo>
                <a:lnTo>
                  <a:pt x="406" y="639"/>
                </a:lnTo>
                <a:lnTo>
                  <a:pt x="410" y="652"/>
                </a:lnTo>
                <a:lnTo>
                  <a:pt x="413" y="662"/>
                </a:lnTo>
                <a:lnTo>
                  <a:pt x="421" y="670"/>
                </a:lnTo>
                <a:lnTo>
                  <a:pt x="428" y="676"/>
                </a:lnTo>
                <a:lnTo>
                  <a:pt x="438" y="680"/>
                </a:lnTo>
                <a:lnTo>
                  <a:pt x="448" y="681"/>
                </a:lnTo>
                <a:lnTo>
                  <a:pt x="458" y="679"/>
                </a:lnTo>
                <a:lnTo>
                  <a:pt x="472" y="675"/>
                </a:lnTo>
                <a:lnTo>
                  <a:pt x="484" y="667"/>
                </a:lnTo>
                <a:lnTo>
                  <a:pt x="493" y="660"/>
                </a:lnTo>
                <a:lnTo>
                  <a:pt x="501" y="650"/>
                </a:lnTo>
                <a:lnTo>
                  <a:pt x="508" y="641"/>
                </a:lnTo>
                <a:lnTo>
                  <a:pt x="513" y="633"/>
                </a:lnTo>
                <a:lnTo>
                  <a:pt x="514" y="627"/>
                </a:lnTo>
                <a:lnTo>
                  <a:pt x="518" y="632"/>
                </a:lnTo>
                <a:lnTo>
                  <a:pt x="520" y="636"/>
                </a:lnTo>
                <a:lnTo>
                  <a:pt x="524" y="641"/>
                </a:lnTo>
                <a:lnTo>
                  <a:pt x="529" y="647"/>
                </a:lnTo>
                <a:lnTo>
                  <a:pt x="533" y="653"/>
                </a:lnTo>
                <a:lnTo>
                  <a:pt x="538" y="657"/>
                </a:lnTo>
                <a:lnTo>
                  <a:pt x="544" y="662"/>
                </a:lnTo>
                <a:lnTo>
                  <a:pt x="552" y="667"/>
                </a:lnTo>
                <a:lnTo>
                  <a:pt x="558" y="670"/>
                </a:lnTo>
                <a:lnTo>
                  <a:pt x="564" y="675"/>
                </a:lnTo>
                <a:lnTo>
                  <a:pt x="570" y="676"/>
                </a:lnTo>
                <a:lnTo>
                  <a:pt x="576" y="679"/>
                </a:lnTo>
                <a:lnTo>
                  <a:pt x="581" y="681"/>
                </a:lnTo>
                <a:lnTo>
                  <a:pt x="588" y="681"/>
                </a:lnTo>
                <a:lnTo>
                  <a:pt x="593" y="683"/>
                </a:lnTo>
                <a:lnTo>
                  <a:pt x="596" y="683"/>
                </a:lnTo>
                <a:lnTo>
                  <a:pt x="605" y="680"/>
                </a:lnTo>
                <a:lnTo>
                  <a:pt x="613" y="675"/>
                </a:lnTo>
                <a:lnTo>
                  <a:pt x="620" y="669"/>
                </a:lnTo>
                <a:lnTo>
                  <a:pt x="625" y="660"/>
                </a:lnTo>
                <a:lnTo>
                  <a:pt x="631" y="650"/>
                </a:lnTo>
                <a:lnTo>
                  <a:pt x="632" y="638"/>
                </a:lnTo>
                <a:lnTo>
                  <a:pt x="632" y="629"/>
                </a:lnTo>
                <a:lnTo>
                  <a:pt x="628" y="619"/>
                </a:lnTo>
                <a:lnTo>
                  <a:pt x="636" y="629"/>
                </a:lnTo>
                <a:lnTo>
                  <a:pt x="645" y="638"/>
                </a:lnTo>
                <a:lnTo>
                  <a:pt x="653" y="647"/>
                </a:lnTo>
                <a:lnTo>
                  <a:pt x="663" y="656"/>
                </a:lnTo>
                <a:lnTo>
                  <a:pt x="673" y="660"/>
                </a:lnTo>
                <a:lnTo>
                  <a:pt x="685" y="662"/>
                </a:lnTo>
                <a:lnTo>
                  <a:pt x="693" y="666"/>
                </a:lnTo>
                <a:lnTo>
                  <a:pt x="703" y="666"/>
                </a:lnTo>
                <a:lnTo>
                  <a:pt x="711" y="662"/>
                </a:lnTo>
                <a:lnTo>
                  <a:pt x="718" y="656"/>
                </a:lnTo>
                <a:lnTo>
                  <a:pt x="722" y="645"/>
                </a:lnTo>
                <a:lnTo>
                  <a:pt x="724" y="633"/>
                </a:lnTo>
                <a:lnTo>
                  <a:pt x="726" y="621"/>
                </a:lnTo>
                <a:lnTo>
                  <a:pt x="724" y="607"/>
                </a:lnTo>
                <a:lnTo>
                  <a:pt x="722" y="593"/>
                </a:lnTo>
                <a:lnTo>
                  <a:pt x="713" y="579"/>
                </a:lnTo>
                <a:lnTo>
                  <a:pt x="722" y="586"/>
                </a:lnTo>
                <a:lnTo>
                  <a:pt x="730" y="591"/>
                </a:lnTo>
                <a:lnTo>
                  <a:pt x="739" y="595"/>
                </a:lnTo>
                <a:lnTo>
                  <a:pt x="746" y="600"/>
                </a:lnTo>
                <a:lnTo>
                  <a:pt x="752" y="603"/>
                </a:lnTo>
                <a:lnTo>
                  <a:pt x="758" y="607"/>
                </a:lnTo>
                <a:lnTo>
                  <a:pt x="763" y="608"/>
                </a:lnTo>
                <a:lnTo>
                  <a:pt x="768" y="609"/>
                </a:lnTo>
                <a:lnTo>
                  <a:pt x="775" y="610"/>
                </a:lnTo>
                <a:lnTo>
                  <a:pt x="778" y="610"/>
                </a:lnTo>
                <a:lnTo>
                  <a:pt x="783" y="612"/>
                </a:lnTo>
                <a:lnTo>
                  <a:pt x="786" y="612"/>
                </a:lnTo>
                <a:lnTo>
                  <a:pt x="790" y="610"/>
                </a:lnTo>
                <a:lnTo>
                  <a:pt x="794" y="610"/>
                </a:lnTo>
                <a:lnTo>
                  <a:pt x="798" y="609"/>
                </a:lnTo>
                <a:lnTo>
                  <a:pt x="798" y="608"/>
                </a:lnTo>
                <a:lnTo>
                  <a:pt x="803" y="603"/>
                </a:lnTo>
                <a:lnTo>
                  <a:pt x="806" y="595"/>
                </a:lnTo>
                <a:lnTo>
                  <a:pt x="806" y="586"/>
                </a:lnTo>
                <a:lnTo>
                  <a:pt x="803" y="574"/>
                </a:lnTo>
                <a:lnTo>
                  <a:pt x="800" y="560"/>
                </a:lnTo>
                <a:lnTo>
                  <a:pt x="794" y="548"/>
                </a:lnTo>
                <a:lnTo>
                  <a:pt x="786" y="534"/>
                </a:lnTo>
                <a:lnTo>
                  <a:pt x="778" y="523"/>
                </a:lnTo>
                <a:lnTo>
                  <a:pt x="786" y="527"/>
                </a:lnTo>
                <a:lnTo>
                  <a:pt x="795" y="531"/>
                </a:lnTo>
                <a:lnTo>
                  <a:pt x="803" y="532"/>
                </a:lnTo>
                <a:lnTo>
                  <a:pt x="810" y="532"/>
                </a:lnTo>
                <a:lnTo>
                  <a:pt x="818" y="534"/>
                </a:lnTo>
                <a:lnTo>
                  <a:pt x="826" y="534"/>
                </a:lnTo>
                <a:lnTo>
                  <a:pt x="832" y="532"/>
                </a:lnTo>
                <a:lnTo>
                  <a:pt x="838" y="532"/>
                </a:lnTo>
                <a:lnTo>
                  <a:pt x="844" y="532"/>
                </a:lnTo>
                <a:lnTo>
                  <a:pt x="850" y="531"/>
                </a:lnTo>
                <a:lnTo>
                  <a:pt x="854" y="528"/>
                </a:lnTo>
                <a:lnTo>
                  <a:pt x="858" y="527"/>
                </a:lnTo>
                <a:lnTo>
                  <a:pt x="861" y="524"/>
                </a:lnTo>
                <a:lnTo>
                  <a:pt x="865" y="521"/>
                </a:lnTo>
                <a:lnTo>
                  <a:pt x="867" y="521"/>
                </a:lnTo>
                <a:lnTo>
                  <a:pt x="870" y="518"/>
                </a:lnTo>
                <a:lnTo>
                  <a:pt x="873" y="515"/>
                </a:lnTo>
                <a:lnTo>
                  <a:pt x="873" y="505"/>
                </a:lnTo>
                <a:lnTo>
                  <a:pt x="870" y="502"/>
                </a:lnTo>
                <a:lnTo>
                  <a:pt x="866" y="494"/>
                </a:lnTo>
                <a:lnTo>
                  <a:pt x="861" y="489"/>
                </a:lnTo>
                <a:lnTo>
                  <a:pt x="855" y="485"/>
                </a:lnTo>
                <a:lnTo>
                  <a:pt x="847" y="479"/>
                </a:lnTo>
                <a:lnTo>
                  <a:pt x="855" y="479"/>
                </a:lnTo>
                <a:lnTo>
                  <a:pt x="865" y="480"/>
                </a:lnTo>
                <a:lnTo>
                  <a:pt x="873" y="480"/>
                </a:lnTo>
                <a:lnTo>
                  <a:pt x="882" y="479"/>
                </a:lnTo>
                <a:lnTo>
                  <a:pt x="889" y="478"/>
                </a:lnTo>
                <a:lnTo>
                  <a:pt x="895" y="475"/>
                </a:lnTo>
                <a:lnTo>
                  <a:pt x="901" y="475"/>
                </a:lnTo>
                <a:lnTo>
                  <a:pt x="901" y="467"/>
                </a:lnTo>
                <a:lnTo>
                  <a:pt x="903" y="464"/>
                </a:lnTo>
                <a:lnTo>
                  <a:pt x="901" y="459"/>
                </a:lnTo>
                <a:lnTo>
                  <a:pt x="895" y="450"/>
                </a:lnTo>
                <a:lnTo>
                  <a:pt x="882" y="437"/>
                </a:lnTo>
                <a:lnTo>
                  <a:pt x="873" y="431"/>
                </a:lnTo>
                <a:lnTo>
                  <a:pt x="865" y="427"/>
                </a:lnTo>
                <a:lnTo>
                  <a:pt x="858" y="426"/>
                </a:lnTo>
                <a:lnTo>
                  <a:pt x="866" y="423"/>
                </a:lnTo>
                <a:lnTo>
                  <a:pt x="875" y="421"/>
                </a:lnTo>
                <a:lnTo>
                  <a:pt x="883" y="419"/>
                </a:lnTo>
                <a:lnTo>
                  <a:pt x="893" y="417"/>
                </a:lnTo>
                <a:lnTo>
                  <a:pt x="901" y="412"/>
                </a:lnTo>
                <a:lnTo>
                  <a:pt x="905" y="409"/>
                </a:lnTo>
                <a:lnTo>
                  <a:pt x="910" y="407"/>
                </a:lnTo>
                <a:lnTo>
                  <a:pt x="913" y="400"/>
                </a:lnTo>
                <a:lnTo>
                  <a:pt x="915" y="395"/>
                </a:lnTo>
                <a:lnTo>
                  <a:pt x="913" y="390"/>
                </a:lnTo>
                <a:lnTo>
                  <a:pt x="910" y="385"/>
                </a:lnTo>
                <a:lnTo>
                  <a:pt x="905" y="380"/>
                </a:lnTo>
                <a:lnTo>
                  <a:pt x="895" y="374"/>
                </a:lnTo>
                <a:lnTo>
                  <a:pt x="883" y="369"/>
                </a:lnTo>
                <a:lnTo>
                  <a:pt x="870" y="366"/>
                </a:lnTo>
                <a:lnTo>
                  <a:pt x="850" y="365"/>
                </a:lnTo>
                <a:lnTo>
                  <a:pt x="861" y="364"/>
                </a:lnTo>
                <a:lnTo>
                  <a:pt x="873" y="359"/>
                </a:lnTo>
                <a:lnTo>
                  <a:pt x="883" y="355"/>
                </a:lnTo>
                <a:lnTo>
                  <a:pt x="894" y="350"/>
                </a:lnTo>
                <a:lnTo>
                  <a:pt x="901" y="343"/>
                </a:lnTo>
                <a:lnTo>
                  <a:pt x="907" y="338"/>
                </a:lnTo>
                <a:lnTo>
                  <a:pt x="910" y="333"/>
                </a:lnTo>
                <a:lnTo>
                  <a:pt x="910" y="328"/>
                </a:lnTo>
                <a:lnTo>
                  <a:pt x="907" y="322"/>
                </a:lnTo>
                <a:lnTo>
                  <a:pt x="901" y="317"/>
                </a:lnTo>
                <a:lnTo>
                  <a:pt x="894" y="313"/>
                </a:lnTo>
                <a:lnTo>
                  <a:pt x="883" y="307"/>
                </a:lnTo>
                <a:lnTo>
                  <a:pt x="873" y="304"/>
                </a:lnTo>
                <a:lnTo>
                  <a:pt x="858" y="302"/>
                </a:lnTo>
                <a:lnTo>
                  <a:pt x="847" y="302"/>
                </a:lnTo>
                <a:lnTo>
                  <a:pt x="832" y="303"/>
                </a:lnTo>
                <a:lnTo>
                  <a:pt x="844" y="297"/>
                </a:lnTo>
                <a:lnTo>
                  <a:pt x="854" y="290"/>
                </a:lnTo>
                <a:lnTo>
                  <a:pt x="863" y="283"/>
                </a:lnTo>
                <a:lnTo>
                  <a:pt x="870" y="276"/>
                </a:lnTo>
                <a:lnTo>
                  <a:pt x="873" y="269"/>
                </a:lnTo>
                <a:lnTo>
                  <a:pt x="875" y="262"/>
                </a:lnTo>
                <a:lnTo>
                  <a:pt x="875" y="256"/>
                </a:lnTo>
                <a:lnTo>
                  <a:pt x="875" y="251"/>
                </a:lnTo>
                <a:lnTo>
                  <a:pt x="870" y="246"/>
                </a:lnTo>
                <a:lnTo>
                  <a:pt x="865" y="245"/>
                </a:lnTo>
                <a:lnTo>
                  <a:pt x="861" y="242"/>
                </a:lnTo>
                <a:lnTo>
                  <a:pt x="854" y="241"/>
                </a:lnTo>
                <a:lnTo>
                  <a:pt x="847" y="238"/>
                </a:lnTo>
                <a:lnTo>
                  <a:pt x="842" y="237"/>
                </a:lnTo>
                <a:lnTo>
                  <a:pt x="835" y="235"/>
                </a:lnTo>
                <a:lnTo>
                  <a:pt x="828" y="235"/>
                </a:lnTo>
                <a:lnTo>
                  <a:pt x="822" y="235"/>
                </a:lnTo>
                <a:lnTo>
                  <a:pt x="814" y="233"/>
                </a:lnTo>
                <a:lnTo>
                  <a:pt x="798" y="233"/>
                </a:lnTo>
                <a:lnTo>
                  <a:pt x="791" y="235"/>
                </a:lnTo>
                <a:lnTo>
                  <a:pt x="788" y="235"/>
                </a:lnTo>
                <a:lnTo>
                  <a:pt x="798" y="227"/>
                </a:lnTo>
                <a:lnTo>
                  <a:pt x="806" y="218"/>
                </a:lnTo>
                <a:lnTo>
                  <a:pt x="814" y="208"/>
                </a:lnTo>
                <a:lnTo>
                  <a:pt x="823" y="197"/>
                </a:lnTo>
                <a:lnTo>
                  <a:pt x="828" y="188"/>
                </a:lnTo>
                <a:lnTo>
                  <a:pt x="834" y="175"/>
                </a:lnTo>
                <a:lnTo>
                  <a:pt x="835" y="166"/>
                </a:lnTo>
                <a:lnTo>
                  <a:pt x="832" y="161"/>
                </a:lnTo>
                <a:lnTo>
                  <a:pt x="830" y="156"/>
                </a:lnTo>
                <a:lnTo>
                  <a:pt x="826" y="154"/>
                </a:lnTo>
                <a:lnTo>
                  <a:pt x="823" y="152"/>
                </a:lnTo>
                <a:lnTo>
                  <a:pt x="815" y="151"/>
                </a:lnTo>
                <a:lnTo>
                  <a:pt x="810" y="150"/>
                </a:lnTo>
                <a:lnTo>
                  <a:pt x="803" y="147"/>
                </a:lnTo>
                <a:lnTo>
                  <a:pt x="788" y="147"/>
                </a:lnTo>
                <a:lnTo>
                  <a:pt x="780" y="150"/>
                </a:lnTo>
                <a:lnTo>
                  <a:pt x="771" y="151"/>
                </a:lnTo>
                <a:lnTo>
                  <a:pt x="760" y="152"/>
                </a:lnTo>
                <a:lnTo>
                  <a:pt x="754" y="154"/>
                </a:lnTo>
                <a:lnTo>
                  <a:pt x="746" y="156"/>
                </a:lnTo>
                <a:lnTo>
                  <a:pt x="736" y="159"/>
                </a:lnTo>
                <a:lnTo>
                  <a:pt x="727" y="161"/>
                </a:lnTo>
                <a:lnTo>
                  <a:pt x="718" y="164"/>
                </a:lnTo>
                <a:lnTo>
                  <a:pt x="723" y="156"/>
                </a:lnTo>
                <a:lnTo>
                  <a:pt x="726" y="145"/>
                </a:lnTo>
                <a:lnTo>
                  <a:pt x="728" y="135"/>
                </a:lnTo>
                <a:lnTo>
                  <a:pt x="731" y="123"/>
                </a:lnTo>
                <a:lnTo>
                  <a:pt x="731" y="114"/>
                </a:lnTo>
                <a:lnTo>
                  <a:pt x="730" y="104"/>
                </a:lnTo>
                <a:lnTo>
                  <a:pt x="726" y="95"/>
                </a:lnTo>
                <a:lnTo>
                  <a:pt x="718" y="92"/>
                </a:lnTo>
                <a:lnTo>
                  <a:pt x="716" y="90"/>
                </a:lnTo>
                <a:lnTo>
                  <a:pt x="711" y="90"/>
                </a:lnTo>
                <a:lnTo>
                  <a:pt x="704" y="90"/>
                </a:lnTo>
                <a:lnTo>
                  <a:pt x="697" y="90"/>
                </a:lnTo>
                <a:lnTo>
                  <a:pt x="691" y="92"/>
                </a:lnTo>
                <a:lnTo>
                  <a:pt x="685" y="93"/>
                </a:lnTo>
                <a:lnTo>
                  <a:pt x="677" y="95"/>
                </a:lnTo>
                <a:lnTo>
                  <a:pt x="671" y="98"/>
                </a:lnTo>
                <a:lnTo>
                  <a:pt x="665" y="100"/>
                </a:lnTo>
                <a:lnTo>
                  <a:pt x="657" y="102"/>
                </a:lnTo>
                <a:lnTo>
                  <a:pt x="651" y="107"/>
                </a:lnTo>
                <a:lnTo>
                  <a:pt x="645" y="109"/>
                </a:lnTo>
                <a:lnTo>
                  <a:pt x="637" y="114"/>
                </a:lnTo>
                <a:lnTo>
                  <a:pt x="633" y="118"/>
                </a:lnTo>
                <a:lnTo>
                  <a:pt x="631" y="121"/>
                </a:lnTo>
                <a:lnTo>
                  <a:pt x="627" y="123"/>
                </a:lnTo>
                <a:lnTo>
                  <a:pt x="628" y="111"/>
                </a:lnTo>
                <a:lnTo>
                  <a:pt x="631" y="95"/>
                </a:lnTo>
                <a:lnTo>
                  <a:pt x="628" y="84"/>
                </a:lnTo>
                <a:lnTo>
                  <a:pt x="625" y="71"/>
                </a:lnTo>
                <a:lnTo>
                  <a:pt x="620" y="59"/>
                </a:lnTo>
                <a:lnTo>
                  <a:pt x="613" y="50"/>
                </a:lnTo>
                <a:lnTo>
                  <a:pt x="608" y="41"/>
                </a:lnTo>
                <a:lnTo>
                  <a:pt x="599" y="38"/>
                </a:lnTo>
                <a:lnTo>
                  <a:pt x="593" y="38"/>
                </a:lnTo>
                <a:lnTo>
                  <a:pt x="584" y="38"/>
                </a:lnTo>
                <a:lnTo>
                  <a:pt x="570" y="41"/>
                </a:lnTo>
                <a:lnTo>
                  <a:pt x="558" y="46"/>
                </a:lnTo>
                <a:lnTo>
                  <a:pt x="546" y="51"/>
                </a:lnTo>
                <a:lnTo>
                  <a:pt x="538" y="56"/>
                </a:lnTo>
                <a:lnTo>
                  <a:pt x="532" y="61"/>
                </a:lnTo>
                <a:lnTo>
                  <a:pt x="529" y="65"/>
                </a:lnTo>
                <a:lnTo>
                  <a:pt x="526" y="55"/>
                </a:lnTo>
                <a:lnTo>
                  <a:pt x="520" y="45"/>
                </a:lnTo>
                <a:lnTo>
                  <a:pt x="513" y="33"/>
                </a:lnTo>
                <a:lnTo>
                  <a:pt x="505" y="22"/>
                </a:lnTo>
                <a:lnTo>
                  <a:pt x="497" y="13"/>
                </a:lnTo>
                <a:lnTo>
                  <a:pt x="486" y="8"/>
                </a:lnTo>
                <a:lnTo>
                  <a:pt x="477" y="2"/>
                </a:lnTo>
                <a:lnTo>
                  <a:pt x="466" y="0"/>
                </a:lnTo>
                <a:lnTo>
                  <a:pt x="457" y="2"/>
                </a:lnTo>
                <a:lnTo>
                  <a:pt x="449" y="6"/>
                </a:lnTo>
                <a:lnTo>
                  <a:pt x="441" y="9"/>
                </a:lnTo>
                <a:lnTo>
                  <a:pt x="434" y="16"/>
                </a:lnTo>
                <a:lnTo>
                  <a:pt x="428" y="23"/>
                </a:lnTo>
                <a:lnTo>
                  <a:pt x="421" y="35"/>
                </a:lnTo>
                <a:lnTo>
                  <a:pt x="417" y="46"/>
                </a:lnTo>
                <a:lnTo>
                  <a:pt x="413" y="57"/>
                </a:lnTo>
                <a:lnTo>
                  <a:pt x="406" y="52"/>
                </a:lnTo>
                <a:lnTo>
                  <a:pt x="398" y="47"/>
                </a:lnTo>
                <a:lnTo>
                  <a:pt x="390" y="41"/>
                </a:lnTo>
                <a:lnTo>
                  <a:pt x="379" y="38"/>
                </a:lnTo>
                <a:lnTo>
                  <a:pt x="369" y="33"/>
                </a:lnTo>
                <a:lnTo>
                  <a:pt x="358" y="31"/>
                </a:lnTo>
                <a:lnTo>
                  <a:pt x="349" y="27"/>
                </a:lnTo>
                <a:lnTo>
                  <a:pt x="342" y="27"/>
                </a:lnTo>
                <a:lnTo>
                  <a:pt x="334" y="30"/>
                </a:lnTo>
                <a:lnTo>
                  <a:pt x="331" y="35"/>
                </a:lnTo>
                <a:lnTo>
                  <a:pt x="329" y="41"/>
                </a:lnTo>
                <a:lnTo>
                  <a:pt x="329" y="61"/>
                </a:lnTo>
                <a:lnTo>
                  <a:pt x="331" y="74"/>
                </a:lnTo>
                <a:lnTo>
                  <a:pt x="334" y="88"/>
                </a:lnTo>
                <a:lnTo>
                  <a:pt x="338" y="98"/>
                </a:lnTo>
                <a:lnTo>
                  <a:pt x="319" y="83"/>
                </a:lnTo>
                <a:lnTo>
                  <a:pt x="313" y="79"/>
                </a:lnTo>
                <a:lnTo>
                  <a:pt x="306" y="74"/>
                </a:lnTo>
                <a:lnTo>
                  <a:pt x="298" y="69"/>
                </a:lnTo>
                <a:lnTo>
                  <a:pt x="290" y="65"/>
                </a:lnTo>
                <a:lnTo>
                  <a:pt x="283" y="60"/>
                </a:lnTo>
                <a:lnTo>
                  <a:pt x="275" y="57"/>
                </a:lnTo>
                <a:lnTo>
                  <a:pt x="268" y="55"/>
                </a:lnTo>
                <a:lnTo>
                  <a:pt x="263" y="52"/>
                </a:lnTo>
                <a:lnTo>
                  <a:pt x="256" y="51"/>
                </a:lnTo>
                <a:lnTo>
                  <a:pt x="251" y="50"/>
                </a:lnTo>
                <a:lnTo>
                  <a:pt x="242" y="50"/>
                </a:lnTo>
                <a:lnTo>
                  <a:pt x="236" y="51"/>
                </a:lnTo>
                <a:lnTo>
                  <a:pt x="231" y="54"/>
                </a:lnTo>
                <a:lnTo>
                  <a:pt x="228" y="59"/>
                </a:lnTo>
                <a:lnTo>
                  <a:pt x="227" y="65"/>
                </a:lnTo>
                <a:lnTo>
                  <a:pt x="227" y="80"/>
                </a:lnTo>
                <a:lnTo>
                  <a:pt x="230" y="88"/>
                </a:lnTo>
                <a:lnTo>
                  <a:pt x="234" y="95"/>
                </a:lnTo>
                <a:lnTo>
                  <a:pt x="239" y="104"/>
                </a:lnTo>
                <a:lnTo>
                  <a:pt x="230" y="98"/>
                </a:lnTo>
                <a:lnTo>
                  <a:pt x="219" y="93"/>
                </a:lnTo>
                <a:lnTo>
                  <a:pt x="208" y="90"/>
                </a:lnTo>
                <a:lnTo>
                  <a:pt x="199" y="88"/>
                </a:lnTo>
                <a:lnTo>
                  <a:pt x="188" y="85"/>
                </a:lnTo>
                <a:lnTo>
                  <a:pt x="180" y="85"/>
                </a:lnTo>
                <a:lnTo>
                  <a:pt x="174" y="88"/>
                </a:lnTo>
                <a:lnTo>
                  <a:pt x="167" y="88"/>
                </a:lnTo>
                <a:lnTo>
                  <a:pt x="162" y="92"/>
                </a:lnTo>
                <a:lnTo>
                  <a:pt x="162" y="105"/>
                </a:lnTo>
                <a:lnTo>
                  <a:pt x="164" y="114"/>
                </a:lnTo>
                <a:lnTo>
                  <a:pt x="167" y="123"/>
                </a:lnTo>
                <a:lnTo>
                  <a:pt x="174" y="131"/>
                </a:lnTo>
                <a:lnTo>
                  <a:pt x="179" y="140"/>
                </a:lnTo>
                <a:lnTo>
                  <a:pt x="184" y="147"/>
                </a:lnTo>
                <a:lnTo>
                  <a:pt x="176" y="143"/>
                </a:lnTo>
                <a:lnTo>
                  <a:pt x="170" y="140"/>
                </a:lnTo>
                <a:lnTo>
                  <a:pt x="160" y="137"/>
                </a:lnTo>
                <a:lnTo>
                  <a:pt x="154" y="135"/>
                </a:lnTo>
                <a:lnTo>
                  <a:pt x="144" y="132"/>
                </a:lnTo>
                <a:lnTo>
                  <a:pt x="138" y="131"/>
                </a:lnTo>
                <a:lnTo>
                  <a:pt x="131" y="128"/>
                </a:lnTo>
                <a:lnTo>
                  <a:pt x="124" y="128"/>
                </a:lnTo>
                <a:lnTo>
                  <a:pt x="116" y="126"/>
                </a:lnTo>
                <a:lnTo>
                  <a:pt x="92" y="126"/>
                </a:lnTo>
                <a:lnTo>
                  <a:pt x="89" y="128"/>
                </a:lnTo>
                <a:lnTo>
                  <a:pt x="84" y="130"/>
                </a:lnTo>
                <a:lnTo>
                  <a:pt x="81" y="131"/>
                </a:lnTo>
                <a:lnTo>
                  <a:pt x="77" y="137"/>
                </a:lnTo>
                <a:lnTo>
                  <a:pt x="79" y="145"/>
                </a:lnTo>
                <a:lnTo>
                  <a:pt x="84" y="156"/>
                </a:lnTo>
                <a:lnTo>
                  <a:pt x="91" y="170"/>
                </a:lnTo>
                <a:lnTo>
                  <a:pt x="101" y="180"/>
                </a:lnTo>
                <a:lnTo>
                  <a:pt x="113" y="192"/>
                </a:lnTo>
                <a:lnTo>
                  <a:pt x="124" y="202"/>
                </a:lnTo>
                <a:lnTo>
                  <a:pt x="136" y="211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10000"/>
            </a:schemeClr>
          </a:solidFill>
          <a:ln w="0">
            <a:solidFill>
              <a:schemeClr val="accent2">
                <a:lumMod val="40000"/>
                <a:lumOff val="60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349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A777C337-849F-49CF-B43D-2761843E002A}"/>
              </a:ext>
            </a:extLst>
          </p:cNvPr>
          <p:cNvGrpSpPr/>
          <p:nvPr/>
        </p:nvGrpSpPr>
        <p:grpSpPr>
          <a:xfrm>
            <a:off x="967143" y="7929293"/>
            <a:ext cx="456812" cy="374891"/>
            <a:chOff x="-200698" y="5721109"/>
            <a:chExt cx="456812" cy="374891"/>
          </a:xfrm>
        </p:grpSpPr>
        <p:sp>
          <p:nvSpPr>
            <p:cNvPr id="52" name="Freeform 19">
              <a:extLst>
                <a:ext uri="{FF2B5EF4-FFF2-40B4-BE49-F238E27FC236}">
                  <a16:creationId xmlns:a16="http://schemas.microsoft.com/office/drawing/2014/main" id="{3C97EB30-45BD-4B36-BBEC-582C82E81913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0698" y="5721109"/>
              <a:ext cx="456812" cy="374891"/>
            </a:xfrm>
            <a:custGeom>
              <a:avLst/>
              <a:gdLst>
                <a:gd name="T0" fmla="*/ 69 w 915"/>
                <a:gd name="T1" fmla="*/ 216 h 683"/>
                <a:gd name="T2" fmla="*/ 113 w 915"/>
                <a:gd name="T3" fmla="*/ 260 h 683"/>
                <a:gd name="T4" fmla="*/ 45 w 915"/>
                <a:gd name="T5" fmla="*/ 270 h 683"/>
                <a:gd name="T6" fmla="*/ 0 w 915"/>
                <a:gd name="T7" fmla="*/ 295 h 683"/>
                <a:gd name="T8" fmla="*/ 67 w 915"/>
                <a:gd name="T9" fmla="*/ 333 h 683"/>
                <a:gd name="T10" fmla="*/ 119 w 915"/>
                <a:gd name="T11" fmla="*/ 356 h 683"/>
                <a:gd name="T12" fmla="*/ 49 w 915"/>
                <a:gd name="T13" fmla="*/ 391 h 683"/>
                <a:gd name="T14" fmla="*/ 32 w 915"/>
                <a:gd name="T15" fmla="*/ 428 h 683"/>
                <a:gd name="T16" fmla="*/ 113 w 915"/>
                <a:gd name="T17" fmla="*/ 447 h 683"/>
                <a:gd name="T18" fmla="*/ 154 w 915"/>
                <a:gd name="T19" fmla="*/ 459 h 683"/>
                <a:gd name="T20" fmla="*/ 96 w 915"/>
                <a:gd name="T21" fmla="*/ 521 h 683"/>
                <a:gd name="T22" fmla="*/ 174 w 915"/>
                <a:gd name="T23" fmla="*/ 534 h 683"/>
                <a:gd name="T24" fmla="*/ 239 w 915"/>
                <a:gd name="T25" fmla="*/ 523 h 683"/>
                <a:gd name="T26" fmla="*/ 230 w 915"/>
                <a:gd name="T27" fmla="*/ 579 h 683"/>
                <a:gd name="T28" fmla="*/ 307 w 915"/>
                <a:gd name="T29" fmla="*/ 562 h 683"/>
                <a:gd name="T30" fmla="*/ 313 w 915"/>
                <a:gd name="T31" fmla="*/ 647 h 683"/>
                <a:gd name="T32" fmla="*/ 358 w 915"/>
                <a:gd name="T33" fmla="*/ 645 h 683"/>
                <a:gd name="T34" fmla="*/ 401 w 915"/>
                <a:gd name="T35" fmla="*/ 628 h 683"/>
                <a:gd name="T36" fmla="*/ 458 w 915"/>
                <a:gd name="T37" fmla="*/ 679 h 683"/>
                <a:gd name="T38" fmla="*/ 518 w 915"/>
                <a:gd name="T39" fmla="*/ 632 h 683"/>
                <a:gd name="T40" fmla="*/ 558 w 915"/>
                <a:gd name="T41" fmla="*/ 670 h 683"/>
                <a:gd name="T42" fmla="*/ 605 w 915"/>
                <a:gd name="T43" fmla="*/ 680 h 683"/>
                <a:gd name="T44" fmla="*/ 636 w 915"/>
                <a:gd name="T45" fmla="*/ 629 h 683"/>
                <a:gd name="T46" fmla="*/ 711 w 915"/>
                <a:gd name="T47" fmla="*/ 662 h 683"/>
                <a:gd name="T48" fmla="*/ 722 w 915"/>
                <a:gd name="T49" fmla="*/ 586 h 683"/>
                <a:gd name="T50" fmla="*/ 775 w 915"/>
                <a:gd name="T51" fmla="*/ 610 h 683"/>
                <a:gd name="T52" fmla="*/ 803 w 915"/>
                <a:gd name="T53" fmla="*/ 603 h 683"/>
                <a:gd name="T54" fmla="*/ 786 w 915"/>
                <a:gd name="T55" fmla="*/ 527 h 683"/>
                <a:gd name="T56" fmla="*/ 844 w 915"/>
                <a:gd name="T57" fmla="*/ 532 h 683"/>
                <a:gd name="T58" fmla="*/ 873 w 915"/>
                <a:gd name="T59" fmla="*/ 515 h 683"/>
                <a:gd name="T60" fmla="*/ 865 w 915"/>
                <a:gd name="T61" fmla="*/ 480 h 683"/>
                <a:gd name="T62" fmla="*/ 901 w 915"/>
                <a:gd name="T63" fmla="*/ 459 h 683"/>
                <a:gd name="T64" fmla="*/ 883 w 915"/>
                <a:gd name="T65" fmla="*/ 419 h 683"/>
                <a:gd name="T66" fmla="*/ 910 w 915"/>
                <a:gd name="T67" fmla="*/ 385 h 683"/>
                <a:gd name="T68" fmla="*/ 883 w 915"/>
                <a:gd name="T69" fmla="*/ 355 h 683"/>
                <a:gd name="T70" fmla="*/ 894 w 915"/>
                <a:gd name="T71" fmla="*/ 313 h 683"/>
                <a:gd name="T72" fmla="*/ 863 w 915"/>
                <a:gd name="T73" fmla="*/ 283 h 683"/>
                <a:gd name="T74" fmla="*/ 861 w 915"/>
                <a:gd name="T75" fmla="*/ 242 h 683"/>
                <a:gd name="T76" fmla="*/ 798 w 915"/>
                <a:gd name="T77" fmla="*/ 233 h 683"/>
                <a:gd name="T78" fmla="*/ 834 w 915"/>
                <a:gd name="T79" fmla="*/ 175 h 683"/>
                <a:gd name="T80" fmla="*/ 803 w 915"/>
                <a:gd name="T81" fmla="*/ 147 h 683"/>
                <a:gd name="T82" fmla="*/ 727 w 915"/>
                <a:gd name="T83" fmla="*/ 161 h 683"/>
                <a:gd name="T84" fmla="*/ 726 w 915"/>
                <a:gd name="T85" fmla="*/ 95 h 683"/>
                <a:gd name="T86" fmla="*/ 677 w 915"/>
                <a:gd name="T87" fmla="*/ 95 h 683"/>
                <a:gd name="T88" fmla="*/ 631 w 915"/>
                <a:gd name="T89" fmla="*/ 121 h 683"/>
                <a:gd name="T90" fmla="*/ 608 w 915"/>
                <a:gd name="T91" fmla="*/ 41 h 683"/>
                <a:gd name="T92" fmla="*/ 532 w 915"/>
                <a:gd name="T93" fmla="*/ 61 h 683"/>
                <a:gd name="T94" fmla="*/ 477 w 915"/>
                <a:gd name="T95" fmla="*/ 2 h 683"/>
                <a:gd name="T96" fmla="*/ 417 w 915"/>
                <a:gd name="T97" fmla="*/ 46 h 683"/>
                <a:gd name="T98" fmla="*/ 349 w 915"/>
                <a:gd name="T99" fmla="*/ 27 h 683"/>
                <a:gd name="T100" fmla="*/ 338 w 915"/>
                <a:gd name="T101" fmla="*/ 98 h 683"/>
                <a:gd name="T102" fmla="*/ 268 w 915"/>
                <a:gd name="T103" fmla="*/ 55 h 683"/>
                <a:gd name="T104" fmla="*/ 227 w 915"/>
                <a:gd name="T105" fmla="*/ 65 h 683"/>
                <a:gd name="T106" fmla="*/ 199 w 915"/>
                <a:gd name="T107" fmla="*/ 88 h 683"/>
                <a:gd name="T108" fmla="*/ 167 w 915"/>
                <a:gd name="T109" fmla="*/ 123 h 683"/>
                <a:gd name="T110" fmla="*/ 144 w 915"/>
                <a:gd name="T111" fmla="*/ 132 h 683"/>
                <a:gd name="T112" fmla="*/ 81 w 915"/>
                <a:gd name="T113" fmla="*/ 131 h 683"/>
                <a:gd name="T114" fmla="*/ 136 w 915"/>
                <a:gd name="T115" fmla="*/ 211 h 6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915" h="683">
                  <a:moveTo>
                    <a:pt x="136" y="211"/>
                  </a:moveTo>
                  <a:lnTo>
                    <a:pt x="128" y="208"/>
                  </a:lnTo>
                  <a:lnTo>
                    <a:pt x="117" y="205"/>
                  </a:lnTo>
                  <a:lnTo>
                    <a:pt x="105" y="205"/>
                  </a:lnTo>
                  <a:lnTo>
                    <a:pt x="93" y="208"/>
                  </a:lnTo>
                  <a:lnTo>
                    <a:pt x="84" y="211"/>
                  </a:lnTo>
                  <a:lnTo>
                    <a:pt x="77" y="212"/>
                  </a:lnTo>
                  <a:lnTo>
                    <a:pt x="69" y="216"/>
                  </a:lnTo>
                  <a:lnTo>
                    <a:pt x="68" y="218"/>
                  </a:lnTo>
                  <a:lnTo>
                    <a:pt x="68" y="223"/>
                  </a:lnTo>
                  <a:lnTo>
                    <a:pt x="72" y="230"/>
                  </a:lnTo>
                  <a:lnTo>
                    <a:pt x="81" y="235"/>
                  </a:lnTo>
                  <a:lnTo>
                    <a:pt x="91" y="243"/>
                  </a:lnTo>
                  <a:lnTo>
                    <a:pt x="96" y="250"/>
                  </a:lnTo>
                  <a:lnTo>
                    <a:pt x="105" y="256"/>
                  </a:lnTo>
                  <a:lnTo>
                    <a:pt x="113" y="260"/>
                  </a:lnTo>
                  <a:lnTo>
                    <a:pt x="119" y="262"/>
                  </a:lnTo>
                  <a:lnTo>
                    <a:pt x="104" y="262"/>
                  </a:lnTo>
                  <a:lnTo>
                    <a:pt x="93" y="265"/>
                  </a:lnTo>
                  <a:lnTo>
                    <a:pt x="84" y="265"/>
                  </a:lnTo>
                  <a:lnTo>
                    <a:pt x="75" y="265"/>
                  </a:lnTo>
                  <a:lnTo>
                    <a:pt x="64" y="267"/>
                  </a:lnTo>
                  <a:lnTo>
                    <a:pt x="52" y="269"/>
                  </a:lnTo>
                  <a:lnTo>
                    <a:pt x="45" y="270"/>
                  </a:lnTo>
                  <a:lnTo>
                    <a:pt x="37" y="274"/>
                  </a:lnTo>
                  <a:lnTo>
                    <a:pt x="28" y="274"/>
                  </a:lnTo>
                  <a:lnTo>
                    <a:pt x="19" y="276"/>
                  </a:lnTo>
                  <a:lnTo>
                    <a:pt x="12" y="280"/>
                  </a:lnTo>
                  <a:lnTo>
                    <a:pt x="8" y="283"/>
                  </a:lnTo>
                  <a:lnTo>
                    <a:pt x="4" y="285"/>
                  </a:lnTo>
                  <a:lnTo>
                    <a:pt x="0" y="288"/>
                  </a:lnTo>
                  <a:lnTo>
                    <a:pt x="0" y="295"/>
                  </a:lnTo>
                  <a:lnTo>
                    <a:pt x="4" y="300"/>
                  </a:lnTo>
                  <a:lnTo>
                    <a:pt x="9" y="304"/>
                  </a:lnTo>
                  <a:lnTo>
                    <a:pt x="17" y="309"/>
                  </a:lnTo>
                  <a:lnTo>
                    <a:pt x="24" y="314"/>
                  </a:lnTo>
                  <a:lnTo>
                    <a:pt x="35" y="317"/>
                  </a:lnTo>
                  <a:lnTo>
                    <a:pt x="45" y="323"/>
                  </a:lnTo>
                  <a:lnTo>
                    <a:pt x="55" y="328"/>
                  </a:lnTo>
                  <a:lnTo>
                    <a:pt x="67" y="333"/>
                  </a:lnTo>
                  <a:lnTo>
                    <a:pt x="77" y="338"/>
                  </a:lnTo>
                  <a:lnTo>
                    <a:pt x="89" y="341"/>
                  </a:lnTo>
                  <a:lnTo>
                    <a:pt x="99" y="345"/>
                  </a:lnTo>
                  <a:lnTo>
                    <a:pt x="107" y="347"/>
                  </a:lnTo>
                  <a:lnTo>
                    <a:pt x="116" y="351"/>
                  </a:lnTo>
                  <a:lnTo>
                    <a:pt x="121" y="352"/>
                  </a:lnTo>
                  <a:lnTo>
                    <a:pt x="127" y="355"/>
                  </a:lnTo>
                  <a:lnTo>
                    <a:pt x="119" y="356"/>
                  </a:lnTo>
                  <a:lnTo>
                    <a:pt x="112" y="360"/>
                  </a:lnTo>
                  <a:lnTo>
                    <a:pt x="104" y="365"/>
                  </a:lnTo>
                  <a:lnTo>
                    <a:pt x="93" y="369"/>
                  </a:lnTo>
                  <a:lnTo>
                    <a:pt x="84" y="374"/>
                  </a:lnTo>
                  <a:lnTo>
                    <a:pt x="76" y="379"/>
                  </a:lnTo>
                  <a:lnTo>
                    <a:pt x="64" y="383"/>
                  </a:lnTo>
                  <a:lnTo>
                    <a:pt x="59" y="386"/>
                  </a:lnTo>
                  <a:lnTo>
                    <a:pt x="49" y="391"/>
                  </a:lnTo>
                  <a:lnTo>
                    <a:pt x="43" y="397"/>
                  </a:lnTo>
                  <a:lnTo>
                    <a:pt x="37" y="402"/>
                  </a:lnTo>
                  <a:lnTo>
                    <a:pt x="27" y="412"/>
                  </a:lnTo>
                  <a:lnTo>
                    <a:pt x="24" y="414"/>
                  </a:lnTo>
                  <a:lnTo>
                    <a:pt x="24" y="419"/>
                  </a:lnTo>
                  <a:lnTo>
                    <a:pt x="24" y="423"/>
                  </a:lnTo>
                  <a:lnTo>
                    <a:pt x="28" y="426"/>
                  </a:lnTo>
                  <a:lnTo>
                    <a:pt x="32" y="428"/>
                  </a:lnTo>
                  <a:lnTo>
                    <a:pt x="40" y="432"/>
                  </a:lnTo>
                  <a:lnTo>
                    <a:pt x="48" y="433"/>
                  </a:lnTo>
                  <a:lnTo>
                    <a:pt x="59" y="437"/>
                  </a:lnTo>
                  <a:lnTo>
                    <a:pt x="68" y="440"/>
                  </a:lnTo>
                  <a:lnTo>
                    <a:pt x="79" y="442"/>
                  </a:lnTo>
                  <a:lnTo>
                    <a:pt x="91" y="445"/>
                  </a:lnTo>
                  <a:lnTo>
                    <a:pt x="101" y="447"/>
                  </a:lnTo>
                  <a:lnTo>
                    <a:pt x="113" y="447"/>
                  </a:lnTo>
                  <a:lnTo>
                    <a:pt x="136" y="447"/>
                  </a:lnTo>
                  <a:lnTo>
                    <a:pt x="147" y="450"/>
                  </a:lnTo>
                  <a:lnTo>
                    <a:pt x="155" y="450"/>
                  </a:lnTo>
                  <a:lnTo>
                    <a:pt x="164" y="447"/>
                  </a:lnTo>
                  <a:lnTo>
                    <a:pt x="170" y="447"/>
                  </a:lnTo>
                  <a:lnTo>
                    <a:pt x="166" y="450"/>
                  </a:lnTo>
                  <a:lnTo>
                    <a:pt x="159" y="456"/>
                  </a:lnTo>
                  <a:lnTo>
                    <a:pt x="154" y="459"/>
                  </a:lnTo>
                  <a:lnTo>
                    <a:pt x="147" y="465"/>
                  </a:lnTo>
                  <a:lnTo>
                    <a:pt x="139" y="470"/>
                  </a:lnTo>
                  <a:lnTo>
                    <a:pt x="119" y="489"/>
                  </a:lnTo>
                  <a:lnTo>
                    <a:pt x="113" y="496"/>
                  </a:lnTo>
                  <a:lnTo>
                    <a:pt x="107" y="503"/>
                  </a:lnTo>
                  <a:lnTo>
                    <a:pt x="104" y="509"/>
                  </a:lnTo>
                  <a:lnTo>
                    <a:pt x="100" y="515"/>
                  </a:lnTo>
                  <a:lnTo>
                    <a:pt x="96" y="521"/>
                  </a:lnTo>
                  <a:lnTo>
                    <a:pt x="96" y="531"/>
                  </a:lnTo>
                  <a:lnTo>
                    <a:pt x="100" y="534"/>
                  </a:lnTo>
                  <a:lnTo>
                    <a:pt x="104" y="537"/>
                  </a:lnTo>
                  <a:lnTo>
                    <a:pt x="109" y="540"/>
                  </a:lnTo>
                  <a:lnTo>
                    <a:pt x="139" y="540"/>
                  </a:lnTo>
                  <a:lnTo>
                    <a:pt x="151" y="538"/>
                  </a:lnTo>
                  <a:lnTo>
                    <a:pt x="162" y="537"/>
                  </a:lnTo>
                  <a:lnTo>
                    <a:pt x="174" y="534"/>
                  </a:lnTo>
                  <a:lnTo>
                    <a:pt x="187" y="532"/>
                  </a:lnTo>
                  <a:lnTo>
                    <a:pt x="199" y="532"/>
                  </a:lnTo>
                  <a:lnTo>
                    <a:pt x="208" y="531"/>
                  </a:lnTo>
                  <a:lnTo>
                    <a:pt x="219" y="528"/>
                  </a:lnTo>
                  <a:lnTo>
                    <a:pt x="227" y="527"/>
                  </a:lnTo>
                  <a:lnTo>
                    <a:pt x="234" y="524"/>
                  </a:lnTo>
                  <a:lnTo>
                    <a:pt x="236" y="524"/>
                  </a:lnTo>
                  <a:lnTo>
                    <a:pt x="239" y="523"/>
                  </a:lnTo>
                  <a:lnTo>
                    <a:pt x="235" y="531"/>
                  </a:lnTo>
                  <a:lnTo>
                    <a:pt x="231" y="538"/>
                  </a:lnTo>
                  <a:lnTo>
                    <a:pt x="228" y="546"/>
                  </a:lnTo>
                  <a:lnTo>
                    <a:pt x="224" y="553"/>
                  </a:lnTo>
                  <a:lnTo>
                    <a:pt x="224" y="562"/>
                  </a:lnTo>
                  <a:lnTo>
                    <a:pt x="224" y="569"/>
                  </a:lnTo>
                  <a:lnTo>
                    <a:pt x="224" y="574"/>
                  </a:lnTo>
                  <a:lnTo>
                    <a:pt x="230" y="579"/>
                  </a:lnTo>
                  <a:lnTo>
                    <a:pt x="236" y="581"/>
                  </a:lnTo>
                  <a:lnTo>
                    <a:pt x="246" y="584"/>
                  </a:lnTo>
                  <a:lnTo>
                    <a:pt x="256" y="584"/>
                  </a:lnTo>
                  <a:lnTo>
                    <a:pt x="268" y="581"/>
                  </a:lnTo>
                  <a:lnTo>
                    <a:pt x="279" y="579"/>
                  </a:lnTo>
                  <a:lnTo>
                    <a:pt x="290" y="574"/>
                  </a:lnTo>
                  <a:lnTo>
                    <a:pt x="299" y="570"/>
                  </a:lnTo>
                  <a:lnTo>
                    <a:pt x="307" y="562"/>
                  </a:lnTo>
                  <a:lnTo>
                    <a:pt x="303" y="574"/>
                  </a:lnTo>
                  <a:lnTo>
                    <a:pt x="298" y="586"/>
                  </a:lnTo>
                  <a:lnTo>
                    <a:pt x="295" y="600"/>
                  </a:lnTo>
                  <a:lnTo>
                    <a:pt x="294" y="610"/>
                  </a:lnTo>
                  <a:lnTo>
                    <a:pt x="295" y="623"/>
                  </a:lnTo>
                  <a:lnTo>
                    <a:pt x="297" y="633"/>
                  </a:lnTo>
                  <a:lnTo>
                    <a:pt x="303" y="641"/>
                  </a:lnTo>
                  <a:lnTo>
                    <a:pt x="313" y="647"/>
                  </a:lnTo>
                  <a:lnTo>
                    <a:pt x="317" y="650"/>
                  </a:lnTo>
                  <a:lnTo>
                    <a:pt x="323" y="651"/>
                  </a:lnTo>
                  <a:lnTo>
                    <a:pt x="329" y="652"/>
                  </a:lnTo>
                  <a:lnTo>
                    <a:pt x="334" y="651"/>
                  </a:lnTo>
                  <a:lnTo>
                    <a:pt x="339" y="651"/>
                  </a:lnTo>
                  <a:lnTo>
                    <a:pt x="347" y="650"/>
                  </a:lnTo>
                  <a:lnTo>
                    <a:pt x="354" y="647"/>
                  </a:lnTo>
                  <a:lnTo>
                    <a:pt x="358" y="645"/>
                  </a:lnTo>
                  <a:lnTo>
                    <a:pt x="365" y="641"/>
                  </a:lnTo>
                  <a:lnTo>
                    <a:pt x="370" y="638"/>
                  </a:lnTo>
                  <a:lnTo>
                    <a:pt x="374" y="636"/>
                  </a:lnTo>
                  <a:lnTo>
                    <a:pt x="381" y="632"/>
                  </a:lnTo>
                  <a:lnTo>
                    <a:pt x="385" y="628"/>
                  </a:lnTo>
                  <a:lnTo>
                    <a:pt x="390" y="622"/>
                  </a:lnTo>
                  <a:lnTo>
                    <a:pt x="398" y="614"/>
                  </a:lnTo>
                  <a:lnTo>
                    <a:pt x="401" y="628"/>
                  </a:lnTo>
                  <a:lnTo>
                    <a:pt x="406" y="639"/>
                  </a:lnTo>
                  <a:lnTo>
                    <a:pt x="410" y="652"/>
                  </a:lnTo>
                  <a:lnTo>
                    <a:pt x="413" y="662"/>
                  </a:lnTo>
                  <a:lnTo>
                    <a:pt x="421" y="670"/>
                  </a:lnTo>
                  <a:lnTo>
                    <a:pt x="428" y="676"/>
                  </a:lnTo>
                  <a:lnTo>
                    <a:pt x="438" y="680"/>
                  </a:lnTo>
                  <a:lnTo>
                    <a:pt x="448" y="681"/>
                  </a:lnTo>
                  <a:lnTo>
                    <a:pt x="458" y="679"/>
                  </a:lnTo>
                  <a:lnTo>
                    <a:pt x="472" y="675"/>
                  </a:lnTo>
                  <a:lnTo>
                    <a:pt x="484" y="667"/>
                  </a:lnTo>
                  <a:lnTo>
                    <a:pt x="493" y="660"/>
                  </a:lnTo>
                  <a:lnTo>
                    <a:pt x="501" y="650"/>
                  </a:lnTo>
                  <a:lnTo>
                    <a:pt x="508" y="641"/>
                  </a:lnTo>
                  <a:lnTo>
                    <a:pt x="513" y="633"/>
                  </a:lnTo>
                  <a:lnTo>
                    <a:pt x="514" y="627"/>
                  </a:lnTo>
                  <a:lnTo>
                    <a:pt x="518" y="632"/>
                  </a:lnTo>
                  <a:lnTo>
                    <a:pt x="520" y="636"/>
                  </a:lnTo>
                  <a:lnTo>
                    <a:pt x="524" y="641"/>
                  </a:lnTo>
                  <a:lnTo>
                    <a:pt x="529" y="647"/>
                  </a:lnTo>
                  <a:lnTo>
                    <a:pt x="533" y="653"/>
                  </a:lnTo>
                  <a:lnTo>
                    <a:pt x="538" y="657"/>
                  </a:lnTo>
                  <a:lnTo>
                    <a:pt x="544" y="662"/>
                  </a:lnTo>
                  <a:lnTo>
                    <a:pt x="552" y="667"/>
                  </a:lnTo>
                  <a:lnTo>
                    <a:pt x="558" y="670"/>
                  </a:lnTo>
                  <a:lnTo>
                    <a:pt x="564" y="675"/>
                  </a:lnTo>
                  <a:lnTo>
                    <a:pt x="570" y="676"/>
                  </a:lnTo>
                  <a:lnTo>
                    <a:pt x="576" y="679"/>
                  </a:lnTo>
                  <a:lnTo>
                    <a:pt x="581" y="681"/>
                  </a:lnTo>
                  <a:lnTo>
                    <a:pt x="588" y="681"/>
                  </a:lnTo>
                  <a:lnTo>
                    <a:pt x="593" y="683"/>
                  </a:lnTo>
                  <a:lnTo>
                    <a:pt x="596" y="683"/>
                  </a:lnTo>
                  <a:lnTo>
                    <a:pt x="605" y="680"/>
                  </a:lnTo>
                  <a:lnTo>
                    <a:pt x="613" y="675"/>
                  </a:lnTo>
                  <a:lnTo>
                    <a:pt x="620" y="669"/>
                  </a:lnTo>
                  <a:lnTo>
                    <a:pt x="625" y="660"/>
                  </a:lnTo>
                  <a:lnTo>
                    <a:pt x="631" y="650"/>
                  </a:lnTo>
                  <a:lnTo>
                    <a:pt x="632" y="638"/>
                  </a:lnTo>
                  <a:lnTo>
                    <a:pt x="632" y="629"/>
                  </a:lnTo>
                  <a:lnTo>
                    <a:pt x="628" y="619"/>
                  </a:lnTo>
                  <a:lnTo>
                    <a:pt x="636" y="629"/>
                  </a:lnTo>
                  <a:lnTo>
                    <a:pt x="645" y="638"/>
                  </a:lnTo>
                  <a:lnTo>
                    <a:pt x="653" y="647"/>
                  </a:lnTo>
                  <a:lnTo>
                    <a:pt x="663" y="656"/>
                  </a:lnTo>
                  <a:lnTo>
                    <a:pt x="673" y="660"/>
                  </a:lnTo>
                  <a:lnTo>
                    <a:pt x="685" y="662"/>
                  </a:lnTo>
                  <a:lnTo>
                    <a:pt x="693" y="666"/>
                  </a:lnTo>
                  <a:lnTo>
                    <a:pt x="703" y="666"/>
                  </a:lnTo>
                  <a:lnTo>
                    <a:pt x="711" y="662"/>
                  </a:lnTo>
                  <a:lnTo>
                    <a:pt x="718" y="656"/>
                  </a:lnTo>
                  <a:lnTo>
                    <a:pt x="722" y="645"/>
                  </a:lnTo>
                  <a:lnTo>
                    <a:pt x="724" y="633"/>
                  </a:lnTo>
                  <a:lnTo>
                    <a:pt x="726" y="621"/>
                  </a:lnTo>
                  <a:lnTo>
                    <a:pt x="724" y="607"/>
                  </a:lnTo>
                  <a:lnTo>
                    <a:pt x="722" y="593"/>
                  </a:lnTo>
                  <a:lnTo>
                    <a:pt x="713" y="579"/>
                  </a:lnTo>
                  <a:lnTo>
                    <a:pt x="722" y="586"/>
                  </a:lnTo>
                  <a:lnTo>
                    <a:pt x="730" y="591"/>
                  </a:lnTo>
                  <a:lnTo>
                    <a:pt x="739" y="595"/>
                  </a:lnTo>
                  <a:lnTo>
                    <a:pt x="746" y="600"/>
                  </a:lnTo>
                  <a:lnTo>
                    <a:pt x="752" y="603"/>
                  </a:lnTo>
                  <a:lnTo>
                    <a:pt x="758" y="607"/>
                  </a:lnTo>
                  <a:lnTo>
                    <a:pt x="763" y="608"/>
                  </a:lnTo>
                  <a:lnTo>
                    <a:pt x="768" y="609"/>
                  </a:lnTo>
                  <a:lnTo>
                    <a:pt x="775" y="610"/>
                  </a:lnTo>
                  <a:lnTo>
                    <a:pt x="778" y="610"/>
                  </a:lnTo>
                  <a:lnTo>
                    <a:pt x="783" y="612"/>
                  </a:lnTo>
                  <a:lnTo>
                    <a:pt x="786" y="612"/>
                  </a:lnTo>
                  <a:lnTo>
                    <a:pt x="790" y="610"/>
                  </a:lnTo>
                  <a:lnTo>
                    <a:pt x="794" y="610"/>
                  </a:lnTo>
                  <a:lnTo>
                    <a:pt x="798" y="609"/>
                  </a:lnTo>
                  <a:lnTo>
                    <a:pt x="798" y="608"/>
                  </a:lnTo>
                  <a:lnTo>
                    <a:pt x="803" y="603"/>
                  </a:lnTo>
                  <a:lnTo>
                    <a:pt x="806" y="595"/>
                  </a:lnTo>
                  <a:lnTo>
                    <a:pt x="806" y="586"/>
                  </a:lnTo>
                  <a:lnTo>
                    <a:pt x="803" y="574"/>
                  </a:lnTo>
                  <a:lnTo>
                    <a:pt x="800" y="560"/>
                  </a:lnTo>
                  <a:lnTo>
                    <a:pt x="794" y="548"/>
                  </a:lnTo>
                  <a:lnTo>
                    <a:pt x="786" y="534"/>
                  </a:lnTo>
                  <a:lnTo>
                    <a:pt x="778" y="523"/>
                  </a:lnTo>
                  <a:lnTo>
                    <a:pt x="786" y="527"/>
                  </a:lnTo>
                  <a:lnTo>
                    <a:pt x="795" y="531"/>
                  </a:lnTo>
                  <a:lnTo>
                    <a:pt x="803" y="532"/>
                  </a:lnTo>
                  <a:lnTo>
                    <a:pt x="810" y="532"/>
                  </a:lnTo>
                  <a:lnTo>
                    <a:pt x="818" y="534"/>
                  </a:lnTo>
                  <a:lnTo>
                    <a:pt x="826" y="534"/>
                  </a:lnTo>
                  <a:lnTo>
                    <a:pt x="832" y="532"/>
                  </a:lnTo>
                  <a:lnTo>
                    <a:pt x="838" y="532"/>
                  </a:lnTo>
                  <a:lnTo>
                    <a:pt x="844" y="532"/>
                  </a:lnTo>
                  <a:lnTo>
                    <a:pt x="850" y="531"/>
                  </a:lnTo>
                  <a:lnTo>
                    <a:pt x="854" y="528"/>
                  </a:lnTo>
                  <a:lnTo>
                    <a:pt x="858" y="527"/>
                  </a:lnTo>
                  <a:lnTo>
                    <a:pt x="861" y="524"/>
                  </a:lnTo>
                  <a:lnTo>
                    <a:pt x="865" y="521"/>
                  </a:lnTo>
                  <a:lnTo>
                    <a:pt x="867" y="521"/>
                  </a:lnTo>
                  <a:lnTo>
                    <a:pt x="870" y="518"/>
                  </a:lnTo>
                  <a:lnTo>
                    <a:pt x="873" y="515"/>
                  </a:lnTo>
                  <a:lnTo>
                    <a:pt x="873" y="505"/>
                  </a:lnTo>
                  <a:lnTo>
                    <a:pt x="870" y="502"/>
                  </a:lnTo>
                  <a:lnTo>
                    <a:pt x="866" y="494"/>
                  </a:lnTo>
                  <a:lnTo>
                    <a:pt x="861" y="489"/>
                  </a:lnTo>
                  <a:lnTo>
                    <a:pt x="855" y="485"/>
                  </a:lnTo>
                  <a:lnTo>
                    <a:pt x="847" y="479"/>
                  </a:lnTo>
                  <a:lnTo>
                    <a:pt x="855" y="479"/>
                  </a:lnTo>
                  <a:lnTo>
                    <a:pt x="865" y="480"/>
                  </a:lnTo>
                  <a:lnTo>
                    <a:pt x="873" y="480"/>
                  </a:lnTo>
                  <a:lnTo>
                    <a:pt x="882" y="479"/>
                  </a:lnTo>
                  <a:lnTo>
                    <a:pt x="889" y="478"/>
                  </a:lnTo>
                  <a:lnTo>
                    <a:pt x="895" y="475"/>
                  </a:lnTo>
                  <a:lnTo>
                    <a:pt x="901" y="475"/>
                  </a:lnTo>
                  <a:lnTo>
                    <a:pt x="901" y="467"/>
                  </a:lnTo>
                  <a:lnTo>
                    <a:pt x="903" y="464"/>
                  </a:lnTo>
                  <a:lnTo>
                    <a:pt x="901" y="459"/>
                  </a:lnTo>
                  <a:lnTo>
                    <a:pt x="895" y="450"/>
                  </a:lnTo>
                  <a:lnTo>
                    <a:pt x="882" y="437"/>
                  </a:lnTo>
                  <a:lnTo>
                    <a:pt x="873" y="431"/>
                  </a:lnTo>
                  <a:lnTo>
                    <a:pt x="865" y="427"/>
                  </a:lnTo>
                  <a:lnTo>
                    <a:pt x="858" y="426"/>
                  </a:lnTo>
                  <a:lnTo>
                    <a:pt x="866" y="423"/>
                  </a:lnTo>
                  <a:lnTo>
                    <a:pt x="875" y="421"/>
                  </a:lnTo>
                  <a:lnTo>
                    <a:pt x="883" y="419"/>
                  </a:lnTo>
                  <a:lnTo>
                    <a:pt x="893" y="417"/>
                  </a:lnTo>
                  <a:lnTo>
                    <a:pt x="901" y="412"/>
                  </a:lnTo>
                  <a:lnTo>
                    <a:pt x="905" y="409"/>
                  </a:lnTo>
                  <a:lnTo>
                    <a:pt x="910" y="407"/>
                  </a:lnTo>
                  <a:lnTo>
                    <a:pt x="913" y="400"/>
                  </a:lnTo>
                  <a:lnTo>
                    <a:pt x="915" y="395"/>
                  </a:lnTo>
                  <a:lnTo>
                    <a:pt x="913" y="390"/>
                  </a:lnTo>
                  <a:lnTo>
                    <a:pt x="910" y="385"/>
                  </a:lnTo>
                  <a:lnTo>
                    <a:pt x="905" y="380"/>
                  </a:lnTo>
                  <a:lnTo>
                    <a:pt x="895" y="374"/>
                  </a:lnTo>
                  <a:lnTo>
                    <a:pt x="883" y="369"/>
                  </a:lnTo>
                  <a:lnTo>
                    <a:pt x="870" y="366"/>
                  </a:lnTo>
                  <a:lnTo>
                    <a:pt x="850" y="365"/>
                  </a:lnTo>
                  <a:lnTo>
                    <a:pt x="861" y="364"/>
                  </a:lnTo>
                  <a:lnTo>
                    <a:pt x="873" y="359"/>
                  </a:lnTo>
                  <a:lnTo>
                    <a:pt x="883" y="355"/>
                  </a:lnTo>
                  <a:lnTo>
                    <a:pt x="894" y="350"/>
                  </a:lnTo>
                  <a:lnTo>
                    <a:pt x="901" y="343"/>
                  </a:lnTo>
                  <a:lnTo>
                    <a:pt x="907" y="338"/>
                  </a:lnTo>
                  <a:lnTo>
                    <a:pt x="910" y="333"/>
                  </a:lnTo>
                  <a:lnTo>
                    <a:pt x="910" y="328"/>
                  </a:lnTo>
                  <a:lnTo>
                    <a:pt x="907" y="322"/>
                  </a:lnTo>
                  <a:lnTo>
                    <a:pt x="901" y="317"/>
                  </a:lnTo>
                  <a:lnTo>
                    <a:pt x="894" y="313"/>
                  </a:lnTo>
                  <a:lnTo>
                    <a:pt x="883" y="307"/>
                  </a:lnTo>
                  <a:lnTo>
                    <a:pt x="873" y="304"/>
                  </a:lnTo>
                  <a:lnTo>
                    <a:pt x="858" y="302"/>
                  </a:lnTo>
                  <a:lnTo>
                    <a:pt x="847" y="302"/>
                  </a:lnTo>
                  <a:lnTo>
                    <a:pt x="832" y="303"/>
                  </a:lnTo>
                  <a:lnTo>
                    <a:pt x="844" y="297"/>
                  </a:lnTo>
                  <a:lnTo>
                    <a:pt x="854" y="290"/>
                  </a:lnTo>
                  <a:lnTo>
                    <a:pt x="863" y="283"/>
                  </a:lnTo>
                  <a:lnTo>
                    <a:pt x="870" y="276"/>
                  </a:lnTo>
                  <a:lnTo>
                    <a:pt x="873" y="269"/>
                  </a:lnTo>
                  <a:lnTo>
                    <a:pt x="875" y="262"/>
                  </a:lnTo>
                  <a:lnTo>
                    <a:pt x="875" y="256"/>
                  </a:lnTo>
                  <a:lnTo>
                    <a:pt x="875" y="251"/>
                  </a:lnTo>
                  <a:lnTo>
                    <a:pt x="870" y="246"/>
                  </a:lnTo>
                  <a:lnTo>
                    <a:pt x="865" y="245"/>
                  </a:lnTo>
                  <a:lnTo>
                    <a:pt x="861" y="242"/>
                  </a:lnTo>
                  <a:lnTo>
                    <a:pt x="854" y="241"/>
                  </a:lnTo>
                  <a:lnTo>
                    <a:pt x="847" y="238"/>
                  </a:lnTo>
                  <a:lnTo>
                    <a:pt x="842" y="237"/>
                  </a:lnTo>
                  <a:lnTo>
                    <a:pt x="835" y="235"/>
                  </a:lnTo>
                  <a:lnTo>
                    <a:pt x="828" y="235"/>
                  </a:lnTo>
                  <a:lnTo>
                    <a:pt x="822" y="235"/>
                  </a:lnTo>
                  <a:lnTo>
                    <a:pt x="814" y="233"/>
                  </a:lnTo>
                  <a:lnTo>
                    <a:pt x="798" y="233"/>
                  </a:lnTo>
                  <a:lnTo>
                    <a:pt x="791" y="235"/>
                  </a:lnTo>
                  <a:lnTo>
                    <a:pt x="788" y="235"/>
                  </a:lnTo>
                  <a:lnTo>
                    <a:pt x="798" y="227"/>
                  </a:lnTo>
                  <a:lnTo>
                    <a:pt x="806" y="218"/>
                  </a:lnTo>
                  <a:lnTo>
                    <a:pt x="814" y="208"/>
                  </a:lnTo>
                  <a:lnTo>
                    <a:pt x="823" y="197"/>
                  </a:lnTo>
                  <a:lnTo>
                    <a:pt x="828" y="188"/>
                  </a:lnTo>
                  <a:lnTo>
                    <a:pt x="834" y="175"/>
                  </a:lnTo>
                  <a:lnTo>
                    <a:pt x="835" y="166"/>
                  </a:lnTo>
                  <a:lnTo>
                    <a:pt x="832" y="161"/>
                  </a:lnTo>
                  <a:lnTo>
                    <a:pt x="830" y="156"/>
                  </a:lnTo>
                  <a:lnTo>
                    <a:pt x="826" y="154"/>
                  </a:lnTo>
                  <a:lnTo>
                    <a:pt x="823" y="152"/>
                  </a:lnTo>
                  <a:lnTo>
                    <a:pt x="815" y="151"/>
                  </a:lnTo>
                  <a:lnTo>
                    <a:pt x="810" y="150"/>
                  </a:lnTo>
                  <a:lnTo>
                    <a:pt x="803" y="147"/>
                  </a:lnTo>
                  <a:lnTo>
                    <a:pt x="788" y="147"/>
                  </a:lnTo>
                  <a:lnTo>
                    <a:pt x="780" y="150"/>
                  </a:lnTo>
                  <a:lnTo>
                    <a:pt x="771" y="151"/>
                  </a:lnTo>
                  <a:lnTo>
                    <a:pt x="760" y="152"/>
                  </a:lnTo>
                  <a:lnTo>
                    <a:pt x="754" y="154"/>
                  </a:lnTo>
                  <a:lnTo>
                    <a:pt x="746" y="156"/>
                  </a:lnTo>
                  <a:lnTo>
                    <a:pt x="736" y="159"/>
                  </a:lnTo>
                  <a:lnTo>
                    <a:pt x="727" y="161"/>
                  </a:lnTo>
                  <a:lnTo>
                    <a:pt x="718" y="164"/>
                  </a:lnTo>
                  <a:lnTo>
                    <a:pt x="723" y="156"/>
                  </a:lnTo>
                  <a:lnTo>
                    <a:pt x="726" y="145"/>
                  </a:lnTo>
                  <a:lnTo>
                    <a:pt x="728" y="135"/>
                  </a:lnTo>
                  <a:lnTo>
                    <a:pt x="731" y="123"/>
                  </a:lnTo>
                  <a:lnTo>
                    <a:pt x="731" y="114"/>
                  </a:lnTo>
                  <a:lnTo>
                    <a:pt x="730" y="104"/>
                  </a:lnTo>
                  <a:lnTo>
                    <a:pt x="726" y="95"/>
                  </a:lnTo>
                  <a:lnTo>
                    <a:pt x="718" y="92"/>
                  </a:lnTo>
                  <a:lnTo>
                    <a:pt x="716" y="90"/>
                  </a:lnTo>
                  <a:lnTo>
                    <a:pt x="711" y="90"/>
                  </a:lnTo>
                  <a:lnTo>
                    <a:pt x="704" y="90"/>
                  </a:lnTo>
                  <a:lnTo>
                    <a:pt x="697" y="90"/>
                  </a:lnTo>
                  <a:lnTo>
                    <a:pt x="691" y="92"/>
                  </a:lnTo>
                  <a:lnTo>
                    <a:pt x="685" y="93"/>
                  </a:lnTo>
                  <a:lnTo>
                    <a:pt x="677" y="95"/>
                  </a:lnTo>
                  <a:lnTo>
                    <a:pt x="671" y="98"/>
                  </a:lnTo>
                  <a:lnTo>
                    <a:pt x="665" y="100"/>
                  </a:lnTo>
                  <a:lnTo>
                    <a:pt x="657" y="102"/>
                  </a:lnTo>
                  <a:lnTo>
                    <a:pt x="651" y="107"/>
                  </a:lnTo>
                  <a:lnTo>
                    <a:pt x="645" y="109"/>
                  </a:lnTo>
                  <a:lnTo>
                    <a:pt x="637" y="114"/>
                  </a:lnTo>
                  <a:lnTo>
                    <a:pt x="633" y="118"/>
                  </a:lnTo>
                  <a:lnTo>
                    <a:pt x="631" y="121"/>
                  </a:lnTo>
                  <a:lnTo>
                    <a:pt x="627" y="123"/>
                  </a:lnTo>
                  <a:lnTo>
                    <a:pt x="628" y="111"/>
                  </a:lnTo>
                  <a:lnTo>
                    <a:pt x="631" y="95"/>
                  </a:lnTo>
                  <a:lnTo>
                    <a:pt x="628" y="84"/>
                  </a:lnTo>
                  <a:lnTo>
                    <a:pt x="625" y="71"/>
                  </a:lnTo>
                  <a:lnTo>
                    <a:pt x="620" y="59"/>
                  </a:lnTo>
                  <a:lnTo>
                    <a:pt x="613" y="50"/>
                  </a:lnTo>
                  <a:lnTo>
                    <a:pt x="608" y="41"/>
                  </a:lnTo>
                  <a:lnTo>
                    <a:pt x="599" y="38"/>
                  </a:lnTo>
                  <a:lnTo>
                    <a:pt x="593" y="38"/>
                  </a:lnTo>
                  <a:lnTo>
                    <a:pt x="584" y="38"/>
                  </a:lnTo>
                  <a:lnTo>
                    <a:pt x="570" y="41"/>
                  </a:lnTo>
                  <a:lnTo>
                    <a:pt x="558" y="46"/>
                  </a:lnTo>
                  <a:lnTo>
                    <a:pt x="546" y="51"/>
                  </a:lnTo>
                  <a:lnTo>
                    <a:pt x="538" y="56"/>
                  </a:lnTo>
                  <a:lnTo>
                    <a:pt x="532" y="61"/>
                  </a:lnTo>
                  <a:lnTo>
                    <a:pt x="529" y="65"/>
                  </a:lnTo>
                  <a:lnTo>
                    <a:pt x="526" y="55"/>
                  </a:lnTo>
                  <a:lnTo>
                    <a:pt x="520" y="45"/>
                  </a:lnTo>
                  <a:lnTo>
                    <a:pt x="513" y="33"/>
                  </a:lnTo>
                  <a:lnTo>
                    <a:pt x="505" y="22"/>
                  </a:lnTo>
                  <a:lnTo>
                    <a:pt x="497" y="13"/>
                  </a:lnTo>
                  <a:lnTo>
                    <a:pt x="486" y="8"/>
                  </a:lnTo>
                  <a:lnTo>
                    <a:pt x="477" y="2"/>
                  </a:lnTo>
                  <a:lnTo>
                    <a:pt x="466" y="0"/>
                  </a:lnTo>
                  <a:lnTo>
                    <a:pt x="457" y="2"/>
                  </a:lnTo>
                  <a:lnTo>
                    <a:pt x="449" y="6"/>
                  </a:lnTo>
                  <a:lnTo>
                    <a:pt x="441" y="9"/>
                  </a:lnTo>
                  <a:lnTo>
                    <a:pt x="434" y="16"/>
                  </a:lnTo>
                  <a:lnTo>
                    <a:pt x="428" y="23"/>
                  </a:lnTo>
                  <a:lnTo>
                    <a:pt x="421" y="35"/>
                  </a:lnTo>
                  <a:lnTo>
                    <a:pt x="417" y="46"/>
                  </a:lnTo>
                  <a:lnTo>
                    <a:pt x="413" y="57"/>
                  </a:lnTo>
                  <a:lnTo>
                    <a:pt x="406" y="52"/>
                  </a:lnTo>
                  <a:lnTo>
                    <a:pt x="398" y="47"/>
                  </a:lnTo>
                  <a:lnTo>
                    <a:pt x="390" y="41"/>
                  </a:lnTo>
                  <a:lnTo>
                    <a:pt x="379" y="38"/>
                  </a:lnTo>
                  <a:lnTo>
                    <a:pt x="369" y="33"/>
                  </a:lnTo>
                  <a:lnTo>
                    <a:pt x="358" y="31"/>
                  </a:lnTo>
                  <a:lnTo>
                    <a:pt x="349" y="27"/>
                  </a:lnTo>
                  <a:lnTo>
                    <a:pt x="342" y="27"/>
                  </a:lnTo>
                  <a:lnTo>
                    <a:pt x="334" y="30"/>
                  </a:lnTo>
                  <a:lnTo>
                    <a:pt x="331" y="35"/>
                  </a:lnTo>
                  <a:lnTo>
                    <a:pt x="329" y="41"/>
                  </a:lnTo>
                  <a:lnTo>
                    <a:pt x="329" y="61"/>
                  </a:lnTo>
                  <a:lnTo>
                    <a:pt x="331" y="74"/>
                  </a:lnTo>
                  <a:lnTo>
                    <a:pt x="334" y="88"/>
                  </a:lnTo>
                  <a:lnTo>
                    <a:pt x="338" y="98"/>
                  </a:lnTo>
                  <a:lnTo>
                    <a:pt x="319" y="83"/>
                  </a:lnTo>
                  <a:lnTo>
                    <a:pt x="313" y="79"/>
                  </a:lnTo>
                  <a:lnTo>
                    <a:pt x="306" y="74"/>
                  </a:lnTo>
                  <a:lnTo>
                    <a:pt x="298" y="69"/>
                  </a:lnTo>
                  <a:lnTo>
                    <a:pt x="290" y="65"/>
                  </a:lnTo>
                  <a:lnTo>
                    <a:pt x="283" y="60"/>
                  </a:lnTo>
                  <a:lnTo>
                    <a:pt x="275" y="57"/>
                  </a:lnTo>
                  <a:lnTo>
                    <a:pt x="268" y="55"/>
                  </a:lnTo>
                  <a:lnTo>
                    <a:pt x="263" y="52"/>
                  </a:lnTo>
                  <a:lnTo>
                    <a:pt x="256" y="51"/>
                  </a:lnTo>
                  <a:lnTo>
                    <a:pt x="251" y="50"/>
                  </a:lnTo>
                  <a:lnTo>
                    <a:pt x="242" y="50"/>
                  </a:lnTo>
                  <a:lnTo>
                    <a:pt x="236" y="51"/>
                  </a:lnTo>
                  <a:lnTo>
                    <a:pt x="231" y="54"/>
                  </a:lnTo>
                  <a:lnTo>
                    <a:pt x="228" y="59"/>
                  </a:lnTo>
                  <a:lnTo>
                    <a:pt x="227" y="65"/>
                  </a:lnTo>
                  <a:lnTo>
                    <a:pt x="227" y="80"/>
                  </a:lnTo>
                  <a:lnTo>
                    <a:pt x="230" y="88"/>
                  </a:lnTo>
                  <a:lnTo>
                    <a:pt x="234" y="95"/>
                  </a:lnTo>
                  <a:lnTo>
                    <a:pt x="239" y="104"/>
                  </a:lnTo>
                  <a:lnTo>
                    <a:pt x="230" y="98"/>
                  </a:lnTo>
                  <a:lnTo>
                    <a:pt x="219" y="93"/>
                  </a:lnTo>
                  <a:lnTo>
                    <a:pt x="208" y="90"/>
                  </a:lnTo>
                  <a:lnTo>
                    <a:pt x="199" y="88"/>
                  </a:lnTo>
                  <a:lnTo>
                    <a:pt x="188" y="85"/>
                  </a:lnTo>
                  <a:lnTo>
                    <a:pt x="180" y="85"/>
                  </a:lnTo>
                  <a:lnTo>
                    <a:pt x="174" y="88"/>
                  </a:lnTo>
                  <a:lnTo>
                    <a:pt x="167" y="88"/>
                  </a:lnTo>
                  <a:lnTo>
                    <a:pt x="162" y="92"/>
                  </a:lnTo>
                  <a:lnTo>
                    <a:pt x="162" y="105"/>
                  </a:lnTo>
                  <a:lnTo>
                    <a:pt x="164" y="114"/>
                  </a:lnTo>
                  <a:lnTo>
                    <a:pt x="167" y="123"/>
                  </a:lnTo>
                  <a:lnTo>
                    <a:pt x="174" y="131"/>
                  </a:lnTo>
                  <a:lnTo>
                    <a:pt x="179" y="140"/>
                  </a:lnTo>
                  <a:lnTo>
                    <a:pt x="184" y="147"/>
                  </a:lnTo>
                  <a:lnTo>
                    <a:pt x="176" y="143"/>
                  </a:lnTo>
                  <a:lnTo>
                    <a:pt x="170" y="140"/>
                  </a:lnTo>
                  <a:lnTo>
                    <a:pt x="160" y="137"/>
                  </a:lnTo>
                  <a:lnTo>
                    <a:pt x="154" y="135"/>
                  </a:lnTo>
                  <a:lnTo>
                    <a:pt x="144" y="132"/>
                  </a:lnTo>
                  <a:lnTo>
                    <a:pt x="138" y="131"/>
                  </a:lnTo>
                  <a:lnTo>
                    <a:pt x="131" y="128"/>
                  </a:lnTo>
                  <a:lnTo>
                    <a:pt x="124" y="128"/>
                  </a:lnTo>
                  <a:lnTo>
                    <a:pt x="116" y="126"/>
                  </a:lnTo>
                  <a:lnTo>
                    <a:pt x="92" y="126"/>
                  </a:lnTo>
                  <a:lnTo>
                    <a:pt x="89" y="128"/>
                  </a:lnTo>
                  <a:lnTo>
                    <a:pt x="84" y="130"/>
                  </a:lnTo>
                  <a:lnTo>
                    <a:pt x="81" y="131"/>
                  </a:lnTo>
                  <a:lnTo>
                    <a:pt x="77" y="137"/>
                  </a:lnTo>
                  <a:lnTo>
                    <a:pt x="79" y="145"/>
                  </a:lnTo>
                  <a:lnTo>
                    <a:pt x="84" y="156"/>
                  </a:lnTo>
                  <a:lnTo>
                    <a:pt x="91" y="170"/>
                  </a:lnTo>
                  <a:lnTo>
                    <a:pt x="101" y="180"/>
                  </a:lnTo>
                  <a:lnTo>
                    <a:pt x="113" y="192"/>
                  </a:lnTo>
                  <a:lnTo>
                    <a:pt x="124" y="202"/>
                  </a:lnTo>
                  <a:lnTo>
                    <a:pt x="136" y="211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GB" sz="1349"/>
            </a:p>
          </p:txBody>
        </p:sp>
        <p:sp>
          <p:nvSpPr>
            <p:cNvPr id="53" name="Freeform 20">
              <a:extLst>
                <a:ext uri="{FF2B5EF4-FFF2-40B4-BE49-F238E27FC236}">
                  <a16:creationId xmlns:a16="http://schemas.microsoft.com/office/drawing/2014/main" id="{8FBF721A-8D42-4C48-A6F7-E79C2A60EB68}"/>
                </a:ext>
              </a:extLst>
            </p:cNvPr>
            <p:cNvSpPr>
              <a:spLocks/>
            </p:cNvSpPr>
            <p:nvPr/>
          </p:nvSpPr>
          <p:spPr bwMode="auto">
            <a:xfrm>
              <a:off x="-176734" y="5734263"/>
              <a:ext cx="422363" cy="348583"/>
            </a:xfrm>
            <a:custGeom>
              <a:avLst/>
              <a:gdLst>
                <a:gd name="T0" fmla="*/ 61 w 845"/>
                <a:gd name="T1" fmla="*/ 201 h 637"/>
                <a:gd name="T2" fmla="*/ 107 w 845"/>
                <a:gd name="T3" fmla="*/ 246 h 637"/>
                <a:gd name="T4" fmla="*/ 33 w 845"/>
                <a:gd name="T5" fmla="*/ 257 h 637"/>
                <a:gd name="T6" fmla="*/ 3 w 845"/>
                <a:gd name="T7" fmla="*/ 279 h 637"/>
                <a:gd name="T8" fmla="*/ 71 w 845"/>
                <a:gd name="T9" fmla="*/ 310 h 637"/>
                <a:gd name="T10" fmla="*/ 122 w 845"/>
                <a:gd name="T11" fmla="*/ 332 h 637"/>
                <a:gd name="T12" fmla="*/ 52 w 845"/>
                <a:gd name="T13" fmla="*/ 363 h 637"/>
                <a:gd name="T14" fmla="*/ 33 w 845"/>
                <a:gd name="T15" fmla="*/ 398 h 637"/>
                <a:gd name="T16" fmla="*/ 118 w 845"/>
                <a:gd name="T17" fmla="*/ 410 h 637"/>
                <a:gd name="T18" fmla="*/ 164 w 845"/>
                <a:gd name="T19" fmla="*/ 415 h 637"/>
                <a:gd name="T20" fmla="*/ 91 w 845"/>
                <a:gd name="T21" fmla="*/ 485 h 637"/>
                <a:gd name="T22" fmla="*/ 139 w 845"/>
                <a:gd name="T23" fmla="*/ 500 h 637"/>
                <a:gd name="T24" fmla="*/ 212 w 845"/>
                <a:gd name="T25" fmla="*/ 482 h 637"/>
                <a:gd name="T26" fmla="*/ 208 w 845"/>
                <a:gd name="T27" fmla="*/ 530 h 637"/>
                <a:gd name="T28" fmla="*/ 242 w 845"/>
                <a:gd name="T29" fmla="*/ 537 h 637"/>
                <a:gd name="T30" fmla="*/ 291 w 845"/>
                <a:gd name="T31" fmla="*/ 505 h 637"/>
                <a:gd name="T32" fmla="*/ 273 w 845"/>
                <a:gd name="T33" fmla="*/ 586 h 637"/>
                <a:gd name="T34" fmla="*/ 347 w 845"/>
                <a:gd name="T35" fmla="*/ 575 h 637"/>
                <a:gd name="T36" fmla="*/ 396 w 845"/>
                <a:gd name="T37" fmla="*/ 629 h 637"/>
                <a:gd name="T38" fmla="*/ 465 w 845"/>
                <a:gd name="T39" fmla="*/ 587 h 637"/>
                <a:gd name="T40" fmla="*/ 521 w 845"/>
                <a:gd name="T41" fmla="*/ 628 h 637"/>
                <a:gd name="T42" fmla="*/ 571 w 845"/>
                <a:gd name="T43" fmla="*/ 577 h 637"/>
                <a:gd name="T44" fmla="*/ 597 w 845"/>
                <a:gd name="T45" fmla="*/ 596 h 637"/>
                <a:gd name="T46" fmla="*/ 645 w 845"/>
                <a:gd name="T47" fmla="*/ 620 h 637"/>
                <a:gd name="T48" fmla="*/ 640 w 845"/>
                <a:gd name="T49" fmla="*/ 523 h 637"/>
                <a:gd name="T50" fmla="*/ 699 w 845"/>
                <a:gd name="T51" fmla="*/ 561 h 637"/>
                <a:gd name="T52" fmla="*/ 735 w 845"/>
                <a:gd name="T53" fmla="*/ 568 h 637"/>
                <a:gd name="T54" fmla="*/ 698 w 845"/>
                <a:gd name="T55" fmla="*/ 480 h 637"/>
                <a:gd name="T56" fmla="*/ 772 w 845"/>
                <a:gd name="T57" fmla="*/ 495 h 637"/>
                <a:gd name="T58" fmla="*/ 803 w 845"/>
                <a:gd name="T59" fmla="*/ 480 h 637"/>
                <a:gd name="T60" fmla="*/ 782 w 845"/>
                <a:gd name="T61" fmla="*/ 444 h 637"/>
                <a:gd name="T62" fmla="*/ 827 w 845"/>
                <a:gd name="T63" fmla="*/ 427 h 637"/>
                <a:gd name="T64" fmla="*/ 795 w 845"/>
                <a:gd name="T65" fmla="*/ 391 h 637"/>
                <a:gd name="T66" fmla="*/ 842 w 845"/>
                <a:gd name="T67" fmla="*/ 372 h 637"/>
                <a:gd name="T68" fmla="*/ 802 w 845"/>
                <a:gd name="T69" fmla="*/ 353 h 637"/>
                <a:gd name="T70" fmla="*/ 752 w 845"/>
                <a:gd name="T71" fmla="*/ 343 h 637"/>
                <a:gd name="T72" fmla="*/ 815 w 845"/>
                <a:gd name="T73" fmla="*/ 324 h 637"/>
                <a:gd name="T74" fmla="*/ 834 w 845"/>
                <a:gd name="T75" fmla="*/ 300 h 637"/>
                <a:gd name="T76" fmla="*/ 784 w 845"/>
                <a:gd name="T77" fmla="*/ 286 h 637"/>
                <a:gd name="T78" fmla="*/ 799 w 845"/>
                <a:gd name="T79" fmla="*/ 253 h 637"/>
                <a:gd name="T80" fmla="*/ 782 w 845"/>
                <a:gd name="T81" fmla="*/ 227 h 637"/>
                <a:gd name="T82" fmla="*/ 724 w 845"/>
                <a:gd name="T83" fmla="*/ 209 h 637"/>
                <a:gd name="T84" fmla="*/ 758 w 845"/>
                <a:gd name="T85" fmla="*/ 143 h 637"/>
                <a:gd name="T86" fmla="*/ 695 w 845"/>
                <a:gd name="T87" fmla="*/ 150 h 637"/>
                <a:gd name="T88" fmla="*/ 660 w 845"/>
                <a:gd name="T89" fmla="*/ 133 h 637"/>
                <a:gd name="T90" fmla="*/ 635 w 845"/>
                <a:gd name="T91" fmla="*/ 86 h 637"/>
                <a:gd name="T92" fmla="*/ 579 w 845"/>
                <a:gd name="T93" fmla="*/ 118 h 637"/>
                <a:gd name="T94" fmla="*/ 565 w 845"/>
                <a:gd name="T95" fmla="*/ 62 h 637"/>
                <a:gd name="T96" fmla="*/ 493 w 845"/>
                <a:gd name="T97" fmla="*/ 53 h 637"/>
                <a:gd name="T98" fmla="*/ 450 w 845"/>
                <a:gd name="T99" fmla="*/ 15 h 637"/>
                <a:gd name="T100" fmla="*/ 382 w 845"/>
                <a:gd name="T101" fmla="*/ 34 h 637"/>
                <a:gd name="T102" fmla="*/ 326 w 845"/>
                <a:gd name="T103" fmla="*/ 28 h 637"/>
                <a:gd name="T104" fmla="*/ 315 w 845"/>
                <a:gd name="T105" fmla="*/ 88 h 637"/>
                <a:gd name="T106" fmla="*/ 286 w 845"/>
                <a:gd name="T107" fmla="*/ 84 h 637"/>
                <a:gd name="T108" fmla="*/ 223 w 845"/>
                <a:gd name="T109" fmla="*/ 53 h 637"/>
                <a:gd name="T110" fmla="*/ 218 w 845"/>
                <a:gd name="T111" fmla="*/ 103 h 637"/>
                <a:gd name="T112" fmla="*/ 191 w 845"/>
                <a:gd name="T113" fmla="*/ 93 h 637"/>
                <a:gd name="T114" fmla="*/ 146 w 845"/>
                <a:gd name="T115" fmla="*/ 82 h 637"/>
                <a:gd name="T116" fmla="*/ 180 w 845"/>
                <a:gd name="T117" fmla="*/ 152 h 637"/>
                <a:gd name="T118" fmla="*/ 122 w 845"/>
                <a:gd name="T119" fmla="*/ 131 h 637"/>
                <a:gd name="T120" fmla="*/ 65 w 845"/>
                <a:gd name="T121" fmla="*/ 120 h 637"/>
                <a:gd name="T122" fmla="*/ 122 w 845"/>
                <a:gd name="T123" fmla="*/ 195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45" h="637">
                  <a:moveTo>
                    <a:pt x="132" y="204"/>
                  </a:moveTo>
                  <a:lnTo>
                    <a:pt x="126" y="201"/>
                  </a:lnTo>
                  <a:lnTo>
                    <a:pt x="114" y="199"/>
                  </a:lnTo>
                  <a:lnTo>
                    <a:pt x="103" y="198"/>
                  </a:lnTo>
                  <a:lnTo>
                    <a:pt x="90" y="195"/>
                  </a:lnTo>
                  <a:lnTo>
                    <a:pt x="79" y="198"/>
                  </a:lnTo>
                  <a:lnTo>
                    <a:pt x="68" y="199"/>
                  </a:lnTo>
                  <a:lnTo>
                    <a:pt x="61" y="201"/>
                  </a:lnTo>
                  <a:lnTo>
                    <a:pt x="59" y="204"/>
                  </a:lnTo>
                  <a:lnTo>
                    <a:pt x="60" y="210"/>
                  </a:lnTo>
                  <a:lnTo>
                    <a:pt x="65" y="215"/>
                  </a:lnTo>
                  <a:lnTo>
                    <a:pt x="73" y="223"/>
                  </a:lnTo>
                  <a:lnTo>
                    <a:pt x="80" y="229"/>
                  </a:lnTo>
                  <a:lnTo>
                    <a:pt x="90" y="236"/>
                  </a:lnTo>
                  <a:lnTo>
                    <a:pt x="99" y="242"/>
                  </a:lnTo>
                  <a:lnTo>
                    <a:pt x="107" y="246"/>
                  </a:lnTo>
                  <a:lnTo>
                    <a:pt x="111" y="251"/>
                  </a:lnTo>
                  <a:lnTo>
                    <a:pt x="99" y="251"/>
                  </a:lnTo>
                  <a:lnTo>
                    <a:pt x="90" y="251"/>
                  </a:lnTo>
                  <a:lnTo>
                    <a:pt x="72" y="251"/>
                  </a:lnTo>
                  <a:lnTo>
                    <a:pt x="61" y="253"/>
                  </a:lnTo>
                  <a:lnTo>
                    <a:pt x="52" y="253"/>
                  </a:lnTo>
                  <a:lnTo>
                    <a:pt x="43" y="256"/>
                  </a:lnTo>
                  <a:lnTo>
                    <a:pt x="33" y="257"/>
                  </a:lnTo>
                  <a:lnTo>
                    <a:pt x="24" y="258"/>
                  </a:lnTo>
                  <a:lnTo>
                    <a:pt x="16" y="261"/>
                  </a:lnTo>
                  <a:lnTo>
                    <a:pt x="11" y="263"/>
                  </a:lnTo>
                  <a:lnTo>
                    <a:pt x="4" y="265"/>
                  </a:lnTo>
                  <a:lnTo>
                    <a:pt x="1" y="269"/>
                  </a:lnTo>
                  <a:lnTo>
                    <a:pt x="0" y="271"/>
                  </a:lnTo>
                  <a:lnTo>
                    <a:pt x="0" y="275"/>
                  </a:lnTo>
                  <a:lnTo>
                    <a:pt x="3" y="279"/>
                  </a:lnTo>
                  <a:lnTo>
                    <a:pt x="7" y="281"/>
                  </a:lnTo>
                  <a:lnTo>
                    <a:pt x="15" y="286"/>
                  </a:lnTo>
                  <a:lnTo>
                    <a:pt x="21" y="291"/>
                  </a:lnTo>
                  <a:lnTo>
                    <a:pt x="31" y="294"/>
                  </a:lnTo>
                  <a:lnTo>
                    <a:pt x="39" y="299"/>
                  </a:lnTo>
                  <a:lnTo>
                    <a:pt x="48" y="301"/>
                  </a:lnTo>
                  <a:lnTo>
                    <a:pt x="60" y="305"/>
                  </a:lnTo>
                  <a:lnTo>
                    <a:pt x="71" y="310"/>
                  </a:lnTo>
                  <a:lnTo>
                    <a:pt x="80" y="315"/>
                  </a:lnTo>
                  <a:lnTo>
                    <a:pt x="91" y="318"/>
                  </a:lnTo>
                  <a:lnTo>
                    <a:pt x="102" y="319"/>
                  </a:lnTo>
                  <a:lnTo>
                    <a:pt x="111" y="322"/>
                  </a:lnTo>
                  <a:lnTo>
                    <a:pt x="118" y="324"/>
                  </a:lnTo>
                  <a:lnTo>
                    <a:pt x="126" y="327"/>
                  </a:lnTo>
                  <a:lnTo>
                    <a:pt x="128" y="328"/>
                  </a:lnTo>
                  <a:lnTo>
                    <a:pt x="122" y="332"/>
                  </a:lnTo>
                  <a:lnTo>
                    <a:pt x="114" y="333"/>
                  </a:lnTo>
                  <a:lnTo>
                    <a:pt x="106" y="337"/>
                  </a:lnTo>
                  <a:lnTo>
                    <a:pt x="96" y="342"/>
                  </a:lnTo>
                  <a:lnTo>
                    <a:pt x="88" y="346"/>
                  </a:lnTo>
                  <a:lnTo>
                    <a:pt x="79" y="351"/>
                  </a:lnTo>
                  <a:lnTo>
                    <a:pt x="69" y="356"/>
                  </a:lnTo>
                  <a:lnTo>
                    <a:pt x="60" y="360"/>
                  </a:lnTo>
                  <a:lnTo>
                    <a:pt x="52" y="363"/>
                  </a:lnTo>
                  <a:lnTo>
                    <a:pt x="43" y="368"/>
                  </a:lnTo>
                  <a:lnTo>
                    <a:pt x="36" y="372"/>
                  </a:lnTo>
                  <a:lnTo>
                    <a:pt x="33" y="377"/>
                  </a:lnTo>
                  <a:lnTo>
                    <a:pt x="28" y="384"/>
                  </a:lnTo>
                  <a:lnTo>
                    <a:pt x="24" y="385"/>
                  </a:lnTo>
                  <a:lnTo>
                    <a:pt x="21" y="389"/>
                  </a:lnTo>
                  <a:lnTo>
                    <a:pt x="28" y="395"/>
                  </a:lnTo>
                  <a:lnTo>
                    <a:pt x="33" y="398"/>
                  </a:lnTo>
                  <a:lnTo>
                    <a:pt x="39" y="400"/>
                  </a:lnTo>
                  <a:lnTo>
                    <a:pt x="48" y="403"/>
                  </a:lnTo>
                  <a:lnTo>
                    <a:pt x="57" y="404"/>
                  </a:lnTo>
                  <a:lnTo>
                    <a:pt x="68" y="406"/>
                  </a:lnTo>
                  <a:lnTo>
                    <a:pt x="80" y="409"/>
                  </a:lnTo>
                  <a:lnTo>
                    <a:pt x="92" y="409"/>
                  </a:lnTo>
                  <a:lnTo>
                    <a:pt x="106" y="410"/>
                  </a:lnTo>
                  <a:lnTo>
                    <a:pt x="118" y="410"/>
                  </a:lnTo>
                  <a:lnTo>
                    <a:pt x="131" y="413"/>
                  </a:lnTo>
                  <a:lnTo>
                    <a:pt x="140" y="413"/>
                  </a:lnTo>
                  <a:lnTo>
                    <a:pt x="151" y="410"/>
                  </a:lnTo>
                  <a:lnTo>
                    <a:pt x="160" y="410"/>
                  </a:lnTo>
                  <a:lnTo>
                    <a:pt x="168" y="409"/>
                  </a:lnTo>
                  <a:lnTo>
                    <a:pt x="175" y="408"/>
                  </a:lnTo>
                  <a:lnTo>
                    <a:pt x="170" y="410"/>
                  </a:lnTo>
                  <a:lnTo>
                    <a:pt x="164" y="415"/>
                  </a:lnTo>
                  <a:lnTo>
                    <a:pt x="156" y="422"/>
                  </a:lnTo>
                  <a:lnTo>
                    <a:pt x="151" y="424"/>
                  </a:lnTo>
                  <a:lnTo>
                    <a:pt x="142" y="433"/>
                  </a:lnTo>
                  <a:lnTo>
                    <a:pt x="132" y="438"/>
                  </a:lnTo>
                  <a:lnTo>
                    <a:pt x="104" y="466"/>
                  </a:lnTo>
                  <a:lnTo>
                    <a:pt x="99" y="473"/>
                  </a:lnTo>
                  <a:lnTo>
                    <a:pt x="94" y="479"/>
                  </a:lnTo>
                  <a:lnTo>
                    <a:pt x="91" y="485"/>
                  </a:lnTo>
                  <a:lnTo>
                    <a:pt x="90" y="490"/>
                  </a:lnTo>
                  <a:lnTo>
                    <a:pt x="90" y="492"/>
                  </a:lnTo>
                  <a:lnTo>
                    <a:pt x="91" y="498"/>
                  </a:lnTo>
                  <a:lnTo>
                    <a:pt x="96" y="500"/>
                  </a:lnTo>
                  <a:lnTo>
                    <a:pt x="103" y="501"/>
                  </a:lnTo>
                  <a:lnTo>
                    <a:pt x="119" y="501"/>
                  </a:lnTo>
                  <a:lnTo>
                    <a:pt x="128" y="500"/>
                  </a:lnTo>
                  <a:lnTo>
                    <a:pt x="139" y="500"/>
                  </a:lnTo>
                  <a:lnTo>
                    <a:pt x="148" y="498"/>
                  </a:lnTo>
                  <a:lnTo>
                    <a:pt x="160" y="495"/>
                  </a:lnTo>
                  <a:lnTo>
                    <a:pt x="171" y="492"/>
                  </a:lnTo>
                  <a:lnTo>
                    <a:pt x="180" y="490"/>
                  </a:lnTo>
                  <a:lnTo>
                    <a:pt x="191" y="490"/>
                  </a:lnTo>
                  <a:lnTo>
                    <a:pt x="200" y="486"/>
                  </a:lnTo>
                  <a:lnTo>
                    <a:pt x="207" y="485"/>
                  </a:lnTo>
                  <a:lnTo>
                    <a:pt x="212" y="482"/>
                  </a:lnTo>
                  <a:lnTo>
                    <a:pt x="215" y="482"/>
                  </a:lnTo>
                  <a:lnTo>
                    <a:pt x="219" y="481"/>
                  </a:lnTo>
                  <a:lnTo>
                    <a:pt x="215" y="486"/>
                  </a:lnTo>
                  <a:lnTo>
                    <a:pt x="215" y="495"/>
                  </a:lnTo>
                  <a:lnTo>
                    <a:pt x="211" y="504"/>
                  </a:lnTo>
                  <a:lnTo>
                    <a:pt x="210" y="514"/>
                  </a:lnTo>
                  <a:lnTo>
                    <a:pt x="208" y="523"/>
                  </a:lnTo>
                  <a:lnTo>
                    <a:pt x="208" y="530"/>
                  </a:lnTo>
                  <a:lnTo>
                    <a:pt x="211" y="537"/>
                  </a:lnTo>
                  <a:lnTo>
                    <a:pt x="215" y="543"/>
                  </a:lnTo>
                  <a:lnTo>
                    <a:pt x="218" y="543"/>
                  </a:lnTo>
                  <a:lnTo>
                    <a:pt x="220" y="544"/>
                  </a:lnTo>
                  <a:lnTo>
                    <a:pt x="226" y="543"/>
                  </a:lnTo>
                  <a:lnTo>
                    <a:pt x="230" y="542"/>
                  </a:lnTo>
                  <a:lnTo>
                    <a:pt x="235" y="539"/>
                  </a:lnTo>
                  <a:lnTo>
                    <a:pt x="242" y="537"/>
                  </a:lnTo>
                  <a:lnTo>
                    <a:pt x="249" y="534"/>
                  </a:lnTo>
                  <a:lnTo>
                    <a:pt x="257" y="528"/>
                  </a:lnTo>
                  <a:lnTo>
                    <a:pt x="262" y="525"/>
                  </a:lnTo>
                  <a:lnTo>
                    <a:pt x="269" y="520"/>
                  </a:lnTo>
                  <a:lnTo>
                    <a:pt x="275" y="517"/>
                  </a:lnTo>
                  <a:lnTo>
                    <a:pt x="281" y="511"/>
                  </a:lnTo>
                  <a:lnTo>
                    <a:pt x="286" y="509"/>
                  </a:lnTo>
                  <a:lnTo>
                    <a:pt x="291" y="505"/>
                  </a:lnTo>
                  <a:lnTo>
                    <a:pt x="295" y="501"/>
                  </a:lnTo>
                  <a:lnTo>
                    <a:pt x="299" y="498"/>
                  </a:lnTo>
                  <a:lnTo>
                    <a:pt x="294" y="511"/>
                  </a:lnTo>
                  <a:lnTo>
                    <a:pt x="287" y="527"/>
                  </a:lnTo>
                  <a:lnTo>
                    <a:pt x="283" y="543"/>
                  </a:lnTo>
                  <a:lnTo>
                    <a:pt x="278" y="558"/>
                  </a:lnTo>
                  <a:lnTo>
                    <a:pt x="275" y="572"/>
                  </a:lnTo>
                  <a:lnTo>
                    <a:pt x="273" y="586"/>
                  </a:lnTo>
                  <a:lnTo>
                    <a:pt x="275" y="598"/>
                  </a:lnTo>
                  <a:lnTo>
                    <a:pt x="283" y="604"/>
                  </a:lnTo>
                  <a:lnTo>
                    <a:pt x="294" y="605"/>
                  </a:lnTo>
                  <a:lnTo>
                    <a:pt x="306" y="604"/>
                  </a:lnTo>
                  <a:lnTo>
                    <a:pt x="317" y="599"/>
                  </a:lnTo>
                  <a:lnTo>
                    <a:pt x="326" y="591"/>
                  </a:lnTo>
                  <a:lnTo>
                    <a:pt x="337" y="582"/>
                  </a:lnTo>
                  <a:lnTo>
                    <a:pt x="347" y="575"/>
                  </a:lnTo>
                  <a:lnTo>
                    <a:pt x="355" y="565"/>
                  </a:lnTo>
                  <a:lnTo>
                    <a:pt x="362" y="556"/>
                  </a:lnTo>
                  <a:lnTo>
                    <a:pt x="365" y="570"/>
                  </a:lnTo>
                  <a:lnTo>
                    <a:pt x="370" y="584"/>
                  </a:lnTo>
                  <a:lnTo>
                    <a:pt x="374" y="598"/>
                  </a:lnTo>
                  <a:lnTo>
                    <a:pt x="381" y="609"/>
                  </a:lnTo>
                  <a:lnTo>
                    <a:pt x="388" y="618"/>
                  </a:lnTo>
                  <a:lnTo>
                    <a:pt x="396" y="629"/>
                  </a:lnTo>
                  <a:lnTo>
                    <a:pt x="402" y="633"/>
                  </a:lnTo>
                  <a:lnTo>
                    <a:pt x="414" y="637"/>
                  </a:lnTo>
                  <a:lnTo>
                    <a:pt x="425" y="633"/>
                  </a:lnTo>
                  <a:lnTo>
                    <a:pt x="436" y="627"/>
                  </a:lnTo>
                  <a:lnTo>
                    <a:pt x="445" y="618"/>
                  </a:lnTo>
                  <a:lnTo>
                    <a:pt x="453" y="609"/>
                  </a:lnTo>
                  <a:lnTo>
                    <a:pt x="460" y="598"/>
                  </a:lnTo>
                  <a:lnTo>
                    <a:pt x="465" y="587"/>
                  </a:lnTo>
                  <a:lnTo>
                    <a:pt x="470" y="577"/>
                  </a:lnTo>
                  <a:lnTo>
                    <a:pt x="472" y="572"/>
                  </a:lnTo>
                  <a:lnTo>
                    <a:pt x="478" y="582"/>
                  </a:lnTo>
                  <a:lnTo>
                    <a:pt x="484" y="592"/>
                  </a:lnTo>
                  <a:lnTo>
                    <a:pt x="490" y="604"/>
                  </a:lnTo>
                  <a:lnTo>
                    <a:pt x="498" y="613"/>
                  </a:lnTo>
                  <a:lnTo>
                    <a:pt x="510" y="620"/>
                  </a:lnTo>
                  <a:lnTo>
                    <a:pt x="521" y="628"/>
                  </a:lnTo>
                  <a:lnTo>
                    <a:pt x="531" y="633"/>
                  </a:lnTo>
                  <a:lnTo>
                    <a:pt x="541" y="633"/>
                  </a:lnTo>
                  <a:lnTo>
                    <a:pt x="551" y="633"/>
                  </a:lnTo>
                  <a:lnTo>
                    <a:pt x="557" y="624"/>
                  </a:lnTo>
                  <a:lnTo>
                    <a:pt x="565" y="615"/>
                  </a:lnTo>
                  <a:lnTo>
                    <a:pt x="569" y="604"/>
                  </a:lnTo>
                  <a:lnTo>
                    <a:pt x="571" y="591"/>
                  </a:lnTo>
                  <a:lnTo>
                    <a:pt x="571" y="577"/>
                  </a:lnTo>
                  <a:lnTo>
                    <a:pt x="569" y="566"/>
                  </a:lnTo>
                  <a:lnTo>
                    <a:pt x="565" y="556"/>
                  </a:lnTo>
                  <a:lnTo>
                    <a:pt x="565" y="562"/>
                  </a:lnTo>
                  <a:lnTo>
                    <a:pt x="572" y="568"/>
                  </a:lnTo>
                  <a:lnTo>
                    <a:pt x="577" y="572"/>
                  </a:lnTo>
                  <a:lnTo>
                    <a:pt x="580" y="577"/>
                  </a:lnTo>
                  <a:lnTo>
                    <a:pt x="585" y="585"/>
                  </a:lnTo>
                  <a:lnTo>
                    <a:pt x="597" y="596"/>
                  </a:lnTo>
                  <a:lnTo>
                    <a:pt x="605" y="603"/>
                  </a:lnTo>
                  <a:lnTo>
                    <a:pt x="612" y="606"/>
                  </a:lnTo>
                  <a:lnTo>
                    <a:pt x="617" y="610"/>
                  </a:lnTo>
                  <a:lnTo>
                    <a:pt x="623" y="613"/>
                  </a:lnTo>
                  <a:lnTo>
                    <a:pt x="629" y="616"/>
                  </a:lnTo>
                  <a:lnTo>
                    <a:pt x="633" y="618"/>
                  </a:lnTo>
                  <a:lnTo>
                    <a:pt x="640" y="620"/>
                  </a:lnTo>
                  <a:lnTo>
                    <a:pt x="645" y="620"/>
                  </a:lnTo>
                  <a:lnTo>
                    <a:pt x="653" y="616"/>
                  </a:lnTo>
                  <a:lnTo>
                    <a:pt x="656" y="606"/>
                  </a:lnTo>
                  <a:lnTo>
                    <a:pt x="660" y="596"/>
                  </a:lnTo>
                  <a:lnTo>
                    <a:pt x="660" y="580"/>
                  </a:lnTo>
                  <a:lnTo>
                    <a:pt x="656" y="566"/>
                  </a:lnTo>
                  <a:lnTo>
                    <a:pt x="653" y="551"/>
                  </a:lnTo>
                  <a:lnTo>
                    <a:pt x="645" y="537"/>
                  </a:lnTo>
                  <a:lnTo>
                    <a:pt x="640" y="523"/>
                  </a:lnTo>
                  <a:lnTo>
                    <a:pt x="649" y="528"/>
                  </a:lnTo>
                  <a:lnTo>
                    <a:pt x="656" y="537"/>
                  </a:lnTo>
                  <a:lnTo>
                    <a:pt x="665" y="539"/>
                  </a:lnTo>
                  <a:lnTo>
                    <a:pt x="674" y="544"/>
                  </a:lnTo>
                  <a:lnTo>
                    <a:pt x="679" y="549"/>
                  </a:lnTo>
                  <a:lnTo>
                    <a:pt x="686" y="553"/>
                  </a:lnTo>
                  <a:lnTo>
                    <a:pt x="694" y="558"/>
                  </a:lnTo>
                  <a:lnTo>
                    <a:pt x="699" y="561"/>
                  </a:lnTo>
                  <a:lnTo>
                    <a:pt x="706" y="563"/>
                  </a:lnTo>
                  <a:lnTo>
                    <a:pt x="712" y="565"/>
                  </a:lnTo>
                  <a:lnTo>
                    <a:pt x="716" y="568"/>
                  </a:lnTo>
                  <a:lnTo>
                    <a:pt x="720" y="568"/>
                  </a:lnTo>
                  <a:lnTo>
                    <a:pt x="726" y="568"/>
                  </a:lnTo>
                  <a:lnTo>
                    <a:pt x="728" y="568"/>
                  </a:lnTo>
                  <a:lnTo>
                    <a:pt x="732" y="568"/>
                  </a:lnTo>
                  <a:lnTo>
                    <a:pt x="735" y="568"/>
                  </a:lnTo>
                  <a:lnTo>
                    <a:pt x="740" y="563"/>
                  </a:lnTo>
                  <a:lnTo>
                    <a:pt x="742" y="553"/>
                  </a:lnTo>
                  <a:lnTo>
                    <a:pt x="738" y="543"/>
                  </a:lnTo>
                  <a:lnTo>
                    <a:pt x="735" y="528"/>
                  </a:lnTo>
                  <a:lnTo>
                    <a:pt x="728" y="515"/>
                  </a:lnTo>
                  <a:lnTo>
                    <a:pt x="719" y="501"/>
                  </a:lnTo>
                  <a:lnTo>
                    <a:pt x="710" y="490"/>
                  </a:lnTo>
                  <a:lnTo>
                    <a:pt x="698" y="480"/>
                  </a:lnTo>
                  <a:lnTo>
                    <a:pt x="706" y="485"/>
                  </a:lnTo>
                  <a:lnTo>
                    <a:pt x="712" y="486"/>
                  </a:lnTo>
                  <a:lnTo>
                    <a:pt x="720" y="490"/>
                  </a:lnTo>
                  <a:lnTo>
                    <a:pt x="730" y="492"/>
                  </a:lnTo>
                  <a:lnTo>
                    <a:pt x="738" y="492"/>
                  </a:lnTo>
                  <a:lnTo>
                    <a:pt x="747" y="495"/>
                  </a:lnTo>
                  <a:lnTo>
                    <a:pt x="755" y="495"/>
                  </a:lnTo>
                  <a:lnTo>
                    <a:pt x="772" y="495"/>
                  </a:lnTo>
                  <a:lnTo>
                    <a:pt x="778" y="495"/>
                  </a:lnTo>
                  <a:lnTo>
                    <a:pt x="786" y="495"/>
                  </a:lnTo>
                  <a:lnTo>
                    <a:pt x="792" y="492"/>
                  </a:lnTo>
                  <a:lnTo>
                    <a:pt x="796" y="492"/>
                  </a:lnTo>
                  <a:lnTo>
                    <a:pt x="799" y="492"/>
                  </a:lnTo>
                  <a:lnTo>
                    <a:pt x="802" y="490"/>
                  </a:lnTo>
                  <a:lnTo>
                    <a:pt x="803" y="490"/>
                  </a:lnTo>
                  <a:lnTo>
                    <a:pt x="803" y="480"/>
                  </a:lnTo>
                  <a:lnTo>
                    <a:pt x="799" y="476"/>
                  </a:lnTo>
                  <a:lnTo>
                    <a:pt x="795" y="468"/>
                  </a:lnTo>
                  <a:lnTo>
                    <a:pt x="790" y="462"/>
                  </a:lnTo>
                  <a:lnTo>
                    <a:pt x="782" y="455"/>
                  </a:lnTo>
                  <a:lnTo>
                    <a:pt x="775" y="449"/>
                  </a:lnTo>
                  <a:lnTo>
                    <a:pt x="764" y="444"/>
                  </a:lnTo>
                  <a:lnTo>
                    <a:pt x="772" y="444"/>
                  </a:lnTo>
                  <a:lnTo>
                    <a:pt x="782" y="444"/>
                  </a:lnTo>
                  <a:lnTo>
                    <a:pt x="792" y="444"/>
                  </a:lnTo>
                  <a:lnTo>
                    <a:pt x="803" y="447"/>
                  </a:lnTo>
                  <a:lnTo>
                    <a:pt x="813" y="444"/>
                  </a:lnTo>
                  <a:lnTo>
                    <a:pt x="822" y="444"/>
                  </a:lnTo>
                  <a:lnTo>
                    <a:pt x="827" y="444"/>
                  </a:lnTo>
                  <a:lnTo>
                    <a:pt x="834" y="438"/>
                  </a:lnTo>
                  <a:lnTo>
                    <a:pt x="830" y="433"/>
                  </a:lnTo>
                  <a:lnTo>
                    <a:pt x="827" y="427"/>
                  </a:lnTo>
                  <a:lnTo>
                    <a:pt x="819" y="422"/>
                  </a:lnTo>
                  <a:lnTo>
                    <a:pt x="810" y="414"/>
                  </a:lnTo>
                  <a:lnTo>
                    <a:pt x="802" y="406"/>
                  </a:lnTo>
                  <a:lnTo>
                    <a:pt x="792" y="403"/>
                  </a:lnTo>
                  <a:lnTo>
                    <a:pt x="782" y="398"/>
                  </a:lnTo>
                  <a:lnTo>
                    <a:pt x="775" y="394"/>
                  </a:lnTo>
                  <a:lnTo>
                    <a:pt x="784" y="394"/>
                  </a:lnTo>
                  <a:lnTo>
                    <a:pt x="795" y="391"/>
                  </a:lnTo>
                  <a:lnTo>
                    <a:pt x="804" y="389"/>
                  </a:lnTo>
                  <a:lnTo>
                    <a:pt x="817" y="389"/>
                  </a:lnTo>
                  <a:lnTo>
                    <a:pt x="825" y="385"/>
                  </a:lnTo>
                  <a:lnTo>
                    <a:pt x="834" y="384"/>
                  </a:lnTo>
                  <a:lnTo>
                    <a:pt x="841" y="381"/>
                  </a:lnTo>
                  <a:lnTo>
                    <a:pt x="845" y="376"/>
                  </a:lnTo>
                  <a:lnTo>
                    <a:pt x="845" y="374"/>
                  </a:lnTo>
                  <a:lnTo>
                    <a:pt x="842" y="372"/>
                  </a:lnTo>
                  <a:lnTo>
                    <a:pt x="842" y="370"/>
                  </a:lnTo>
                  <a:lnTo>
                    <a:pt x="839" y="366"/>
                  </a:lnTo>
                  <a:lnTo>
                    <a:pt x="834" y="363"/>
                  </a:lnTo>
                  <a:lnTo>
                    <a:pt x="827" y="362"/>
                  </a:lnTo>
                  <a:lnTo>
                    <a:pt x="822" y="360"/>
                  </a:lnTo>
                  <a:lnTo>
                    <a:pt x="817" y="357"/>
                  </a:lnTo>
                  <a:lnTo>
                    <a:pt x="810" y="356"/>
                  </a:lnTo>
                  <a:lnTo>
                    <a:pt x="802" y="353"/>
                  </a:lnTo>
                  <a:lnTo>
                    <a:pt x="792" y="351"/>
                  </a:lnTo>
                  <a:lnTo>
                    <a:pt x="784" y="348"/>
                  </a:lnTo>
                  <a:lnTo>
                    <a:pt x="775" y="347"/>
                  </a:lnTo>
                  <a:lnTo>
                    <a:pt x="764" y="346"/>
                  </a:lnTo>
                  <a:lnTo>
                    <a:pt x="755" y="344"/>
                  </a:lnTo>
                  <a:lnTo>
                    <a:pt x="746" y="344"/>
                  </a:lnTo>
                  <a:lnTo>
                    <a:pt x="750" y="343"/>
                  </a:lnTo>
                  <a:lnTo>
                    <a:pt x="752" y="343"/>
                  </a:lnTo>
                  <a:lnTo>
                    <a:pt x="758" y="341"/>
                  </a:lnTo>
                  <a:lnTo>
                    <a:pt x="764" y="341"/>
                  </a:lnTo>
                  <a:lnTo>
                    <a:pt x="774" y="337"/>
                  </a:lnTo>
                  <a:lnTo>
                    <a:pt x="780" y="336"/>
                  </a:lnTo>
                  <a:lnTo>
                    <a:pt x="790" y="333"/>
                  </a:lnTo>
                  <a:lnTo>
                    <a:pt x="799" y="332"/>
                  </a:lnTo>
                  <a:lnTo>
                    <a:pt x="806" y="328"/>
                  </a:lnTo>
                  <a:lnTo>
                    <a:pt x="815" y="324"/>
                  </a:lnTo>
                  <a:lnTo>
                    <a:pt x="822" y="322"/>
                  </a:lnTo>
                  <a:lnTo>
                    <a:pt x="827" y="319"/>
                  </a:lnTo>
                  <a:lnTo>
                    <a:pt x="834" y="318"/>
                  </a:lnTo>
                  <a:lnTo>
                    <a:pt x="839" y="315"/>
                  </a:lnTo>
                  <a:lnTo>
                    <a:pt x="841" y="313"/>
                  </a:lnTo>
                  <a:lnTo>
                    <a:pt x="841" y="309"/>
                  </a:lnTo>
                  <a:lnTo>
                    <a:pt x="839" y="305"/>
                  </a:lnTo>
                  <a:lnTo>
                    <a:pt x="834" y="300"/>
                  </a:lnTo>
                  <a:lnTo>
                    <a:pt x="827" y="298"/>
                  </a:lnTo>
                  <a:lnTo>
                    <a:pt x="825" y="296"/>
                  </a:lnTo>
                  <a:lnTo>
                    <a:pt x="817" y="294"/>
                  </a:lnTo>
                  <a:lnTo>
                    <a:pt x="810" y="291"/>
                  </a:lnTo>
                  <a:lnTo>
                    <a:pt x="803" y="291"/>
                  </a:lnTo>
                  <a:lnTo>
                    <a:pt x="796" y="289"/>
                  </a:lnTo>
                  <a:lnTo>
                    <a:pt x="790" y="289"/>
                  </a:lnTo>
                  <a:lnTo>
                    <a:pt x="784" y="286"/>
                  </a:lnTo>
                  <a:lnTo>
                    <a:pt x="775" y="286"/>
                  </a:lnTo>
                  <a:lnTo>
                    <a:pt x="770" y="284"/>
                  </a:lnTo>
                  <a:lnTo>
                    <a:pt x="750" y="284"/>
                  </a:lnTo>
                  <a:lnTo>
                    <a:pt x="760" y="279"/>
                  </a:lnTo>
                  <a:lnTo>
                    <a:pt x="774" y="274"/>
                  </a:lnTo>
                  <a:lnTo>
                    <a:pt x="784" y="269"/>
                  </a:lnTo>
                  <a:lnTo>
                    <a:pt x="792" y="260"/>
                  </a:lnTo>
                  <a:lnTo>
                    <a:pt x="799" y="253"/>
                  </a:lnTo>
                  <a:lnTo>
                    <a:pt x="804" y="246"/>
                  </a:lnTo>
                  <a:lnTo>
                    <a:pt x="806" y="239"/>
                  </a:lnTo>
                  <a:lnTo>
                    <a:pt x="806" y="234"/>
                  </a:lnTo>
                  <a:lnTo>
                    <a:pt x="803" y="233"/>
                  </a:lnTo>
                  <a:lnTo>
                    <a:pt x="799" y="231"/>
                  </a:lnTo>
                  <a:lnTo>
                    <a:pt x="795" y="229"/>
                  </a:lnTo>
                  <a:lnTo>
                    <a:pt x="790" y="229"/>
                  </a:lnTo>
                  <a:lnTo>
                    <a:pt x="782" y="227"/>
                  </a:lnTo>
                  <a:lnTo>
                    <a:pt x="775" y="227"/>
                  </a:lnTo>
                  <a:lnTo>
                    <a:pt x="767" y="225"/>
                  </a:lnTo>
                  <a:lnTo>
                    <a:pt x="758" y="223"/>
                  </a:lnTo>
                  <a:lnTo>
                    <a:pt x="750" y="223"/>
                  </a:lnTo>
                  <a:lnTo>
                    <a:pt x="742" y="223"/>
                  </a:lnTo>
                  <a:lnTo>
                    <a:pt x="704" y="223"/>
                  </a:lnTo>
                  <a:lnTo>
                    <a:pt x="712" y="218"/>
                  </a:lnTo>
                  <a:lnTo>
                    <a:pt x="724" y="209"/>
                  </a:lnTo>
                  <a:lnTo>
                    <a:pt x="735" y="199"/>
                  </a:lnTo>
                  <a:lnTo>
                    <a:pt x="750" y="189"/>
                  </a:lnTo>
                  <a:lnTo>
                    <a:pt x="758" y="179"/>
                  </a:lnTo>
                  <a:lnTo>
                    <a:pt x="764" y="169"/>
                  </a:lnTo>
                  <a:lnTo>
                    <a:pt x="770" y="157"/>
                  </a:lnTo>
                  <a:lnTo>
                    <a:pt x="767" y="152"/>
                  </a:lnTo>
                  <a:lnTo>
                    <a:pt x="760" y="147"/>
                  </a:lnTo>
                  <a:lnTo>
                    <a:pt x="758" y="143"/>
                  </a:lnTo>
                  <a:lnTo>
                    <a:pt x="752" y="143"/>
                  </a:lnTo>
                  <a:lnTo>
                    <a:pt x="746" y="143"/>
                  </a:lnTo>
                  <a:lnTo>
                    <a:pt x="738" y="142"/>
                  </a:lnTo>
                  <a:lnTo>
                    <a:pt x="730" y="143"/>
                  </a:lnTo>
                  <a:lnTo>
                    <a:pt x="720" y="143"/>
                  </a:lnTo>
                  <a:lnTo>
                    <a:pt x="712" y="143"/>
                  </a:lnTo>
                  <a:lnTo>
                    <a:pt x="706" y="147"/>
                  </a:lnTo>
                  <a:lnTo>
                    <a:pt x="695" y="150"/>
                  </a:lnTo>
                  <a:lnTo>
                    <a:pt x="686" y="152"/>
                  </a:lnTo>
                  <a:lnTo>
                    <a:pt x="678" y="152"/>
                  </a:lnTo>
                  <a:lnTo>
                    <a:pt x="670" y="157"/>
                  </a:lnTo>
                  <a:lnTo>
                    <a:pt x="663" y="160"/>
                  </a:lnTo>
                  <a:lnTo>
                    <a:pt x="655" y="163"/>
                  </a:lnTo>
                  <a:lnTo>
                    <a:pt x="656" y="155"/>
                  </a:lnTo>
                  <a:lnTo>
                    <a:pt x="657" y="143"/>
                  </a:lnTo>
                  <a:lnTo>
                    <a:pt x="660" y="133"/>
                  </a:lnTo>
                  <a:lnTo>
                    <a:pt x="663" y="120"/>
                  </a:lnTo>
                  <a:lnTo>
                    <a:pt x="665" y="112"/>
                  </a:lnTo>
                  <a:lnTo>
                    <a:pt x="665" y="100"/>
                  </a:lnTo>
                  <a:lnTo>
                    <a:pt x="663" y="93"/>
                  </a:lnTo>
                  <a:lnTo>
                    <a:pt x="653" y="84"/>
                  </a:lnTo>
                  <a:lnTo>
                    <a:pt x="645" y="84"/>
                  </a:lnTo>
                  <a:lnTo>
                    <a:pt x="640" y="86"/>
                  </a:lnTo>
                  <a:lnTo>
                    <a:pt x="635" y="86"/>
                  </a:lnTo>
                  <a:lnTo>
                    <a:pt x="629" y="90"/>
                  </a:lnTo>
                  <a:lnTo>
                    <a:pt x="623" y="93"/>
                  </a:lnTo>
                  <a:lnTo>
                    <a:pt x="615" y="98"/>
                  </a:lnTo>
                  <a:lnTo>
                    <a:pt x="609" y="100"/>
                  </a:lnTo>
                  <a:lnTo>
                    <a:pt x="600" y="105"/>
                  </a:lnTo>
                  <a:lnTo>
                    <a:pt x="593" y="112"/>
                  </a:lnTo>
                  <a:lnTo>
                    <a:pt x="585" y="114"/>
                  </a:lnTo>
                  <a:lnTo>
                    <a:pt x="579" y="118"/>
                  </a:lnTo>
                  <a:lnTo>
                    <a:pt x="569" y="128"/>
                  </a:lnTo>
                  <a:lnTo>
                    <a:pt x="565" y="131"/>
                  </a:lnTo>
                  <a:lnTo>
                    <a:pt x="561" y="136"/>
                  </a:lnTo>
                  <a:lnTo>
                    <a:pt x="565" y="120"/>
                  </a:lnTo>
                  <a:lnTo>
                    <a:pt x="565" y="107"/>
                  </a:lnTo>
                  <a:lnTo>
                    <a:pt x="568" y="91"/>
                  </a:lnTo>
                  <a:lnTo>
                    <a:pt x="565" y="75"/>
                  </a:lnTo>
                  <a:lnTo>
                    <a:pt x="565" y="62"/>
                  </a:lnTo>
                  <a:lnTo>
                    <a:pt x="561" y="51"/>
                  </a:lnTo>
                  <a:lnTo>
                    <a:pt x="557" y="42"/>
                  </a:lnTo>
                  <a:lnTo>
                    <a:pt x="551" y="36"/>
                  </a:lnTo>
                  <a:lnTo>
                    <a:pt x="541" y="36"/>
                  </a:lnTo>
                  <a:lnTo>
                    <a:pt x="531" y="37"/>
                  </a:lnTo>
                  <a:lnTo>
                    <a:pt x="518" y="42"/>
                  </a:lnTo>
                  <a:lnTo>
                    <a:pt x="506" y="48"/>
                  </a:lnTo>
                  <a:lnTo>
                    <a:pt x="493" y="53"/>
                  </a:lnTo>
                  <a:lnTo>
                    <a:pt x="485" y="61"/>
                  </a:lnTo>
                  <a:lnTo>
                    <a:pt x="476" y="67"/>
                  </a:lnTo>
                  <a:lnTo>
                    <a:pt x="472" y="70"/>
                  </a:lnTo>
                  <a:lnTo>
                    <a:pt x="472" y="56"/>
                  </a:lnTo>
                  <a:lnTo>
                    <a:pt x="466" y="45"/>
                  </a:lnTo>
                  <a:lnTo>
                    <a:pt x="462" y="34"/>
                  </a:lnTo>
                  <a:lnTo>
                    <a:pt x="457" y="24"/>
                  </a:lnTo>
                  <a:lnTo>
                    <a:pt x="450" y="15"/>
                  </a:lnTo>
                  <a:lnTo>
                    <a:pt x="441" y="8"/>
                  </a:lnTo>
                  <a:lnTo>
                    <a:pt x="430" y="2"/>
                  </a:lnTo>
                  <a:lnTo>
                    <a:pt x="420" y="0"/>
                  </a:lnTo>
                  <a:lnTo>
                    <a:pt x="409" y="4"/>
                  </a:lnTo>
                  <a:lnTo>
                    <a:pt x="401" y="8"/>
                  </a:lnTo>
                  <a:lnTo>
                    <a:pt x="394" y="15"/>
                  </a:lnTo>
                  <a:lnTo>
                    <a:pt x="388" y="24"/>
                  </a:lnTo>
                  <a:lnTo>
                    <a:pt x="382" y="34"/>
                  </a:lnTo>
                  <a:lnTo>
                    <a:pt x="380" y="46"/>
                  </a:lnTo>
                  <a:lnTo>
                    <a:pt x="375" y="58"/>
                  </a:lnTo>
                  <a:lnTo>
                    <a:pt x="370" y="56"/>
                  </a:lnTo>
                  <a:lnTo>
                    <a:pt x="362" y="51"/>
                  </a:lnTo>
                  <a:lnTo>
                    <a:pt x="355" y="43"/>
                  </a:lnTo>
                  <a:lnTo>
                    <a:pt x="346" y="37"/>
                  </a:lnTo>
                  <a:lnTo>
                    <a:pt x="337" y="32"/>
                  </a:lnTo>
                  <a:lnTo>
                    <a:pt x="326" y="28"/>
                  </a:lnTo>
                  <a:lnTo>
                    <a:pt x="318" y="27"/>
                  </a:lnTo>
                  <a:lnTo>
                    <a:pt x="310" y="27"/>
                  </a:lnTo>
                  <a:lnTo>
                    <a:pt x="306" y="28"/>
                  </a:lnTo>
                  <a:lnTo>
                    <a:pt x="302" y="34"/>
                  </a:lnTo>
                  <a:lnTo>
                    <a:pt x="302" y="46"/>
                  </a:lnTo>
                  <a:lnTo>
                    <a:pt x="306" y="58"/>
                  </a:lnTo>
                  <a:lnTo>
                    <a:pt x="310" y="72"/>
                  </a:lnTo>
                  <a:lnTo>
                    <a:pt x="315" y="88"/>
                  </a:lnTo>
                  <a:lnTo>
                    <a:pt x="319" y="103"/>
                  </a:lnTo>
                  <a:lnTo>
                    <a:pt x="326" y="114"/>
                  </a:lnTo>
                  <a:lnTo>
                    <a:pt x="321" y="112"/>
                  </a:lnTo>
                  <a:lnTo>
                    <a:pt x="315" y="107"/>
                  </a:lnTo>
                  <a:lnTo>
                    <a:pt x="309" y="103"/>
                  </a:lnTo>
                  <a:lnTo>
                    <a:pt x="301" y="98"/>
                  </a:lnTo>
                  <a:lnTo>
                    <a:pt x="294" y="91"/>
                  </a:lnTo>
                  <a:lnTo>
                    <a:pt x="286" y="84"/>
                  </a:lnTo>
                  <a:lnTo>
                    <a:pt x="278" y="79"/>
                  </a:lnTo>
                  <a:lnTo>
                    <a:pt x="269" y="72"/>
                  </a:lnTo>
                  <a:lnTo>
                    <a:pt x="261" y="69"/>
                  </a:lnTo>
                  <a:lnTo>
                    <a:pt x="251" y="65"/>
                  </a:lnTo>
                  <a:lnTo>
                    <a:pt x="245" y="60"/>
                  </a:lnTo>
                  <a:lnTo>
                    <a:pt x="235" y="56"/>
                  </a:lnTo>
                  <a:lnTo>
                    <a:pt x="228" y="53"/>
                  </a:lnTo>
                  <a:lnTo>
                    <a:pt x="223" y="53"/>
                  </a:lnTo>
                  <a:lnTo>
                    <a:pt x="215" y="51"/>
                  </a:lnTo>
                  <a:lnTo>
                    <a:pt x="211" y="53"/>
                  </a:lnTo>
                  <a:lnTo>
                    <a:pt x="204" y="58"/>
                  </a:lnTo>
                  <a:lnTo>
                    <a:pt x="200" y="65"/>
                  </a:lnTo>
                  <a:lnTo>
                    <a:pt x="200" y="72"/>
                  </a:lnTo>
                  <a:lnTo>
                    <a:pt x="206" y="82"/>
                  </a:lnTo>
                  <a:lnTo>
                    <a:pt x="211" y="91"/>
                  </a:lnTo>
                  <a:lnTo>
                    <a:pt x="218" y="103"/>
                  </a:lnTo>
                  <a:lnTo>
                    <a:pt x="223" y="112"/>
                  </a:lnTo>
                  <a:lnTo>
                    <a:pt x="227" y="118"/>
                  </a:lnTo>
                  <a:lnTo>
                    <a:pt x="223" y="114"/>
                  </a:lnTo>
                  <a:lnTo>
                    <a:pt x="220" y="112"/>
                  </a:lnTo>
                  <a:lnTo>
                    <a:pt x="211" y="103"/>
                  </a:lnTo>
                  <a:lnTo>
                    <a:pt x="204" y="100"/>
                  </a:lnTo>
                  <a:lnTo>
                    <a:pt x="198" y="98"/>
                  </a:lnTo>
                  <a:lnTo>
                    <a:pt x="191" y="93"/>
                  </a:lnTo>
                  <a:lnTo>
                    <a:pt x="186" y="90"/>
                  </a:lnTo>
                  <a:lnTo>
                    <a:pt x="176" y="86"/>
                  </a:lnTo>
                  <a:lnTo>
                    <a:pt x="172" y="84"/>
                  </a:lnTo>
                  <a:lnTo>
                    <a:pt x="166" y="82"/>
                  </a:lnTo>
                  <a:lnTo>
                    <a:pt x="159" y="82"/>
                  </a:lnTo>
                  <a:lnTo>
                    <a:pt x="155" y="81"/>
                  </a:lnTo>
                  <a:lnTo>
                    <a:pt x="151" y="82"/>
                  </a:lnTo>
                  <a:lnTo>
                    <a:pt x="146" y="82"/>
                  </a:lnTo>
                  <a:lnTo>
                    <a:pt x="143" y="84"/>
                  </a:lnTo>
                  <a:lnTo>
                    <a:pt x="140" y="91"/>
                  </a:lnTo>
                  <a:lnTo>
                    <a:pt x="143" y="100"/>
                  </a:lnTo>
                  <a:lnTo>
                    <a:pt x="148" y="112"/>
                  </a:lnTo>
                  <a:lnTo>
                    <a:pt x="155" y="122"/>
                  </a:lnTo>
                  <a:lnTo>
                    <a:pt x="166" y="133"/>
                  </a:lnTo>
                  <a:lnTo>
                    <a:pt x="172" y="143"/>
                  </a:lnTo>
                  <a:lnTo>
                    <a:pt x="180" y="152"/>
                  </a:lnTo>
                  <a:lnTo>
                    <a:pt x="186" y="160"/>
                  </a:lnTo>
                  <a:lnTo>
                    <a:pt x="176" y="155"/>
                  </a:lnTo>
                  <a:lnTo>
                    <a:pt x="170" y="152"/>
                  </a:lnTo>
                  <a:lnTo>
                    <a:pt x="160" y="147"/>
                  </a:lnTo>
                  <a:lnTo>
                    <a:pt x="151" y="142"/>
                  </a:lnTo>
                  <a:lnTo>
                    <a:pt x="142" y="138"/>
                  </a:lnTo>
                  <a:lnTo>
                    <a:pt x="132" y="133"/>
                  </a:lnTo>
                  <a:lnTo>
                    <a:pt x="122" y="131"/>
                  </a:lnTo>
                  <a:lnTo>
                    <a:pt x="111" y="127"/>
                  </a:lnTo>
                  <a:lnTo>
                    <a:pt x="103" y="124"/>
                  </a:lnTo>
                  <a:lnTo>
                    <a:pt x="96" y="122"/>
                  </a:lnTo>
                  <a:lnTo>
                    <a:pt x="88" y="120"/>
                  </a:lnTo>
                  <a:lnTo>
                    <a:pt x="80" y="119"/>
                  </a:lnTo>
                  <a:lnTo>
                    <a:pt x="73" y="118"/>
                  </a:lnTo>
                  <a:lnTo>
                    <a:pt x="68" y="119"/>
                  </a:lnTo>
                  <a:lnTo>
                    <a:pt x="65" y="120"/>
                  </a:lnTo>
                  <a:lnTo>
                    <a:pt x="64" y="122"/>
                  </a:lnTo>
                  <a:lnTo>
                    <a:pt x="64" y="129"/>
                  </a:lnTo>
                  <a:lnTo>
                    <a:pt x="68" y="138"/>
                  </a:lnTo>
                  <a:lnTo>
                    <a:pt x="76" y="151"/>
                  </a:lnTo>
                  <a:lnTo>
                    <a:pt x="85" y="162"/>
                  </a:lnTo>
                  <a:lnTo>
                    <a:pt x="96" y="174"/>
                  </a:lnTo>
                  <a:lnTo>
                    <a:pt x="111" y="188"/>
                  </a:lnTo>
                  <a:lnTo>
                    <a:pt x="122" y="195"/>
                  </a:lnTo>
                  <a:lnTo>
                    <a:pt x="132" y="204"/>
                  </a:lnTo>
                  <a:close/>
                </a:path>
              </a:pathLst>
            </a:custGeom>
            <a:solidFill>
              <a:srgbClr val="FFFF8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GB" sz="1349"/>
            </a:p>
          </p:txBody>
        </p:sp>
        <p:sp>
          <p:nvSpPr>
            <p:cNvPr id="54" name="Freeform 21">
              <a:extLst>
                <a:ext uri="{FF2B5EF4-FFF2-40B4-BE49-F238E27FC236}">
                  <a16:creationId xmlns:a16="http://schemas.microsoft.com/office/drawing/2014/main" id="{E5210459-20EA-4D9D-8C38-F25A3B520BE1}"/>
                </a:ext>
              </a:extLst>
            </p:cNvPr>
            <p:cNvSpPr>
              <a:spLocks/>
            </p:cNvSpPr>
            <p:nvPr/>
          </p:nvSpPr>
          <p:spPr bwMode="auto">
            <a:xfrm>
              <a:off x="-82377" y="5819765"/>
              <a:ext cx="275585" cy="213754"/>
            </a:xfrm>
            <a:custGeom>
              <a:avLst/>
              <a:gdLst>
                <a:gd name="T0" fmla="*/ 226 w 553"/>
                <a:gd name="T1" fmla="*/ 66 h 390"/>
                <a:gd name="T2" fmla="*/ 251 w 553"/>
                <a:gd name="T3" fmla="*/ 79 h 390"/>
                <a:gd name="T4" fmla="*/ 263 w 553"/>
                <a:gd name="T5" fmla="*/ 72 h 390"/>
                <a:gd name="T6" fmla="*/ 279 w 553"/>
                <a:gd name="T7" fmla="*/ 76 h 390"/>
                <a:gd name="T8" fmla="*/ 298 w 553"/>
                <a:gd name="T9" fmla="*/ 76 h 390"/>
                <a:gd name="T10" fmla="*/ 346 w 553"/>
                <a:gd name="T11" fmla="*/ 22 h 390"/>
                <a:gd name="T12" fmla="*/ 323 w 553"/>
                <a:gd name="T13" fmla="*/ 80 h 390"/>
                <a:gd name="T14" fmla="*/ 334 w 553"/>
                <a:gd name="T15" fmla="*/ 94 h 390"/>
                <a:gd name="T16" fmla="*/ 364 w 553"/>
                <a:gd name="T17" fmla="*/ 79 h 390"/>
                <a:gd name="T18" fmla="*/ 353 w 553"/>
                <a:gd name="T19" fmla="*/ 96 h 390"/>
                <a:gd name="T20" fmla="*/ 366 w 553"/>
                <a:gd name="T21" fmla="*/ 110 h 390"/>
                <a:gd name="T22" fmla="*/ 381 w 553"/>
                <a:gd name="T23" fmla="*/ 119 h 390"/>
                <a:gd name="T24" fmla="*/ 392 w 553"/>
                <a:gd name="T25" fmla="*/ 132 h 390"/>
                <a:gd name="T26" fmla="*/ 401 w 553"/>
                <a:gd name="T27" fmla="*/ 148 h 390"/>
                <a:gd name="T28" fmla="*/ 453 w 553"/>
                <a:gd name="T29" fmla="*/ 141 h 390"/>
                <a:gd name="T30" fmla="*/ 528 w 553"/>
                <a:gd name="T31" fmla="*/ 129 h 390"/>
                <a:gd name="T32" fmla="*/ 504 w 553"/>
                <a:gd name="T33" fmla="*/ 134 h 390"/>
                <a:gd name="T34" fmla="*/ 438 w 553"/>
                <a:gd name="T35" fmla="*/ 148 h 390"/>
                <a:gd name="T36" fmla="*/ 410 w 553"/>
                <a:gd name="T37" fmla="*/ 167 h 390"/>
                <a:gd name="T38" fmla="*/ 450 w 553"/>
                <a:gd name="T39" fmla="*/ 179 h 390"/>
                <a:gd name="T40" fmla="*/ 470 w 553"/>
                <a:gd name="T41" fmla="*/ 184 h 390"/>
                <a:gd name="T42" fmla="*/ 418 w 553"/>
                <a:gd name="T43" fmla="*/ 187 h 390"/>
                <a:gd name="T44" fmla="*/ 405 w 553"/>
                <a:gd name="T45" fmla="*/ 208 h 390"/>
                <a:gd name="T46" fmla="*/ 402 w 553"/>
                <a:gd name="T47" fmla="*/ 227 h 390"/>
                <a:gd name="T48" fmla="*/ 386 w 553"/>
                <a:gd name="T49" fmla="*/ 234 h 390"/>
                <a:gd name="T50" fmla="*/ 401 w 553"/>
                <a:gd name="T51" fmla="*/ 252 h 390"/>
                <a:gd name="T52" fmla="*/ 381 w 553"/>
                <a:gd name="T53" fmla="*/ 246 h 390"/>
                <a:gd name="T54" fmla="*/ 364 w 553"/>
                <a:gd name="T55" fmla="*/ 248 h 390"/>
                <a:gd name="T56" fmla="*/ 369 w 553"/>
                <a:gd name="T57" fmla="*/ 270 h 390"/>
                <a:gd name="T58" fmla="*/ 425 w 553"/>
                <a:gd name="T59" fmla="*/ 335 h 390"/>
                <a:gd name="T60" fmla="*/ 390 w 553"/>
                <a:gd name="T61" fmla="*/ 303 h 390"/>
                <a:gd name="T62" fmla="*/ 346 w 553"/>
                <a:gd name="T63" fmla="*/ 262 h 390"/>
                <a:gd name="T64" fmla="*/ 333 w 553"/>
                <a:gd name="T65" fmla="*/ 281 h 390"/>
                <a:gd name="T66" fmla="*/ 361 w 553"/>
                <a:gd name="T67" fmla="*/ 360 h 390"/>
                <a:gd name="T68" fmla="*/ 305 w 553"/>
                <a:gd name="T69" fmla="*/ 265 h 390"/>
                <a:gd name="T70" fmla="*/ 273 w 553"/>
                <a:gd name="T71" fmla="*/ 295 h 390"/>
                <a:gd name="T72" fmla="*/ 258 w 553"/>
                <a:gd name="T73" fmla="*/ 265 h 390"/>
                <a:gd name="T74" fmla="*/ 237 w 553"/>
                <a:gd name="T75" fmla="*/ 258 h 390"/>
                <a:gd name="T76" fmla="*/ 210 w 553"/>
                <a:gd name="T77" fmla="*/ 298 h 390"/>
                <a:gd name="T78" fmla="*/ 195 w 553"/>
                <a:gd name="T79" fmla="*/ 335 h 390"/>
                <a:gd name="T80" fmla="*/ 213 w 553"/>
                <a:gd name="T81" fmla="*/ 247 h 390"/>
                <a:gd name="T82" fmla="*/ 147 w 553"/>
                <a:gd name="T83" fmla="*/ 295 h 390"/>
                <a:gd name="T84" fmla="*/ 175 w 553"/>
                <a:gd name="T85" fmla="*/ 252 h 390"/>
                <a:gd name="T86" fmla="*/ 180 w 553"/>
                <a:gd name="T87" fmla="*/ 228 h 390"/>
                <a:gd name="T88" fmla="*/ 168 w 553"/>
                <a:gd name="T89" fmla="*/ 215 h 390"/>
                <a:gd name="T90" fmla="*/ 136 w 553"/>
                <a:gd name="T91" fmla="*/ 211 h 390"/>
                <a:gd name="T92" fmla="*/ 64 w 553"/>
                <a:gd name="T93" fmla="*/ 227 h 390"/>
                <a:gd name="T94" fmla="*/ 33 w 553"/>
                <a:gd name="T95" fmla="*/ 234 h 390"/>
                <a:gd name="T96" fmla="*/ 112 w 553"/>
                <a:gd name="T97" fmla="*/ 209 h 390"/>
                <a:gd name="T98" fmla="*/ 156 w 553"/>
                <a:gd name="T99" fmla="*/ 190 h 390"/>
                <a:gd name="T100" fmla="*/ 139 w 553"/>
                <a:gd name="T101" fmla="*/ 165 h 390"/>
                <a:gd name="T102" fmla="*/ 104 w 553"/>
                <a:gd name="T103" fmla="*/ 161 h 390"/>
                <a:gd name="T104" fmla="*/ 146 w 553"/>
                <a:gd name="T105" fmla="*/ 152 h 390"/>
                <a:gd name="T106" fmla="*/ 155 w 553"/>
                <a:gd name="T107" fmla="*/ 139 h 390"/>
                <a:gd name="T108" fmla="*/ 158 w 553"/>
                <a:gd name="T109" fmla="*/ 122 h 390"/>
                <a:gd name="T110" fmla="*/ 130 w 553"/>
                <a:gd name="T111" fmla="*/ 100 h 390"/>
                <a:gd name="T112" fmla="*/ 78 w 553"/>
                <a:gd name="T113" fmla="*/ 61 h 390"/>
                <a:gd name="T114" fmla="*/ 88 w 553"/>
                <a:gd name="T115" fmla="*/ 68 h 390"/>
                <a:gd name="T116" fmla="*/ 139 w 553"/>
                <a:gd name="T117" fmla="*/ 96 h 390"/>
                <a:gd name="T118" fmla="*/ 178 w 553"/>
                <a:gd name="T119" fmla="*/ 104 h 390"/>
                <a:gd name="T120" fmla="*/ 184 w 553"/>
                <a:gd name="T121" fmla="*/ 94 h 390"/>
                <a:gd name="T122" fmla="*/ 206 w 553"/>
                <a:gd name="T123" fmla="*/ 89 h 390"/>
                <a:gd name="T124" fmla="*/ 164 w 553"/>
                <a:gd name="T125" fmla="*/ 0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553" h="390">
                  <a:moveTo>
                    <a:pt x="164" y="0"/>
                  </a:moveTo>
                  <a:lnTo>
                    <a:pt x="178" y="17"/>
                  </a:lnTo>
                  <a:lnTo>
                    <a:pt x="194" y="33"/>
                  </a:lnTo>
                  <a:lnTo>
                    <a:pt x="206" y="47"/>
                  </a:lnTo>
                  <a:lnTo>
                    <a:pt x="214" y="58"/>
                  </a:lnTo>
                  <a:lnTo>
                    <a:pt x="226" y="66"/>
                  </a:lnTo>
                  <a:lnTo>
                    <a:pt x="235" y="74"/>
                  </a:lnTo>
                  <a:lnTo>
                    <a:pt x="241" y="79"/>
                  </a:lnTo>
                  <a:lnTo>
                    <a:pt x="245" y="80"/>
                  </a:lnTo>
                  <a:lnTo>
                    <a:pt x="249" y="80"/>
                  </a:lnTo>
                  <a:lnTo>
                    <a:pt x="249" y="79"/>
                  </a:lnTo>
                  <a:lnTo>
                    <a:pt x="251" y="79"/>
                  </a:lnTo>
                  <a:lnTo>
                    <a:pt x="255" y="77"/>
                  </a:lnTo>
                  <a:lnTo>
                    <a:pt x="258" y="76"/>
                  </a:lnTo>
                  <a:lnTo>
                    <a:pt x="258" y="75"/>
                  </a:lnTo>
                  <a:lnTo>
                    <a:pt x="259" y="72"/>
                  </a:lnTo>
                  <a:lnTo>
                    <a:pt x="259" y="70"/>
                  </a:lnTo>
                  <a:lnTo>
                    <a:pt x="263" y="72"/>
                  </a:lnTo>
                  <a:lnTo>
                    <a:pt x="265" y="75"/>
                  </a:lnTo>
                  <a:lnTo>
                    <a:pt x="269" y="76"/>
                  </a:lnTo>
                  <a:lnTo>
                    <a:pt x="270" y="77"/>
                  </a:lnTo>
                  <a:lnTo>
                    <a:pt x="275" y="79"/>
                  </a:lnTo>
                  <a:lnTo>
                    <a:pt x="278" y="77"/>
                  </a:lnTo>
                  <a:lnTo>
                    <a:pt x="279" y="76"/>
                  </a:lnTo>
                  <a:lnTo>
                    <a:pt x="283" y="72"/>
                  </a:lnTo>
                  <a:lnTo>
                    <a:pt x="283" y="79"/>
                  </a:lnTo>
                  <a:lnTo>
                    <a:pt x="286" y="80"/>
                  </a:lnTo>
                  <a:lnTo>
                    <a:pt x="291" y="80"/>
                  </a:lnTo>
                  <a:lnTo>
                    <a:pt x="291" y="79"/>
                  </a:lnTo>
                  <a:lnTo>
                    <a:pt x="298" y="76"/>
                  </a:lnTo>
                  <a:lnTo>
                    <a:pt x="303" y="72"/>
                  </a:lnTo>
                  <a:lnTo>
                    <a:pt x="311" y="66"/>
                  </a:lnTo>
                  <a:lnTo>
                    <a:pt x="319" y="58"/>
                  </a:lnTo>
                  <a:lnTo>
                    <a:pt x="329" y="47"/>
                  </a:lnTo>
                  <a:lnTo>
                    <a:pt x="338" y="36"/>
                  </a:lnTo>
                  <a:lnTo>
                    <a:pt x="346" y="22"/>
                  </a:lnTo>
                  <a:lnTo>
                    <a:pt x="341" y="33"/>
                  </a:lnTo>
                  <a:lnTo>
                    <a:pt x="335" y="44"/>
                  </a:lnTo>
                  <a:lnTo>
                    <a:pt x="331" y="57"/>
                  </a:lnTo>
                  <a:lnTo>
                    <a:pt x="329" y="66"/>
                  </a:lnTo>
                  <a:lnTo>
                    <a:pt x="326" y="75"/>
                  </a:lnTo>
                  <a:lnTo>
                    <a:pt x="323" y="80"/>
                  </a:lnTo>
                  <a:lnTo>
                    <a:pt x="321" y="85"/>
                  </a:lnTo>
                  <a:lnTo>
                    <a:pt x="321" y="87"/>
                  </a:lnTo>
                  <a:lnTo>
                    <a:pt x="323" y="87"/>
                  </a:lnTo>
                  <a:lnTo>
                    <a:pt x="326" y="89"/>
                  </a:lnTo>
                  <a:lnTo>
                    <a:pt x="330" y="90"/>
                  </a:lnTo>
                  <a:lnTo>
                    <a:pt x="334" y="94"/>
                  </a:lnTo>
                  <a:lnTo>
                    <a:pt x="335" y="94"/>
                  </a:lnTo>
                  <a:lnTo>
                    <a:pt x="338" y="93"/>
                  </a:lnTo>
                  <a:lnTo>
                    <a:pt x="344" y="89"/>
                  </a:lnTo>
                  <a:lnTo>
                    <a:pt x="349" y="85"/>
                  </a:lnTo>
                  <a:lnTo>
                    <a:pt x="356" y="82"/>
                  </a:lnTo>
                  <a:lnTo>
                    <a:pt x="364" y="79"/>
                  </a:lnTo>
                  <a:lnTo>
                    <a:pt x="373" y="74"/>
                  </a:lnTo>
                  <a:lnTo>
                    <a:pt x="381" y="70"/>
                  </a:lnTo>
                  <a:lnTo>
                    <a:pt x="370" y="76"/>
                  </a:lnTo>
                  <a:lnTo>
                    <a:pt x="358" y="89"/>
                  </a:lnTo>
                  <a:lnTo>
                    <a:pt x="354" y="94"/>
                  </a:lnTo>
                  <a:lnTo>
                    <a:pt x="353" y="96"/>
                  </a:lnTo>
                  <a:lnTo>
                    <a:pt x="353" y="100"/>
                  </a:lnTo>
                  <a:lnTo>
                    <a:pt x="354" y="100"/>
                  </a:lnTo>
                  <a:lnTo>
                    <a:pt x="356" y="101"/>
                  </a:lnTo>
                  <a:lnTo>
                    <a:pt x="358" y="103"/>
                  </a:lnTo>
                  <a:lnTo>
                    <a:pt x="364" y="108"/>
                  </a:lnTo>
                  <a:lnTo>
                    <a:pt x="366" y="110"/>
                  </a:lnTo>
                  <a:lnTo>
                    <a:pt x="370" y="112"/>
                  </a:lnTo>
                  <a:lnTo>
                    <a:pt x="373" y="113"/>
                  </a:lnTo>
                  <a:lnTo>
                    <a:pt x="373" y="115"/>
                  </a:lnTo>
                  <a:lnTo>
                    <a:pt x="374" y="115"/>
                  </a:lnTo>
                  <a:lnTo>
                    <a:pt x="378" y="118"/>
                  </a:lnTo>
                  <a:lnTo>
                    <a:pt x="381" y="119"/>
                  </a:lnTo>
                  <a:lnTo>
                    <a:pt x="382" y="122"/>
                  </a:lnTo>
                  <a:lnTo>
                    <a:pt x="385" y="122"/>
                  </a:lnTo>
                  <a:lnTo>
                    <a:pt x="386" y="124"/>
                  </a:lnTo>
                  <a:lnTo>
                    <a:pt x="390" y="127"/>
                  </a:lnTo>
                  <a:lnTo>
                    <a:pt x="390" y="129"/>
                  </a:lnTo>
                  <a:lnTo>
                    <a:pt x="392" y="132"/>
                  </a:lnTo>
                  <a:lnTo>
                    <a:pt x="393" y="134"/>
                  </a:lnTo>
                  <a:lnTo>
                    <a:pt x="393" y="137"/>
                  </a:lnTo>
                  <a:lnTo>
                    <a:pt x="396" y="137"/>
                  </a:lnTo>
                  <a:lnTo>
                    <a:pt x="397" y="141"/>
                  </a:lnTo>
                  <a:lnTo>
                    <a:pt x="401" y="142"/>
                  </a:lnTo>
                  <a:lnTo>
                    <a:pt x="401" y="148"/>
                  </a:lnTo>
                  <a:lnTo>
                    <a:pt x="410" y="148"/>
                  </a:lnTo>
                  <a:lnTo>
                    <a:pt x="418" y="146"/>
                  </a:lnTo>
                  <a:lnTo>
                    <a:pt x="425" y="144"/>
                  </a:lnTo>
                  <a:lnTo>
                    <a:pt x="434" y="144"/>
                  </a:lnTo>
                  <a:lnTo>
                    <a:pt x="445" y="142"/>
                  </a:lnTo>
                  <a:lnTo>
                    <a:pt x="453" y="141"/>
                  </a:lnTo>
                  <a:lnTo>
                    <a:pt x="468" y="139"/>
                  </a:lnTo>
                  <a:lnTo>
                    <a:pt x="478" y="137"/>
                  </a:lnTo>
                  <a:lnTo>
                    <a:pt x="491" y="134"/>
                  </a:lnTo>
                  <a:lnTo>
                    <a:pt x="504" y="134"/>
                  </a:lnTo>
                  <a:lnTo>
                    <a:pt x="516" y="132"/>
                  </a:lnTo>
                  <a:lnTo>
                    <a:pt x="528" y="129"/>
                  </a:lnTo>
                  <a:lnTo>
                    <a:pt x="541" y="129"/>
                  </a:lnTo>
                  <a:lnTo>
                    <a:pt x="553" y="127"/>
                  </a:lnTo>
                  <a:lnTo>
                    <a:pt x="541" y="129"/>
                  </a:lnTo>
                  <a:lnTo>
                    <a:pt x="528" y="129"/>
                  </a:lnTo>
                  <a:lnTo>
                    <a:pt x="517" y="132"/>
                  </a:lnTo>
                  <a:lnTo>
                    <a:pt x="504" y="134"/>
                  </a:lnTo>
                  <a:lnTo>
                    <a:pt x="492" y="134"/>
                  </a:lnTo>
                  <a:lnTo>
                    <a:pt x="478" y="137"/>
                  </a:lnTo>
                  <a:lnTo>
                    <a:pt x="469" y="141"/>
                  </a:lnTo>
                  <a:lnTo>
                    <a:pt x="456" y="142"/>
                  </a:lnTo>
                  <a:lnTo>
                    <a:pt x="446" y="144"/>
                  </a:lnTo>
                  <a:lnTo>
                    <a:pt x="438" y="148"/>
                  </a:lnTo>
                  <a:lnTo>
                    <a:pt x="430" y="151"/>
                  </a:lnTo>
                  <a:lnTo>
                    <a:pt x="422" y="153"/>
                  </a:lnTo>
                  <a:lnTo>
                    <a:pt x="416" y="156"/>
                  </a:lnTo>
                  <a:lnTo>
                    <a:pt x="413" y="158"/>
                  </a:lnTo>
                  <a:lnTo>
                    <a:pt x="410" y="162"/>
                  </a:lnTo>
                  <a:lnTo>
                    <a:pt x="410" y="167"/>
                  </a:lnTo>
                  <a:lnTo>
                    <a:pt x="413" y="172"/>
                  </a:lnTo>
                  <a:lnTo>
                    <a:pt x="416" y="174"/>
                  </a:lnTo>
                  <a:lnTo>
                    <a:pt x="422" y="175"/>
                  </a:lnTo>
                  <a:lnTo>
                    <a:pt x="428" y="176"/>
                  </a:lnTo>
                  <a:lnTo>
                    <a:pt x="436" y="179"/>
                  </a:lnTo>
                  <a:lnTo>
                    <a:pt x="450" y="179"/>
                  </a:lnTo>
                  <a:lnTo>
                    <a:pt x="458" y="180"/>
                  </a:lnTo>
                  <a:lnTo>
                    <a:pt x="469" y="181"/>
                  </a:lnTo>
                  <a:lnTo>
                    <a:pt x="495" y="181"/>
                  </a:lnTo>
                  <a:lnTo>
                    <a:pt x="503" y="184"/>
                  </a:lnTo>
                  <a:lnTo>
                    <a:pt x="516" y="184"/>
                  </a:lnTo>
                  <a:lnTo>
                    <a:pt x="470" y="184"/>
                  </a:lnTo>
                  <a:lnTo>
                    <a:pt x="462" y="185"/>
                  </a:lnTo>
                  <a:lnTo>
                    <a:pt x="446" y="185"/>
                  </a:lnTo>
                  <a:lnTo>
                    <a:pt x="438" y="186"/>
                  </a:lnTo>
                  <a:lnTo>
                    <a:pt x="428" y="186"/>
                  </a:lnTo>
                  <a:lnTo>
                    <a:pt x="422" y="187"/>
                  </a:lnTo>
                  <a:lnTo>
                    <a:pt x="418" y="187"/>
                  </a:lnTo>
                  <a:lnTo>
                    <a:pt x="413" y="189"/>
                  </a:lnTo>
                  <a:lnTo>
                    <a:pt x="410" y="194"/>
                  </a:lnTo>
                  <a:lnTo>
                    <a:pt x="410" y="203"/>
                  </a:lnTo>
                  <a:lnTo>
                    <a:pt x="406" y="204"/>
                  </a:lnTo>
                  <a:lnTo>
                    <a:pt x="406" y="205"/>
                  </a:lnTo>
                  <a:lnTo>
                    <a:pt x="405" y="208"/>
                  </a:lnTo>
                  <a:lnTo>
                    <a:pt x="405" y="210"/>
                  </a:lnTo>
                  <a:lnTo>
                    <a:pt x="401" y="215"/>
                  </a:lnTo>
                  <a:lnTo>
                    <a:pt x="398" y="217"/>
                  </a:lnTo>
                  <a:lnTo>
                    <a:pt x="398" y="220"/>
                  </a:lnTo>
                  <a:lnTo>
                    <a:pt x="401" y="224"/>
                  </a:lnTo>
                  <a:lnTo>
                    <a:pt x="402" y="227"/>
                  </a:lnTo>
                  <a:lnTo>
                    <a:pt x="410" y="229"/>
                  </a:lnTo>
                  <a:lnTo>
                    <a:pt x="396" y="229"/>
                  </a:lnTo>
                  <a:lnTo>
                    <a:pt x="393" y="232"/>
                  </a:lnTo>
                  <a:lnTo>
                    <a:pt x="390" y="232"/>
                  </a:lnTo>
                  <a:lnTo>
                    <a:pt x="390" y="232"/>
                  </a:lnTo>
                  <a:lnTo>
                    <a:pt x="386" y="234"/>
                  </a:lnTo>
                  <a:lnTo>
                    <a:pt x="390" y="234"/>
                  </a:lnTo>
                  <a:lnTo>
                    <a:pt x="390" y="237"/>
                  </a:lnTo>
                  <a:lnTo>
                    <a:pt x="393" y="241"/>
                  </a:lnTo>
                  <a:lnTo>
                    <a:pt x="396" y="246"/>
                  </a:lnTo>
                  <a:lnTo>
                    <a:pt x="398" y="248"/>
                  </a:lnTo>
                  <a:lnTo>
                    <a:pt x="401" y="252"/>
                  </a:lnTo>
                  <a:lnTo>
                    <a:pt x="405" y="257"/>
                  </a:lnTo>
                  <a:lnTo>
                    <a:pt x="401" y="253"/>
                  </a:lnTo>
                  <a:lnTo>
                    <a:pt x="396" y="251"/>
                  </a:lnTo>
                  <a:lnTo>
                    <a:pt x="390" y="248"/>
                  </a:lnTo>
                  <a:lnTo>
                    <a:pt x="385" y="247"/>
                  </a:lnTo>
                  <a:lnTo>
                    <a:pt x="381" y="246"/>
                  </a:lnTo>
                  <a:lnTo>
                    <a:pt x="373" y="246"/>
                  </a:lnTo>
                  <a:lnTo>
                    <a:pt x="370" y="246"/>
                  </a:lnTo>
                  <a:lnTo>
                    <a:pt x="366" y="246"/>
                  </a:lnTo>
                  <a:lnTo>
                    <a:pt x="366" y="247"/>
                  </a:lnTo>
                  <a:lnTo>
                    <a:pt x="364" y="247"/>
                  </a:lnTo>
                  <a:lnTo>
                    <a:pt x="364" y="248"/>
                  </a:lnTo>
                  <a:lnTo>
                    <a:pt x="360" y="251"/>
                  </a:lnTo>
                  <a:lnTo>
                    <a:pt x="360" y="253"/>
                  </a:lnTo>
                  <a:lnTo>
                    <a:pt x="361" y="257"/>
                  </a:lnTo>
                  <a:lnTo>
                    <a:pt x="364" y="262"/>
                  </a:lnTo>
                  <a:lnTo>
                    <a:pt x="364" y="265"/>
                  </a:lnTo>
                  <a:lnTo>
                    <a:pt x="369" y="270"/>
                  </a:lnTo>
                  <a:lnTo>
                    <a:pt x="374" y="276"/>
                  </a:lnTo>
                  <a:lnTo>
                    <a:pt x="381" y="285"/>
                  </a:lnTo>
                  <a:lnTo>
                    <a:pt x="390" y="295"/>
                  </a:lnTo>
                  <a:lnTo>
                    <a:pt x="398" y="305"/>
                  </a:lnTo>
                  <a:lnTo>
                    <a:pt x="410" y="320"/>
                  </a:lnTo>
                  <a:lnTo>
                    <a:pt x="425" y="335"/>
                  </a:lnTo>
                  <a:lnTo>
                    <a:pt x="441" y="352"/>
                  </a:lnTo>
                  <a:lnTo>
                    <a:pt x="433" y="344"/>
                  </a:lnTo>
                  <a:lnTo>
                    <a:pt x="425" y="335"/>
                  </a:lnTo>
                  <a:lnTo>
                    <a:pt x="406" y="319"/>
                  </a:lnTo>
                  <a:lnTo>
                    <a:pt x="398" y="309"/>
                  </a:lnTo>
                  <a:lnTo>
                    <a:pt x="390" y="303"/>
                  </a:lnTo>
                  <a:lnTo>
                    <a:pt x="374" y="287"/>
                  </a:lnTo>
                  <a:lnTo>
                    <a:pt x="369" y="281"/>
                  </a:lnTo>
                  <a:lnTo>
                    <a:pt x="361" y="276"/>
                  </a:lnTo>
                  <a:lnTo>
                    <a:pt x="356" y="270"/>
                  </a:lnTo>
                  <a:lnTo>
                    <a:pt x="350" y="267"/>
                  </a:lnTo>
                  <a:lnTo>
                    <a:pt x="346" y="262"/>
                  </a:lnTo>
                  <a:lnTo>
                    <a:pt x="341" y="262"/>
                  </a:lnTo>
                  <a:lnTo>
                    <a:pt x="338" y="260"/>
                  </a:lnTo>
                  <a:lnTo>
                    <a:pt x="335" y="260"/>
                  </a:lnTo>
                  <a:lnTo>
                    <a:pt x="333" y="265"/>
                  </a:lnTo>
                  <a:lnTo>
                    <a:pt x="331" y="270"/>
                  </a:lnTo>
                  <a:lnTo>
                    <a:pt x="333" y="281"/>
                  </a:lnTo>
                  <a:lnTo>
                    <a:pt x="338" y="296"/>
                  </a:lnTo>
                  <a:lnTo>
                    <a:pt x="344" y="314"/>
                  </a:lnTo>
                  <a:lnTo>
                    <a:pt x="352" y="335"/>
                  </a:lnTo>
                  <a:lnTo>
                    <a:pt x="361" y="361"/>
                  </a:lnTo>
                  <a:lnTo>
                    <a:pt x="374" y="390"/>
                  </a:lnTo>
                  <a:lnTo>
                    <a:pt x="361" y="360"/>
                  </a:lnTo>
                  <a:lnTo>
                    <a:pt x="350" y="335"/>
                  </a:lnTo>
                  <a:lnTo>
                    <a:pt x="338" y="314"/>
                  </a:lnTo>
                  <a:lnTo>
                    <a:pt x="329" y="295"/>
                  </a:lnTo>
                  <a:lnTo>
                    <a:pt x="319" y="284"/>
                  </a:lnTo>
                  <a:lnTo>
                    <a:pt x="314" y="273"/>
                  </a:lnTo>
                  <a:lnTo>
                    <a:pt x="305" y="265"/>
                  </a:lnTo>
                  <a:lnTo>
                    <a:pt x="283" y="265"/>
                  </a:lnTo>
                  <a:lnTo>
                    <a:pt x="278" y="267"/>
                  </a:lnTo>
                  <a:lnTo>
                    <a:pt x="275" y="276"/>
                  </a:lnTo>
                  <a:lnTo>
                    <a:pt x="275" y="287"/>
                  </a:lnTo>
                  <a:lnTo>
                    <a:pt x="275" y="303"/>
                  </a:lnTo>
                  <a:lnTo>
                    <a:pt x="273" y="295"/>
                  </a:lnTo>
                  <a:lnTo>
                    <a:pt x="270" y="287"/>
                  </a:lnTo>
                  <a:lnTo>
                    <a:pt x="269" y="281"/>
                  </a:lnTo>
                  <a:lnTo>
                    <a:pt x="266" y="276"/>
                  </a:lnTo>
                  <a:lnTo>
                    <a:pt x="263" y="270"/>
                  </a:lnTo>
                  <a:lnTo>
                    <a:pt x="259" y="267"/>
                  </a:lnTo>
                  <a:lnTo>
                    <a:pt x="258" y="265"/>
                  </a:lnTo>
                  <a:lnTo>
                    <a:pt x="257" y="262"/>
                  </a:lnTo>
                  <a:lnTo>
                    <a:pt x="251" y="262"/>
                  </a:lnTo>
                  <a:lnTo>
                    <a:pt x="249" y="262"/>
                  </a:lnTo>
                  <a:lnTo>
                    <a:pt x="243" y="262"/>
                  </a:lnTo>
                  <a:lnTo>
                    <a:pt x="241" y="260"/>
                  </a:lnTo>
                  <a:lnTo>
                    <a:pt x="237" y="258"/>
                  </a:lnTo>
                  <a:lnTo>
                    <a:pt x="235" y="257"/>
                  </a:lnTo>
                  <a:lnTo>
                    <a:pt x="231" y="253"/>
                  </a:lnTo>
                  <a:lnTo>
                    <a:pt x="227" y="258"/>
                  </a:lnTo>
                  <a:lnTo>
                    <a:pt x="223" y="267"/>
                  </a:lnTo>
                  <a:lnTo>
                    <a:pt x="215" y="281"/>
                  </a:lnTo>
                  <a:lnTo>
                    <a:pt x="210" y="298"/>
                  </a:lnTo>
                  <a:lnTo>
                    <a:pt x="203" y="316"/>
                  </a:lnTo>
                  <a:lnTo>
                    <a:pt x="197" y="333"/>
                  </a:lnTo>
                  <a:lnTo>
                    <a:pt x="191" y="352"/>
                  </a:lnTo>
                  <a:lnTo>
                    <a:pt x="187" y="366"/>
                  </a:lnTo>
                  <a:lnTo>
                    <a:pt x="191" y="352"/>
                  </a:lnTo>
                  <a:lnTo>
                    <a:pt x="195" y="335"/>
                  </a:lnTo>
                  <a:lnTo>
                    <a:pt x="203" y="316"/>
                  </a:lnTo>
                  <a:lnTo>
                    <a:pt x="209" y="295"/>
                  </a:lnTo>
                  <a:lnTo>
                    <a:pt x="213" y="279"/>
                  </a:lnTo>
                  <a:lnTo>
                    <a:pt x="214" y="265"/>
                  </a:lnTo>
                  <a:lnTo>
                    <a:pt x="214" y="252"/>
                  </a:lnTo>
                  <a:lnTo>
                    <a:pt x="213" y="247"/>
                  </a:lnTo>
                  <a:lnTo>
                    <a:pt x="206" y="247"/>
                  </a:lnTo>
                  <a:lnTo>
                    <a:pt x="199" y="251"/>
                  </a:lnTo>
                  <a:lnTo>
                    <a:pt x="188" y="257"/>
                  </a:lnTo>
                  <a:lnTo>
                    <a:pt x="178" y="265"/>
                  </a:lnTo>
                  <a:lnTo>
                    <a:pt x="168" y="276"/>
                  </a:lnTo>
                  <a:lnTo>
                    <a:pt x="147" y="295"/>
                  </a:lnTo>
                  <a:lnTo>
                    <a:pt x="139" y="309"/>
                  </a:lnTo>
                  <a:lnTo>
                    <a:pt x="144" y="300"/>
                  </a:lnTo>
                  <a:lnTo>
                    <a:pt x="151" y="291"/>
                  </a:lnTo>
                  <a:lnTo>
                    <a:pt x="159" y="279"/>
                  </a:lnTo>
                  <a:lnTo>
                    <a:pt x="168" y="265"/>
                  </a:lnTo>
                  <a:lnTo>
                    <a:pt x="175" y="252"/>
                  </a:lnTo>
                  <a:lnTo>
                    <a:pt x="183" y="243"/>
                  </a:lnTo>
                  <a:lnTo>
                    <a:pt x="187" y="237"/>
                  </a:lnTo>
                  <a:lnTo>
                    <a:pt x="188" y="234"/>
                  </a:lnTo>
                  <a:lnTo>
                    <a:pt x="187" y="232"/>
                  </a:lnTo>
                  <a:lnTo>
                    <a:pt x="183" y="229"/>
                  </a:lnTo>
                  <a:lnTo>
                    <a:pt x="180" y="228"/>
                  </a:lnTo>
                  <a:lnTo>
                    <a:pt x="180" y="227"/>
                  </a:lnTo>
                  <a:lnTo>
                    <a:pt x="178" y="227"/>
                  </a:lnTo>
                  <a:lnTo>
                    <a:pt x="172" y="224"/>
                  </a:lnTo>
                  <a:lnTo>
                    <a:pt x="171" y="222"/>
                  </a:lnTo>
                  <a:lnTo>
                    <a:pt x="171" y="219"/>
                  </a:lnTo>
                  <a:lnTo>
                    <a:pt x="168" y="215"/>
                  </a:lnTo>
                  <a:lnTo>
                    <a:pt x="166" y="213"/>
                  </a:lnTo>
                  <a:lnTo>
                    <a:pt x="166" y="211"/>
                  </a:lnTo>
                  <a:lnTo>
                    <a:pt x="163" y="209"/>
                  </a:lnTo>
                  <a:lnTo>
                    <a:pt x="151" y="209"/>
                  </a:lnTo>
                  <a:lnTo>
                    <a:pt x="144" y="210"/>
                  </a:lnTo>
                  <a:lnTo>
                    <a:pt x="136" y="211"/>
                  </a:lnTo>
                  <a:lnTo>
                    <a:pt x="127" y="213"/>
                  </a:lnTo>
                  <a:lnTo>
                    <a:pt x="116" y="215"/>
                  </a:lnTo>
                  <a:lnTo>
                    <a:pt x="107" y="217"/>
                  </a:lnTo>
                  <a:lnTo>
                    <a:pt x="94" y="220"/>
                  </a:lnTo>
                  <a:lnTo>
                    <a:pt x="79" y="224"/>
                  </a:lnTo>
                  <a:lnTo>
                    <a:pt x="64" y="227"/>
                  </a:lnTo>
                  <a:lnTo>
                    <a:pt x="51" y="229"/>
                  </a:lnTo>
                  <a:lnTo>
                    <a:pt x="36" y="234"/>
                  </a:lnTo>
                  <a:lnTo>
                    <a:pt x="19" y="241"/>
                  </a:lnTo>
                  <a:lnTo>
                    <a:pt x="0" y="246"/>
                  </a:lnTo>
                  <a:lnTo>
                    <a:pt x="17" y="241"/>
                  </a:lnTo>
                  <a:lnTo>
                    <a:pt x="33" y="234"/>
                  </a:lnTo>
                  <a:lnTo>
                    <a:pt x="48" y="229"/>
                  </a:lnTo>
                  <a:lnTo>
                    <a:pt x="63" y="227"/>
                  </a:lnTo>
                  <a:lnTo>
                    <a:pt x="78" y="222"/>
                  </a:lnTo>
                  <a:lnTo>
                    <a:pt x="88" y="217"/>
                  </a:lnTo>
                  <a:lnTo>
                    <a:pt x="100" y="213"/>
                  </a:lnTo>
                  <a:lnTo>
                    <a:pt x="112" y="209"/>
                  </a:lnTo>
                  <a:lnTo>
                    <a:pt x="122" y="205"/>
                  </a:lnTo>
                  <a:lnTo>
                    <a:pt x="130" y="203"/>
                  </a:lnTo>
                  <a:lnTo>
                    <a:pt x="136" y="200"/>
                  </a:lnTo>
                  <a:lnTo>
                    <a:pt x="144" y="196"/>
                  </a:lnTo>
                  <a:lnTo>
                    <a:pt x="150" y="196"/>
                  </a:lnTo>
                  <a:lnTo>
                    <a:pt x="156" y="190"/>
                  </a:lnTo>
                  <a:lnTo>
                    <a:pt x="155" y="187"/>
                  </a:lnTo>
                  <a:lnTo>
                    <a:pt x="155" y="184"/>
                  </a:lnTo>
                  <a:lnTo>
                    <a:pt x="152" y="181"/>
                  </a:lnTo>
                  <a:lnTo>
                    <a:pt x="151" y="181"/>
                  </a:lnTo>
                  <a:lnTo>
                    <a:pt x="150" y="175"/>
                  </a:lnTo>
                  <a:lnTo>
                    <a:pt x="139" y="165"/>
                  </a:lnTo>
                  <a:lnTo>
                    <a:pt x="132" y="163"/>
                  </a:lnTo>
                  <a:lnTo>
                    <a:pt x="123" y="162"/>
                  </a:lnTo>
                  <a:lnTo>
                    <a:pt x="114" y="161"/>
                  </a:lnTo>
                  <a:lnTo>
                    <a:pt x="88" y="161"/>
                  </a:lnTo>
                  <a:lnTo>
                    <a:pt x="96" y="161"/>
                  </a:lnTo>
                  <a:lnTo>
                    <a:pt x="104" y="161"/>
                  </a:lnTo>
                  <a:lnTo>
                    <a:pt x="115" y="158"/>
                  </a:lnTo>
                  <a:lnTo>
                    <a:pt x="123" y="156"/>
                  </a:lnTo>
                  <a:lnTo>
                    <a:pt x="132" y="156"/>
                  </a:lnTo>
                  <a:lnTo>
                    <a:pt x="139" y="156"/>
                  </a:lnTo>
                  <a:lnTo>
                    <a:pt x="144" y="153"/>
                  </a:lnTo>
                  <a:lnTo>
                    <a:pt x="146" y="152"/>
                  </a:lnTo>
                  <a:lnTo>
                    <a:pt x="147" y="148"/>
                  </a:lnTo>
                  <a:lnTo>
                    <a:pt x="147" y="146"/>
                  </a:lnTo>
                  <a:lnTo>
                    <a:pt x="148" y="144"/>
                  </a:lnTo>
                  <a:lnTo>
                    <a:pt x="147" y="142"/>
                  </a:lnTo>
                  <a:lnTo>
                    <a:pt x="151" y="141"/>
                  </a:lnTo>
                  <a:lnTo>
                    <a:pt x="155" y="139"/>
                  </a:lnTo>
                  <a:lnTo>
                    <a:pt x="156" y="137"/>
                  </a:lnTo>
                  <a:lnTo>
                    <a:pt x="156" y="137"/>
                  </a:lnTo>
                  <a:lnTo>
                    <a:pt x="158" y="134"/>
                  </a:lnTo>
                  <a:lnTo>
                    <a:pt x="159" y="132"/>
                  </a:lnTo>
                  <a:lnTo>
                    <a:pt x="159" y="124"/>
                  </a:lnTo>
                  <a:lnTo>
                    <a:pt x="158" y="122"/>
                  </a:lnTo>
                  <a:lnTo>
                    <a:pt x="155" y="120"/>
                  </a:lnTo>
                  <a:lnTo>
                    <a:pt x="151" y="118"/>
                  </a:lnTo>
                  <a:lnTo>
                    <a:pt x="147" y="115"/>
                  </a:lnTo>
                  <a:lnTo>
                    <a:pt x="143" y="112"/>
                  </a:lnTo>
                  <a:lnTo>
                    <a:pt x="136" y="106"/>
                  </a:lnTo>
                  <a:lnTo>
                    <a:pt x="130" y="100"/>
                  </a:lnTo>
                  <a:lnTo>
                    <a:pt x="123" y="94"/>
                  </a:lnTo>
                  <a:lnTo>
                    <a:pt x="115" y="89"/>
                  </a:lnTo>
                  <a:lnTo>
                    <a:pt x="107" y="82"/>
                  </a:lnTo>
                  <a:lnTo>
                    <a:pt x="98" y="75"/>
                  </a:lnTo>
                  <a:lnTo>
                    <a:pt x="88" y="68"/>
                  </a:lnTo>
                  <a:lnTo>
                    <a:pt x="78" y="61"/>
                  </a:lnTo>
                  <a:lnTo>
                    <a:pt x="68" y="53"/>
                  </a:lnTo>
                  <a:lnTo>
                    <a:pt x="55" y="44"/>
                  </a:lnTo>
                  <a:lnTo>
                    <a:pt x="63" y="50"/>
                  </a:lnTo>
                  <a:lnTo>
                    <a:pt x="72" y="55"/>
                  </a:lnTo>
                  <a:lnTo>
                    <a:pt x="82" y="63"/>
                  </a:lnTo>
                  <a:lnTo>
                    <a:pt x="88" y="68"/>
                  </a:lnTo>
                  <a:lnTo>
                    <a:pt x="99" y="74"/>
                  </a:lnTo>
                  <a:lnTo>
                    <a:pt x="107" y="79"/>
                  </a:lnTo>
                  <a:lnTo>
                    <a:pt x="115" y="82"/>
                  </a:lnTo>
                  <a:lnTo>
                    <a:pt x="126" y="89"/>
                  </a:lnTo>
                  <a:lnTo>
                    <a:pt x="132" y="94"/>
                  </a:lnTo>
                  <a:lnTo>
                    <a:pt x="139" y="96"/>
                  </a:lnTo>
                  <a:lnTo>
                    <a:pt x="147" y="100"/>
                  </a:lnTo>
                  <a:lnTo>
                    <a:pt x="152" y="103"/>
                  </a:lnTo>
                  <a:lnTo>
                    <a:pt x="159" y="105"/>
                  </a:lnTo>
                  <a:lnTo>
                    <a:pt x="163" y="106"/>
                  </a:lnTo>
                  <a:lnTo>
                    <a:pt x="171" y="106"/>
                  </a:lnTo>
                  <a:lnTo>
                    <a:pt x="178" y="104"/>
                  </a:lnTo>
                  <a:lnTo>
                    <a:pt x="178" y="100"/>
                  </a:lnTo>
                  <a:lnTo>
                    <a:pt x="178" y="94"/>
                  </a:lnTo>
                  <a:lnTo>
                    <a:pt x="175" y="90"/>
                  </a:lnTo>
                  <a:lnTo>
                    <a:pt x="178" y="93"/>
                  </a:lnTo>
                  <a:lnTo>
                    <a:pt x="182" y="94"/>
                  </a:lnTo>
                  <a:lnTo>
                    <a:pt x="184" y="94"/>
                  </a:lnTo>
                  <a:lnTo>
                    <a:pt x="187" y="96"/>
                  </a:lnTo>
                  <a:lnTo>
                    <a:pt x="193" y="96"/>
                  </a:lnTo>
                  <a:lnTo>
                    <a:pt x="199" y="96"/>
                  </a:lnTo>
                  <a:lnTo>
                    <a:pt x="201" y="96"/>
                  </a:lnTo>
                  <a:lnTo>
                    <a:pt x="205" y="94"/>
                  </a:lnTo>
                  <a:lnTo>
                    <a:pt x="206" y="89"/>
                  </a:lnTo>
                  <a:lnTo>
                    <a:pt x="206" y="82"/>
                  </a:lnTo>
                  <a:lnTo>
                    <a:pt x="203" y="74"/>
                  </a:lnTo>
                  <a:lnTo>
                    <a:pt x="199" y="62"/>
                  </a:lnTo>
                  <a:lnTo>
                    <a:pt x="191" y="47"/>
                  </a:lnTo>
                  <a:lnTo>
                    <a:pt x="178" y="25"/>
                  </a:lnTo>
                  <a:lnTo>
                    <a:pt x="164" y="0"/>
                  </a:lnTo>
                  <a:close/>
                </a:path>
              </a:pathLst>
            </a:custGeom>
            <a:solidFill>
              <a:srgbClr val="FF8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GB" sz="1349"/>
            </a:p>
          </p:txBody>
        </p:sp>
      </p:grpSp>
      <p:sp>
        <p:nvSpPr>
          <p:cNvPr id="55" name="Freeform 19">
            <a:extLst>
              <a:ext uri="{FF2B5EF4-FFF2-40B4-BE49-F238E27FC236}">
                <a16:creationId xmlns:a16="http://schemas.microsoft.com/office/drawing/2014/main" id="{391B3436-FD07-4CB1-A9AA-1857209D9DBC}"/>
              </a:ext>
            </a:extLst>
          </p:cNvPr>
          <p:cNvSpPr>
            <a:spLocks/>
          </p:cNvSpPr>
          <p:nvPr/>
        </p:nvSpPr>
        <p:spPr bwMode="auto">
          <a:xfrm>
            <a:off x="3429000" y="7781379"/>
            <a:ext cx="456812" cy="374891"/>
          </a:xfrm>
          <a:custGeom>
            <a:avLst/>
            <a:gdLst>
              <a:gd name="T0" fmla="*/ 69 w 915"/>
              <a:gd name="T1" fmla="*/ 216 h 683"/>
              <a:gd name="T2" fmla="*/ 113 w 915"/>
              <a:gd name="T3" fmla="*/ 260 h 683"/>
              <a:gd name="T4" fmla="*/ 45 w 915"/>
              <a:gd name="T5" fmla="*/ 270 h 683"/>
              <a:gd name="T6" fmla="*/ 0 w 915"/>
              <a:gd name="T7" fmla="*/ 295 h 683"/>
              <a:gd name="T8" fmla="*/ 67 w 915"/>
              <a:gd name="T9" fmla="*/ 333 h 683"/>
              <a:gd name="T10" fmla="*/ 119 w 915"/>
              <a:gd name="T11" fmla="*/ 356 h 683"/>
              <a:gd name="T12" fmla="*/ 49 w 915"/>
              <a:gd name="T13" fmla="*/ 391 h 683"/>
              <a:gd name="T14" fmla="*/ 32 w 915"/>
              <a:gd name="T15" fmla="*/ 428 h 683"/>
              <a:gd name="T16" fmla="*/ 113 w 915"/>
              <a:gd name="T17" fmla="*/ 447 h 683"/>
              <a:gd name="T18" fmla="*/ 154 w 915"/>
              <a:gd name="T19" fmla="*/ 459 h 683"/>
              <a:gd name="T20" fmla="*/ 96 w 915"/>
              <a:gd name="T21" fmla="*/ 521 h 683"/>
              <a:gd name="T22" fmla="*/ 174 w 915"/>
              <a:gd name="T23" fmla="*/ 534 h 683"/>
              <a:gd name="T24" fmla="*/ 239 w 915"/>
              <a:gd name="T25" fmla="*/ 523 h 683"/>
              <a:gd name="T26" fmla="*/ 230 w 915"/>
              <a:gd name="T27" fmla="*/ 579 h 683"/>
              <a:gd name="T28" fmla="*/ 307 w 915"/>
              <a:gd name="T29" fmla="*/ 562 h 683"/>
              <a:gd name="T30" fmla="*/ 313 w 915"/>
              <a:gd name="T31" fmla="*/ 647 h 683"/>
              <a:gd name="T32" fmla="*/ 358 w 915"/>
              <a:gd name="T33" fmla="*/ 645 h 683"/>
              <a:gd name="T34" fmla="*/ 401 w 915"/>
              <a:gd name="T35" fmla="*/ 628 h 683"/>
              <a:gd name="T36" fmla="*/ 458 w 915"/>
              <a:gd name="T37" fmla="*/ 679 h 683"/>
              <a:gd name="T38" fmla="*/ 518 w 915"/>
              <a:gd name="T39" fmla="*/ 632 h 683"/>
              <a:gd name="T40" fmla="*/ 558 w 915"/>
              <a:gd name="T41" fmla="*/ 670 h 683"/>
              <a:gd name="T42" fmla="*/ 605 w 915"/>
              <a:gd name="T43" fmla="*/ 680 h 683"/>
              <a:gd name="T44" fmla="*/ 636 w 915"/>
              <a:gd name="T45" fmla="*/ 629 h 683"/>
              <a:gd name="T46" fmla="*/ 711 w 915"/>
              <a:gd name="T47" fmla="*/ 662 h 683"/>
              <a:gd name="T48" fmla="*/ 722 w 915"/>
              <a:gd name="T49" fmla="*/ 586 h 683"/>
              <a:gd name="T50" fmla="*/ 775 w 915"/>
              <a:gd name="T51" fmla="*/ 610 h 683"/>
              <a:gd name="T52" fmla="*/ 803 w 915"/>
              <a:gd name="T53" fmla="*/ 603 h 683"/>
              <a:gd name="T54" fmla="*/ 786 w 915"/>
              <a:gd name="T55" fmla="*/ 527 h 683"/>
              <a:gd name="T56" fmla="*/ 844 w 915"/>
              <a:gd name="T57" fmla="*/ 532 h 683"/>
              <a:gd name="T58" fmla="*/ 873 w 915"/>
              <a:gd name="T59" fmla="*/ 515 h 683"/>
              <a:gd name="T60" fmla="*/ 865 w 915"/>
              <a:gd name="T61" fmla="*/ 480 h 683"/>
              <a:gd name="T62" fmla="*/ 901 w 915"/>
              <a:gd name="T63" fmla="*/ 459 h 683"/>
              <a:gd name="T64" fmla="*/ 883 w 915"/>
              <a:gd name="T65" fmla="*/ 419 h 683"/>
              <a:gd name="T66" fmla="*/ 910 w 915"/>
              <a:gd name="T67" fmla="*/ 385 h 683"/>
              <a:gd name="T68" fmla="*/ 883 w 915"/>
              <a:gd name="T69" fmla="*/ 355 h 683"/>
              <a:gd name="T70" fmla="*/ 894 w 915"/>
              <a:gd name="T71" fmla="*/ 313 h 683"/>
              <a:gd name="T72" fmla="*/ 863 w 915"/>
              <a:gd name="T73" fmla="*/ 283 h 683"/>
              <a:gd name="T74" fmla="*/ 861 w 915"/>
              <a:gd name="T75" fmla="*/ 242 h 683"/>
              <a:gd name="T76" fmla="*/ 798 w 915"/>
              <a:gd name="T77" fmla="*/ 233 h 683"/>
              <a:gd name="T78" fmla="*/ 834 w 915"/>
              <a:gd name="T79" fmla="*/ 175 h 683"/>
              <a:gd name="T80" fmla="*/ 803 w 915"/>
              <a:gd name="T81" fmla="*/ 147 h 683"/>
              <a:gd name="T82" fmla="*/ 727 w 915"/>
              <a:gd name="T83" fmla="*/ 161 h 683"/>
              <a:gd name="T84" fmla="*/ 726 w 915"/>
              <a:gd name="T85" fmla="*/ 95 h 683"/>
              <a:gd name="T86" fmla="*/ 677 w 915"/>
              <a:gd name="T87" fmla="*/ 95 h 683"/>
              <a:gd name="T88" fmla="*/ 631 w 915"/>
              <a:gd name="T89" fmla="*/ 121 h 683"/>
              <a:gd name="T90" fmla="*/ 608 w 915"/>
              <a:gd name="T91" fmla="*/ 41 h 683"/>
              <a:gd name="T92" fmla="*/ 532 w 915"/>
              <a:gd name="T93" fmla="*/ 61 h 683"/>
              <a:gd name="T94" fmla="*/ 477 w 915"/>
              <a:gd name="T95" fmla="*/ 2 h 683"/>
              <a:gd name="T96" fmla="*/ 417 w 915"/>
              <a:gd name="T97" fmla="*/ 46 h 683"/>
              <a:gd name="T98" fmla="*/ 349 w 915"/>
              <a:gd name="T99" fmla="*/ 27 h 683"/>
              <a:gd name="T100" fmla="*/ 338 w 915"/>
              <a:gd name="T101" fmla="*/ 98 h 683"/>
              <a:gd name="T102" fmla="*/ 268 w 915"/>
              <a:gd name="T103" fmla="*/ 55 h 683"/>
              <a:gd name="T104" fmla="*/ 227 w 915"/>
              <a:gd name="T105" fmla="*/ 65 h 683"/>
              <a:gd name="T106" fmla="*/ 199 w 915"/>
              <a:gd name="T107" fmla="*/ 88 h 683"/>
              <a:gd name="T108" fmla="*/ 167 w 915"/>
              <a:gd name="T109" fmla="*/ 123 h 683"/>
              <a:gd name="T110" fmla="*/ 144 w 915"/>
              <a:gd name="T111" fmla="*/ 132 h 683"/>
              <a:gd name="T112" fmla="*/ 81 w 915"/>
              <a:gd name="T113" fmla="*/ 131 h 683"/>
              <a:gd name="T114" fmla="*/ 136 w 915"/>
              <a:gd name="T115" fmla="*/ 211 h 6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915" h="683">
                <a:moveTo>
                  <a:pt x="136" y="211"/>
                </a:moveTo>
                <a:lnTo>
                  <a:pt x="128" y="208"/>
                </a:lnTo>
                <a:lnTo>
                  <a:pt x="117" y="205"/>
                </a:lnTo>
                <a:lnTo>
                  <a:pt x="105" y="205"/>
                </a:lnTo>
                <a:lnTo>
                  <a:pt x="93" y="208"/>
                </a:lnTo>
                <a:lnTo>
                  <a:pt x="84" y="211"/>
                </a:lnTo>
                <a:lnTo>
                  <a:pt x="77" y="212"/>
                </a:lnTo>
                <a:lnTo>
                  <a:pt x="69" y="216"/>
                </a:lnTo>
                <a:lnTo>
                  <a:pt x="68" y="218"/>
                </a:lnTo>
                <a:lnTo>
                  <a:pt x="68" y="223"/>
                </a:lnTo>
                <a:lnTo>
                  <a:pt x="72" y="230"/>
                </a:lnTo>
                <a:lnTo>
                  <a:pt x="81" y="235"/>
                </a:lnTo>
                <a:lnTo>
                  <a:pt x="91" y="243"/>
                </a:lnTo>
                <a:lnTo>
                  <a:pt x="96" y="250"/>
                </a:lnTo>
                <a:lnTo>
                  <a:pt x="105" y="256"/>
                </a:lnTo>
                <a:lnTo>
                  <a:pt x="113" y="260"/>
                </a:lnTo>
                <a:lnTo>
                  <a:pt x="119" y="262"/>
                </a:lnTo>
                <a:lnTo>
                  <a:pt x="104" y="262"/>
                </a:lnTo>
                <a:lnTo>
                  <a:pt x="93" y="265"/>
                </a:lnTo>
                <a:lnTo>
                  <a:pt x="84" y="265"/>
                </a:lnTo>
                <a:lnTo>
                  <a:pt x="75" y="265"/>
                </a:lnTo>
                <a:lnTo>
                  <a:pt x="64" y="267"/>
                </a:lnTo>
                <a:lnTo>
                  <a:pt x="52" y="269"/>
                </a:lnTo>
                <a:lnTo>
                  <a:pt x="45" y="270"/>
                </a:lnTo>
                <a:lnTo>
                  <a:pt x="37" y="274"/>
                </a:lnTo>
                <a:lnTo>
                  <a:pt x="28" y="274"/>
                </a:lnTo>
                <a:lnTo>
                  <a:pt x="19" y="276"/>
                </a:lnTo>
                <a:lnTo>
                  <a:pt x="12" y="280"/>
                </a:lnTo>
                <a:lnTo>
                  <a:pt x="8" y="283"/>
                </a:lnTo>
                <a:lnTo>
                  <a:pt x="4" y="285"/>
                </a:lnTo>
                <a:lnTo>
                  <a:pt x="0" y="288"/>
                </a:lnTo>
                <a:lnTo>
                  <a:pt x="0" y="295"/>
                </a:lnTo>
                <a:lnTo>
                  <a:pt x="4" y="300"/>
                </a:lnTo>
                <a:lnTo>
                  <a:pt x="9" y="304"/>
                </a:lnTo>
                <a:lnTo>
                  <a:pt x="17" y="309"/>
                </a:lnTo>
                <a:lnTo>
                  <a:pt x="24" y="314"/>
                </a:lnTo>
                <a:lnTo>
                  <a:pt x="35" y="317"/>
                </a:lnTo>
                <a:lnTo>
                  <a:pt x="45" y="323"/>
                </a:lnTo>
                <a:lnTo>
                  <a:pt x="55" y="328"/>
                </a:lnTo>
                <a:lnTo>
                  <a:pt x="67" y="333"/>
                </a:lnTo>
                <a:lnTo>
                  <a:pt x="77" y="338"/>
                </a:lnTo>
                <a:lnTo>
                  <a:pt x="89" y="341"/>
                </a:lnTo>
                <a:lnTo>
                  <a:pt x="99" y="345"/>
                </a:lnTo>
                <a:lnTo>
                  <a:pt x="107" y="347"/>
                </a:lnTo>
                <a:lnTo>
                  <a:pt x="116" y="351"/>
                </a:lnTo>
                <a:lnTo>
                  <a:pt x="121" y="352"/>
                </a:lnTo>
                <a:lnTo>
                  <a:pt x="127" y="355"/>
                </a:lnTo>
                <a:lnTo>
                  <a:pt x="119" y="356"/>
                </a:lnTo>
                <a:lnTo>
                  <a:pt x="112" y="360"/>
                </a:lnTo>
                <a:lnTo>
                  <a:pt x="104" y="365"/>
                </a:lnTo>
                <a:lnTo>
                  <a:pt x="93" y="369"/>
                </a:lnTo>
                <a:lnTo>
                  <a:pt x="84" y="374"/>
                </a:lnTo>
                <a:lnTo>
                  <a:pt x="76" y="379"/>
                </a:lnTo>
                <a:lnTo>
                  <a:pt x="64" y="383"/>
                </a:lnTo>
                <a:lnTo>
                  <a:pt x="59" y="386"/>
                </a:lnTo>
                <a:lnTo>
                  <a:pt x="49" y="391"/>
                </a:lnTo>
                <a:lnTo>
                  <a:pt x="43" y="397"/>
                </a:lnTo>
                <a:lnTo>
                  <a:pt x="37" y="402"/>
                </a:lnTo>
                <a:lnTo>
                  <a:pt x="27" y="412"/>
                </a:lnTo>
                <a:lnTo>
                  <a:pt x="24" y="414"/>
                </a:lnTo>
                <a:lnTo>
                  <a:pt x="24" y="419"/>
                </a:lnTo>
                <a:lnTo>
                  <a:pt x="24" y="423"/>
                </a:lnTo>
                <a:lnTo>
                  <a:pt x="28" y="426"/>
                </a:lnTo>
                <a:lnTo>
                  <a:pt x="32" y="428"/>
                </a:lnTo>
                <a:lnTo>
                  <a:pt x="40" y="432"/>
                </a:lnTo>
                <a:lnTo>
                  <a:pt x="48" y="433"/>
                </a:lnTo>
                <a:lnTo>
                  <a:pt x="59" y="437"/>
                </a:lnTo>
                <a:lnTo>
                  <a:pt x="68" y="440"/>
                </a:lnTo>
                <a:lnTo>
                  <a:pt x="79" y="442"/>
                </a:lnTo>
                <a:lnTo>
                  <a:pt x="91" y="445"/>
                </a:lnTo>
                <a:lnTo>
                  <a:pt x="101" y="447"/>
                </a:lnTo>
                <a:lnTo>
                  <a:pt x="113" y="447"/>
                </a:lnTo>
                <a:lnTo>
                  <a:pt x="136" y="447"/>
                </a:lnTo>
                <a:lnTo>
                  <a:pt x="147" y="450"/>
                </a:lnTo>
                <a:lnTo>
                  <a:pt x="155" y="450"/>
                </a:lnTo>
                <a:lnTo>
                  <a:pt x="164" y="447"/>
                </a:lnTo>
                <a:lnTo>
                  <a:pt x="170" y="447"/>
                </a:lnTo>
                <a:lnTo>
                  <a:pt x="166" y="450"/>
                </a:lnTo>
                <a:lnTo>
                  <a:pt x="159" y="456"/>
                </a:lnTo>
                <a:lnTo>
                  <a:pt x="154" y="459"/>
                </a:lnTo>
                <a:lnTo>
                  <a:pt x="147" y="465"/>
                </a:lnTo>
                <a:lnTo>
                  <a:pt x="139" y="470"/>
                </a:lnTo>
                <a:lnTo>
                  <a:pt x="119" y="489"/>
                </a:lnTo>
                <a:lnTo>
                  <a:pt x="113" y="496"/>
                </a:lnTo>
                <a:lnTo>
                  <a:pt x="107" y="503"/>
                </a:lnTo>
                <a:lnTo>
                  <a:pt x="104" y="509"/>
                </a:lnTo>
                <a:lnTo>
                  <a:pt x="100" y="515"/>
                </a:lnTo>
                <a:lnTo>
                  <a:pt x="96" y="521"/>
                </a:lnTo>
                <a:lnTo>
                  <a:pt x="96" y="531"/>
                </a:lnTo>
                <a:lnTo>
                  <a:pt x="100" y="534"/>
                </a:lnTo>
                <a:lnTo>
                  <a:pt x="104" y="537"/>
                </a:lnTo>
                <a:lnTo>
                  <a:pt x="109" y="540"/>
                </a:lnTo>
                <a:lnTo>
                  <a:pt x="139" y="540"/>
                </a:lnTo>
                <a:lnTo>
                  <a:pt x="151" y="538"/>
                </a:lnTo>
                <a:lnTo>
                  <a:pt x="162" y="537"/>
                </a:lnTo>
                <a:lnTo>
                  <a:pt x="174" y="534"/>
                </a:lnTo>
                <a:lnTo>
                  <a:pt x="187" y="532"/>
                </a:lnTo>
                <a:lnTo>
                  <a:pt x="199" y="532"/>
                </a:lnTo>
                <a:lnTo>
                  <a:pt x="208" y="531"/>
                </a:lnTo>
                <a:lnTo>
                  <a:pt x="219" y="528"/>
                </a:lnTo>
                <a:lnTo>
                  <a:pt x="227" y="527"/>
                </a:lnTo>
                <a:lnTo>
                  <a:pt x="234" y="524"/>
                </a:lnTo>
                <a:lnTo>
                  <a:pt x="236" y="524"/>
                </a:lnTo>
                <a:lnTo>
                  <a:pt x="239" y="523"/>
                </a:lnTo>
                <a:lnTo>
                  <a:pt x="235" y="531"/>
                </a:lnTo>
                <a:lnTo>
                  <a:pt x="231" y="538"/>
                </a:lnTo>
                <a:lnTo>
                  <a:pt x="228" y="546"/>
                </a:lnTo>
                <a:lnTo>
                  <a:pt x="224" y="553"/>
                </a:lnTo>
                <a:lnTo>
                  <a:pt x="224" y="562"/>
                </a:lnTo>
                <a:lnTo>
                  <a:pt x="224" y="569"/>
                </a:lnTo>
                <a:lnTo>
                  <a:pt x="224" y="574"/>
                </a:lnTo>
                <a:lnTo>
                  <a:pt x="230" y="579"/>
                </a:lnTo>
                <a:lnTo>
                  <a:pt x="236" y="581"/>
                </a:lnTo>
                <a:lnTo>
                  <a:pt x="246" y="584"/>
                </a:lnTo>
                <a:lnTo>
                  <a:pt x="256" y="584"/>
                </a:lnTo>
                <a:lnTo>
                  <a:pt x="268" y="581"/>
                </a:lnTo>
                <a:lnTo>
                  <a:pt x="279" y="579"/>
                </a:lnTo>
                <a:lnTo>
                  <a:pt x="290" y="574"/>
                </a:lnTo>
                <a:lnTo>
                  <a:pt x="299" y="570"/>
                </a:lnTo>
                <a:lnTo>
                  <a:pt x="307" y="562"/>
                </a:lnTo>
                <a:lnTo>
                  <a:pt x="303" y="574"/>
                </a:lnTo>
                <a:lnTo>
                  <a:pt x="298" y="586"/>
                </a:lnTo>
                <a:lnTo>
                  <a:pt x="295" y="600"/>
                </a:lnTo>
                <a:lnTo>
                  <a:pt x="294" y="610"/>
                </a:lnTo>
                <a:lnTo>
                  <a:pt x="295" y="623"/>
                </a:lnTo>
                <a:lnTo>
                  <a:pt x="297" y="633"/>
                </a:lnTo>
                <a:lnTo>
                  <a:pt x="303" y="641"/>
                </a:lnTo>
                <a:lnTo>
                  <a:pt x="313" y="647"/>
                </a:lnTo>
                <a:lnTo>
                  <a:pt x="317" y="650"/>
                </a:lnTo>
                <a:lnTo>
                  <a:pt x="323" y="651"/>
                </a:lnTo>
                <a:lnTo>
                  <a:pt x="329" y="652"/>
                </a:lnTo>
                <a:lnTo>
                  <a:pt x="334" y="651"/>
                </a:lnTo>
                <a:lnTo>
                  <a:pt x="339" y="651"/>
                </a:lnTo>
                <a:lnTo>
                  <a:pt x="347" y="650"/>
                </a:lnTo>
                <a:lnTo>
                  <a:pt x="354" y="647"/>
                </a:lnTo>
                <a:lnTo>
                  <a:pt x="358" y="645"/>
                </a:lnTo>
                <a:lnTo>
                  <a:pt x="365" y="641"/>
                </a:lnTo>
                <a:lnTo>
                  <a:pt x="370" y="638"/>
                </a:lnTo>
                <a:lnTo>
                  <a:pt x="374" y="636"/>
                </a:lnTo>
                <a:lnTo>
                  <a:pt x="381" y="632"/>
                </a:lnTo>
                <a:lnTo>
                  <a:pt x="385" y="628"/>
                </a:lnTo>
                <a:lnTo>
                  <a:pt x="390" y="622"/>
                </a:lnTo>
                <a:lnTo>
                  <a:pt x="398" y="614"/>
                </a:lnTo>
                <a:lnTo>
                  <a:pt x="401" y="628"/>
                </a:lnTo>
                <a:lnTo>
                  <a:pt x="406" y="639"/>
                </a:lnTo>
                <a:lnTo>
                  <a:pt x="410" y="652"/>
                </a:lnTo>
                <a:lnTo>
                  <a:pt x="413" y="662"/>
                </a:lnTo>
                <a:lnTo>
                  <a:pt x="421" y="670"/>
                </a:lnTo>
                <a:lnTo>
                  <a:pt x="428" y="676"/>
                </a:lnTo>
                <a:lnTo>
                  <a:pt x="438" y="680"/>
                </a:lnTo>
                <a:lnTo>
                  <a:pt x="448" y="681"/>
                </a:lnTo>
                <a:lnTo>
                  <a:pt x="458" y="679"/>
                </a:lnTo>
                <a:lnTo>
                  <a:pt x="472" y="675"/>
                </a:lnTo>
                <a:lnTo>
                  <a:pt x="484" y="667"/>
                </a:lnTo>
                <a:lnTo>
                  <a:pt x="493" y="660"/>
                </a:lnTo>
                <a:lnTo>
                  <a:pt x="501" y="650"/>
                </a:lnTo>
                <a:lnTo>
                  <a:pt x="508" y="641"/>
                </a:lnTo>
                <a:lnTo>
                  <a:pt x="513" y="633"/>
                </a:lnTo>
                <a:lnTo>
                  <a:pt x="514" y="627"/>
                </a:lnTo>
                <a:lnTo>
                  <a:pt x="518" y="632"/>
                </a:lnTo>
                <a:lnTo>
                  <a:pt x="520" y="636"/>
                </a:lnTo>
                <a:lnTo>
                  <a:pt x="524" y="641"/>
                </a:lnTo>
                <a:lnTo>
                  <a:pt x="529" y="647"/>
                </a:lnTo>
                <a:lnTo>
                  <a:pt x="533" y="653"/>
                </a:lnTo>
                <a:lnTo>
                  <a:pt x="538" y="657"/>
                </a:lnTo>
                <a:lnTo>
                  <a:pt x="544" y="662"/>
                </a:lnTo>
                <a:lnTo>
                  <a:pt x="552" y="667"/>
                </a:lnTo>
                <a:lnTo>
                  <a:pt x="558" y="670"/>
                </a:lnTo>
                <a:lnTo>
                  <a:pt x="564" y="675"/>
                </a:lnTo>
                <a:lnTo>
                  <a:pt x="570" y="676"/>
                </a:lnTo>
                <a:lnTo>
                  <a:pt x="576" y="679"/>
                </a:lnTo>
                <a:lnTo>
                  <a:pt x="581" y="681"/>
                </a:lnTo>
                <a:lnTo>
                  <a:pt x="588" y="681"/>
                </a:lnTo>
                <a:lnTo>
                  <a:pt x="593" y="683"/>
                </a:lnTo>
                <a:lnTo>
                  <a:pt x="596" y="683"/>
                </a:lnTo>
                <a:lnTo>
                  <a:pt x="605" y="680"/>
                </a:lnTo>
                <a:lnTo>
                  <a:pt x="613" y="675"/>
                </a:lnTo>
                <a:lnTo>
                  <a:pt x="620" y="669"/>
                </a:lnTo>
                <a:lnTo>
                  <a:pt x="625" y="660"/>
                </a:lnTo>
                <a:lnTo>
                  <a:pt x="631" y="650"/>
                </a:lnTo>
                <a:lnTo>
                  <a:pt x="632" y="638"/>
                </a:lnTo>
                <a:lnTo>
                  <a:pt x="632" y="629"/>
                </a:lnTo>
                <a:lnTo>
                  <a:pt x="628" y="619"/>
                </a:lnTo>
                <a:lnTo>
                  <a:pt x="636" y="629"/>
                </a:lnTo>
                <a:lnTo>
                  <a:pt x="645" y="638"/>
                </a:lnTo>
                <a:lnTo>
                  <a:pt x="653" y="647"/>
                </a:lnTo>
                <a:lnTo>
                  <a:pt x="663" y="656"/>
                </a:lnTo>
                <a:lnTo>
                  <a:pt x="673" y="660"/>
                </a:lnTo>
                <a:lnTo>
                  <a:pt x="685" y="662"/>
                </a:lnTo>
                <a:lnTo>
                  <a:pt x="693" y="666"/>
                </a:lnTo>
                <a:lnTo>
                  <a:pt x="703" y="666"/>
                </a:lnTo>
                <a:lnTo>
                  <a:pt x="711" y="662"/>
                </a:lnTo>
                <a:lnTo>
                  <a:pt x="718" y="656"/>
                </a:lnTo>
                <a:lnTo>
                  <a:pt x="722" y="645"/>
                </a:lnTo>
                <a:lnTo>
                  <a:pt x="724" y="633"/>
                </a:lnTo>
                <a:lnTo>
                  <a:pt x="726" y="621"/>
                </a:lnTo>
                <a:lnTo>
                  <a:pt x="724" y="607"/>
                </a:lnTo>
                <a:lnTo>
                  <a:pt x="722" y="593"/>
                </a:lnTo>
                <a:lnTo>
                  <a:pt x="713" y="579"/>
                </a:lnTo>
                <a:lnTo>
                  <a:pt x="722" y="586"/>
                </a:lnTo>
                <a:lnTo>
                  <a:pt x="730" y="591"/>
                </a:lnTo>
                <a:lnTo>
                  <a:pt x="739" y="595"/>
                </a:lnTo>
                <a:lnTo>
                  <a:pt x="746" y="600"/>
                </a:lnTo>
                <a:lnTo>
                  <a:pt x="752" y="603"/>
                </a:lnTo>
                <a:lnTo>
                  <a:pt x="758" y="607"/>
                </a:lnTo>
                <a:lnTo>
                  <a:pt x="763" y="608"/>
                </a:lnTo>
                <a:lnTo>
                  <a:pt x="768" y="609"/>
                </a:lnTo>
                <a:lnTo>
                  <a:pt x="775" y="610"/>
                </a:lnTo>
                <a:lnTo>
                  <a:pt x="778" y="610"/>
                </a:lnTo>
                <a:lnTo>
                  <a:pt x="783" y="612"/>
                </a:lnTo>
                <a:lnTo>
                  <a:pt x="786" y="612"/>
                </a:lnTo>
                <a:lnTo>
                  <a:pt x="790" y="610"/>
                </a:lnTo>
                <a:lnTo>
                  <a:pt x="794" y="610"/>
                </a:lnTo>
                <a:lnTo>
                  <a:pt x="798" y="609"/>
                </a:lnTo>
                <a:lnTo>
                  <a:pt x="798" y="608"/>
                </a:lnTo>
                <a:lnTo>
                  <a:pt x="803" y="603"/>
                </a:lnTo>
                <a:lnTo>
                  <a:pt x="806" y="595"/>
                </a:lnTo>
                <a:lnTo>
                  <a:pt x="806" y="586"/>
                </a:lnTo>
                <a:lnTo>
                  <a:pt x="803" y="574"/>
                </a:lnTo>
                <a:lnTo>
                  <a:pt x="800" y="560"/>
                </a:lnTo>
                <a:lnTo>
                  <a:pt x="794" y="548"/>
                </a:lnTo>
                <a:lnTo>
                  <a:pt x="786" y="534"/>
                </a:lnTo>
                <a:lnTo>
                  <a:pt x="778" y="523"/>
                </a:lnTo>
                <a:lnTo>
                  <a:pt x="786" y="527"/>
                </a:lnTo>
                <a:lnTo>
                  <a:pt x="795" y="531"/>
                </a:lnTo>
                <a:lnTo>
                  <a:pt x="803" y="532"/>
                </a:lnTo>
                <a:lnTo>
                  <a:pt x="810" y="532"/>
                </a:lnTo>
                <a:lnTo>
                  <a:pt x="818" y="534"/>
                </a:lnTo>
                <a:lnTo>
                  <a:pt x="826" y="534"/>
                </a:lnTo>
                <a:lnTo>
                  <a:pt x="832" y="532"/>
                </a:lnTo>
                <a:lnTo>
                  <a:pt x="838" y="532"/>
                </a:lnTo>
                <a:lnTo>
                  <a:pt x="844" y="532"/>
                </a:lnTo>
                <a:lnTo>
                  <a:pt x="850" y="531"/>
                </a:lnTo>
                <a:lnTo>
                  <a:pt x="854" y="528"/>
                </a:lnTo>
                <a:lnTo>
                  <a:pt x="858" y="527"/>
                </a:lnTo>
                <a:lnTo>
                  <a:pt x="861" y="524"/>
                </a:lnTo>
                <a:lnTo>
                  <a:pt x="865" y="521"/>
                </a:lnTo>
                <a:lnTo>
                  <a:pt x="867" y="521"/>
                </a:lnTo>
                <a:lnTo>
                  <a:pt x="870" y="518"/>
                </a:lnTo>
                <a:lnTo>
                  <a:pt x="873" y="515"/>
                </a:lnTo>
                <a:lnTo>
                  <a:pt x="873" y="505"/>
                </a:lnTo>
                <a:lnTo>
                  <a:pt x="870" y="502"/>
                </a:lnTo>
                <a:lnTo>
                  <a:pt x="866" y="494"/>
                </a:lnTo>
                <a:lnTo>
                  <a:pt x="861" y="489"/>
                </a:lnTo>
                <a:lnTo>
                  <a:pt x="855" y="485"/>
                </a:lnTo>
                <a:lnTo>
                  <a:pt x="847" y="479"/>
                </a:lnTo>
                <a:lnTo>
                  <a:pt x="855" y="479"/>
                </a:lnTo>
                <a:lnTo>
                  <a:pt x="865" y="480"/>
                </a:lnTo>
                <a:lnTo>
                  <a:pt x="873" y="480"/>
                </a:lnTo>
                <a:lnTo>
                  <a:pt x="882" y="479"/>
                </a:lnTo>
                <a:lnTo>
                  <a:pt x="889" y="478"/>
                </a:lnTo>
                <a:lnTo>
                  <a:pt x="895" y="475"/>
                </a:lnTo>
                <a:lnTo>
                  <a:pt x="901" y="475"/>
                </a:lnTo>
                <a:lnTo>
                  <a:pt x="901" y="467"/>
                </a:lnTo>
                <a:lnTo>
                  <a:pt x="903" y="464"/>
                </a:lnTo>
                <a:lnTo>
                  <a:pt x="901" y="459"/>
                </a:lnTo>
                <a:lnTo>
                  <a:pt x="895" y="450"/>
                </a:lnTo>
                <a:lnTo>
                  <a:pt x="882" y="437"/>
                </a:lnTo>
                <a:lnTo>
                  <a:pt x="873" y="431"/>
                </a:lnTo>
                <a:lnTo>
                  <a:pt x="865" y="427"/>
                </a:lnTo>
                <a:lnTo>
                  <a:pt x="858" y="426"/>
                </a:lnTo>
                <a:lnTo>
                  <a:pt x="866" y="423"/>
                </a:lnTo>
                <a:lnTo>
                  <a:pt x="875" y="421"/>
                </a:lnTo>
                <a:lnTo>
                  <a:pt x="883" y="419"/>
                </a:lnTo>
                <a:lnTo>
                  <a:pt x="893" y="417"/>
                </a:lnTo>
                <a:lnTo>
                  <a:pt x="901" y="412"/>
                </a:lnTo>
                <a:lnTo>
                  <a:pt x="905" y="409"/>
                </a:lnTo>
                <a:lnTo>
                  <a:pt x="910" y="407"/>
                </a:lnTo>
                <a:lnTo>
                  <a:pt x="913" y="400"/>
                </a:lnTo>
                <a:lnTo>
                  <a:pt x="915" y="395"/>
                </a:lnTo>
                <a:lnTo>
                  <a:pt x="913" y="390"/>
                </a:lnTo>
                <a:lnTo>
                  <a:pt x="910" y="385"/>
                </a:lnTo>
                <a:lnTo>
                  <a:pt x="905" y="380"/>
                </a:lnTo>
                <a:lnTo>
                  <a:pt x="895" y="374"/>
                </a:lnTo>
                <a:lnTo>
                  <a:pt x="883" y="369"/>
                </a:lnTo>
                <a:lnTo>
                  <a:pt x="870" y="366"/>
                </a:lnTo>
                <a:lnTo>
                  <a:pt x="850" y="365"/>
                </a:lnTo>
                <a:lnTo>
                  <a:pt x="861" y="364"/>
                </a:lnTo>
                <a:lnTo>
                  <a:pt x="873" y="359"/>
                </a:lnTo>
                <a:lnTo>
                  <a:pt x="883" y="355"/>
                </a:lnTo>
                <a:lnTo>
                  <a:pt x="894" y="350"/>
                </a:lnTo>
                <a:lnTo>
                  <a:pt x="901" y="343"/>
                </a:lnTo>
                <a:lnTo>
                  <a:pt x="907" y="338"/>
                </a:lnTo>
                <a:lnTo>
                  <a:pt x="910" y="333"/>
                </a:lnTo>
                <a:lnTo>
                  <a:pt x="910" y="328"/>
                </a:lnTo>
                <a:lnTo>
                  <a:pt x="907" y="322"/>
                </a:lnTo>
                <a:lnTo>
                  <a:pt x="901" y="317"/>
                </a:lnTo>
                <a:lnTo>
                  <a:pt x="894" y="313"/>
                </a:lnTo>
                <a:lnTo>
                  <a:pt x="883" y="307"/>
                </a:lnTo>
                <a:lnTo>
                  <a:pt x="873" y="304"/>
                </a:lnTo>
                <a:lnTo>
                  <a:pt x="858" y="302"/>
                </a:lnTo>
                <a:lnTo>
                  <a:pt x="847" y="302"/>
                </a:lnTo>
                <a:lnTo>
                  <a:pt x="832" y="303"/>
                </a:lnTo>
                <a:lnTo>
                  <a:pt x="844" y="297"/>
                </a:lnTo>
                <a:lnTo>
                  <a:pt x="854" y="290"/>
                </a:lnTo>
                <a:lnTo>
                  <a:pt x="863" y="283"/>
                </a:lnTo>
                <a:lnTo>
                  <a:pt x="870" y="276"/>
                </a:lnTo>
                <a:lnTo>
                  <a:pt x="873" y="269"/>
                </a:lnTo>
                <a:lnTo>
                  <a:pt x="875" y="262"/>
                </a:lnTo>
                <a:lnTo>
                  <a:pt x="875" y="256"/>
                </a:lnTo>
                <a:lnTo>
                  <a:pt x="875" y="251"/>
                </a:lnTo>
                <a:lnTo>
                  <a:pt x="870" y="246"/>
                </a:lnTo>
                <a:lnTo>
                  <a:pt x="865" y="245"/>
                </a:lnTo>
                <a:lnTo>
                  <a:pt x="861" y="242"/>
                </a:lnTo>
                <a:lnTo>
                  <a:pt x="854" y="241"/>
                </a:lnTo>
                <a:lnTo>
                  <a:pt x="847" y="238"/>
                </a:lnTo>
                <a:lnTo>
                  <a:pt x="842" y="237"/>
                </a:lnTo>
                <a:lnTo>
                  <a:pt x="835" y="235"/>
                </a:lnTo>
                <a:lnTo>
                  <a:pt x="828" y="235"/>
                </a:lnTo>
                <a:lnTo>
                  <a:pt x="822" y="235"/>
                </a:lnTo>
                <a:lnTo>
                  <a:pt x="814" y="233"/>
                </a:lnTo>
                <a:lnTo>
                  <a:pt x="798" y="233"/>
                </a:lnTo>
                <a:lnTo>
                  <a:pt x="791" y="235"/>
                </a:lnTo>
                <a:lnTo>
                  <a:pt x="788" y="235"/>
                </a:lnTo>
                <a:lnTo>
                  <a:pt x="798" y="227"/>
                </a:lnTo>
                <a:lnTo>
                  <a:pt x="806" y="218"/>
                </a:lnTo>
                <a:lnTo>
                  <a:pt x="814" y="208"/>
                </a:lnTo>
                <a:lnTo>
                  <a:pt x="823" y="197"/>
                </a:lnTo>
                <a:lnTo>
                  <a:pt x="828" y="188"/>
                </a:lnTo>
                <a:lnTo>
                  <a:pt x="834" y="175"/>
                </a:lnTo>
                <a:lnTo>
                  <a:pt x="835" y="166"/>
                </a:lnTo>
                <a:lnTo>
                  <a:pt x="832" y="161"/>
                </a:lnTo>
                <a:lnTo>
                  <a:pt x="830" y="156"/>
                </a:lnTo>
                <a:lnTo>
                  <a:pt x="826" y="154"/>
                </a:lnTo>
                <a:lnTo>
                  <a:pt x="823" y="152"/>
                </a:lnTo>
                <a:lnTo>
                  <a:pt x="815" y="151"/>
                </a:lnTo>
                <a:lnTo>
                  <a:pt x="810" y="150"/>
                </a:lnTo>
                <a:lnTo>
                  <a:pt x="803" y="147"/>
                </a:lnTo>
                <a:lnTo>
                  <a:pt x="788" y="147"/>
                </a:lnTo>
                <a:lnTo>
                  <a:pt x="780" y="150"/>
                </a:lnTo>
                <a:lnTo>
                  <a:pt x="771" y="151"/>
                </a:lnTo>
                <a:lnTo>
                  <a:pt x="760" y="152"/>
                </a:lnTo>
                <a:lnTo>
                  <a:pt x="754" y="154"/>
                </a:lnTo>
                <a:lnTo>
                  <a:pt x="746" y="156"/>
                </a:lnTo>
                <a:lnTo>
                  <a:pt x="736" y="159"/>
                </a:lnTo>
                <a:lnTo>
                  <a:pt x="727" y="161"/>
                </a:lnTo>
                <a:lnTo>
                  <a:pt x="718" y="164"/>
                </a:lnTo>
                <a:lnTo>
                  <a:pt x="723" y="156"/>
                </a:lnTo>
                <a:lnTo>
                  <a:pt x="726" y="145"/>
                </a:lnTo>
                <a:lnTo>
                  <a:pt x="728" y="135"/>
                </a:lnTo>
                <a:lnTo>
                  <a:pt x="731" y="123"/>
                </a:lnTo>
                <a:lnTo>
                  <a:pt x="731" y="114"/>
                </a:lnTo>
                <a:lnTo>
                  <a:pt x="730" y="104"/>
                </a:lnTo>
                <a:lnTo>
                  <a:pt x="726" y="95"/>
                </a:lnTo>
                <a:lnTo>
                  <a:pt x="718" y="92"/>
                </a:lnTo>
                <a:lnTo>
                  <a:pt x="716" y="90"/>
                </a:lnTo>
                <a:lnTo>
                  <a:pt x="711" y="90"/>
                </a:lnTo>
                <a:lnTo>
                  <a:pt x="704" y="90"/>
                </a:lnTo>
                <a:lnTo>
                  <a:pt x="697" y="90"/>
                </a:lnTo>
                <a:lnTo>
                  <a:pt x="691" y="92"/>
                </a:lnTo>
                <a:lnTo>
                  <a:pt x="685" y="93"/>
                </a:lnTo>
                <a:lnTo>
                  <a:pt x="677" y="95"/>
                </a:lnTo>
                <a:lnTo>
                  <a:pt x="671" y="98"/>
                </a:lnTo>
                <a:lnTo>
                  <a:pt x="665" y="100"/>
                </a:lnTo>
                <a:lnTo>
                  <a:pt x="657" y="102"/>
                </a:lnTo>
                <a:lnTo>
                  <a:pt x="651" y="107"/>
                </a:lnTo>
                <a:lnTo>
                  <a:pt x="645" y="109"/>
                </a:lnTo>
                <a:lnTo>
                  <a:pt x="637" y="114"/>
                </a:lnTo>
                <a:lnTo>
                  <a:pt x="633" y="118"/>
                </a:lnTo>
                <a:lnTo>
                  <a:pt x="631" y="121"/>
                </a:lnTo>
                <a:lnTo>
                  <a:pt x="627" y="123"/>
                </a:lnTo>
                <a:lnTo>
                  <a:pt x="628" y="111"/>
                </a:lnTo>
                <a:lnTo>
                  <a:pt x="631" y="95"/>
                </a:lnTo>
                <a:lnTo>
                  <a:pt x="628" y="84"/>
                </a:lnTo>
                <a:lnTo>
                  <a:pt x="625" y="71"/>
                </a:lnTo>
                <a:lnTo>
                  <a:pt x="620" y="59"/>
                </a:lnTo>
                <a:lnTo>
                  <a:pt x="613" y="50"/>
                </a:lnTo>
                <a:lnTo>
                  <a:pt x="608" y="41"/>
                </a:lnTo>
                <a:lnTo>
                  <a:pt x="599" y="38"/>
                </a:lnTo>
                <a:lnTo>
                  <a:pt x="593" y="38"/>
                </a:lnTo>
                <a:lnTo>
                  <a:pt x="584" y="38"/>
                </a:lnTo>
                <a:lnTo>
                  <a:pt x="570" y="41"/>
                </a:lnTo>
                <a:lnTo>
                  <a:pt x="558" y="46"/>
                </a:lnTo>
                <a:lnTo>
                  <a:pt x="546" y="51"/>
                </a:lnTo>
                <a:lnTo>
                  <a:pt x="538" y="56"/>
                </a:lnTo>
                <a:lnTo>
                  <a:pt x="532" y="61"/>
                </a:lnTo>
                <a:lnTo>
                  <a:pt x="529" y="65"/>
                </a:lnTo>
                <a:lnTo>
                  <a:pt x="526" y="55"/>
                </a:lnTo>
                <a:lnTo>
                  <a:pt x="520" y="45"/>
                </a:lnTo>
                <a:lnTo>
                  <a:pt x="513" y="33"/>
                </a:lnTo>
                <a:lnTo>
                  <a:pt x="505" y="22"/>
                </a:lnTo>
                <a:lnTo>
                  <a:pt x="497" y="13"/>
                </a:lnTo>
                <a:lnTo>
                  <a:pt x="486" y="8"/>
                </a:lnTo>
                <a:lnTo>
                  <a:pt x="477" y="2"/>
                </a:lnTo>
                <a:lnTo>
                  <a:pt x="466" y="0"/>
                </a:lnTo>
                <a:lnTo>
                  <a:pt x="457" y="2"/>
                </a:lnTo>
                <a:lnTo>
                  <a:pt x="449" y="6"/>
                </a:lnTo>
                <a:lnTo>
                  <a:pt x="441" y="9"/>
                </a:lnTo>
                <a:lnTo>
                  <a:pt x="434" y="16"/>
                </a:lnTo>
                <a:lnTo>
                  <a:pt x="428" y="23"/>
                </a:lnTo>
                <a:lnTo>
                  <a:pt x="421" y="35"/>
                </a:lnTo>
                <a:lnTo>
                  <a:pt x="417" y="46"/>
                </a:lnTo>
                <a:lnTo>
                  <a:pt x="413" y="57"/>
                </a:lnTo>
                <a:lnTo>
                  <a:pt x="406" y="52"/>
                </a:lnTo>
                <a:lnTo>
                  <a:pt x="398" y="47"/>
                </a:lnTo>
                <a:lnTo>
                  <a:pt x="390" y="41"/>
                </a:lnTo>
                <a:lnTo>
                  <a:pt x="379" y="38"/>
                </a:lnTo>
                <a:lnTo>
                  <a:pt x="369" y="33"/>
                </a:lnTo>
                <a:lnTo>
                  <a:pt x="358" y="31"/>
                </a:lnTo>
                <a:lnTo>
                  <a:pt x="349" y="27"/>
                </a:lnTo>
                <a:lnTo>
                  <a:pt x="342" y="27"/>
                </a:lnTo>
                <a:lnTo>
                  <a:pt x="334" y="30"/>
                </a:lnTo>
                <a:lnTo>
                  <a:pt x="331" y="35"/>
                </a:lnTo>
                <a:lnTo>
                  <a:pt x="329" y="41"/>
                </a:lnTo>
                <a:lnTo>
                  <a:pt x="329" y="61"/>
                </a:lnTo>
                <a:lnTo>
                  <a:pt x="331" y="74"/>
                </a:lnTo>
                <a:lnTo>
                  <a:pt x="334" y="88"/>
                </a:lnTo>
                <a:lnTo>
                  <a:pt x="338" y="98"/>
                </a:lnTo>
                <a:lnTo>
                  <a:pt x="319" y="83"/>
                </a:lnTo>
                <a:lnTo>
                  <a:pt x="313" y="79"/>
                </a:lnTo>
                <a:lnTo>
                  <a:pt x="306" y="74"/>
                </a:lnTo>
                <a:lnTo>
                  <a:pt x="298" y="69"/>
                </a:lnTo>
                <a:lnTo>
                  <a:pt x="290" y="65"/>
                </a:lnTo>
                <a:lnTo>
                  <a:pt x="283" y="60"/>
                </a:lnTo>
                <a:lnTo>
                  <a:pt x="275" y="57"/>
                </a:lnTo>
                <a:lnTo>
                  <a:pt x="268" y="55"/>
                </a:lnTo>
                <a:lnTo>
                  <a:pt x="263" y="52"/>
                </a:lnTo>
                <a:lnTo>
                  <a:pt x="256" y="51"/>
                </a:lnTo>
                <a:lnTo>
                  <a:pt x="251" y="50"/>
                </a:lnTo>
                <a:lnTo>
                  <a:pt x="242" y="50"/>
                </a:lnTo>
                <a:lnTo>
                  <a:pt x="236" y="51"/>
                </a:lnTo>
                <a:lnTo>
                  <a:pt x="231" y="54"/>
                </a:lnTo>
                <a:lnTo>
                  <a:pt x="228" y="59"/>
                </a:lnTo>
                <a:lnTo>
                  <a:pt x="227" y="65"/>
                </a:lnTo>
                <a:lnTo>
                  <a:pt x="227" y="80"/>
                </a:lnTo>
                <a:lnTo>
                  <a:pt x="230" y="88"/>
                </a:lnTo>
                <a:lnTo>
                  <a:pt x="234" y="95"/>
                </a:lnTo>
                <a:lnTo>
                  <a:pt x="239" y="104"/>
                </a:lnTo>
                <a:lnTo>
                  <a:pt x="230" y="98"/>
                </a:lnTo>
                <a:lnTo>
                  <a:pt x="219" y="93"/>
                </a:lnTo>
                <a:lnTo>
                  <a:pt x="208" y="90"/>
                </a:lnTo>
                <a:lnTo>
                  <a:pt x="199" y="88"/>
                </a:lnTo>
                <a:lnTo>
                  <a:pt x="188" y="85"/>
                </a:lnTo>
                <a:lnTo>
                  <a:pt x="180" y="85"/>
                </a:lnTo>
                <a:lnTo>
                  <a:pt x="174" y="88"/>
                </a:lnTo>
                <a:lnTo>
                  <a:pt x="167" y="88"/>
                </a:lnTo>
                <a:lnTo>
                  <a:pt x="162" y="92"/>
                </a:lnTo>
                <a:lnTo>
                  <a:pt x="162" y="105"/>
                </a:lnTo>
                <a:lnTo>
                  <a:pt x="164" y="114"/>
                </a:lnTo>
                <a:lnTo>
                  <a:pt x="167" y="123"/>
                </a:lnTo>
                <a:lnTo>
                  <a:pt x="174" y="131"/>
                </a:lnTo>
                <a:lnTo>
                  <a:pt x="179" y="140"/>
                </a:lnTo>
                <a:lnTo>
                  <a:pt x="184" y="147"/>
                </a:lnTo>
                <a:lnTo>
                  <a:pt x="176" y="143"/>
                </a:lnTo>
                <a:lnTo>
                  <a:pt x="170" y="140"/>
                </a:lnTo>
                <a:lnTo>
                  <a:pt x="160" y="137"/>
                </a:lnTo>
                <a:lnTo>
                  <a:pt x="154" y="135"/>
                </a:lnTo>
                <a:lnTo>
                  <a:pt x="144" y="132"/>
                </a:lnTo>
                <a:lnTo>
                  <a:pt x="138" y="131"/>
                </a:lnTo>
                <a:lnTo>
                  <a:pt x="131" y="128"/>
                </a:lnTo>
                <a:lnTo>
                  <a:pt x="124" y="128"/>
                </a:lnTo>
                <a:lnTo>
                  <a:pt x="116" y="126"/>
                </a:lnTo>
                <a:lnTo>
                  <a:pt x="92" y="126"/>
                </a:lnTo>
                <a:lnTo>
                  <a:pt x="89" y="128"/>
                </a:lnTo>
                <a:lnTo>
                  <a:pt x="84" y="130"/>
                </a:lnTo>
                <a:lnTo>
                  <a:pt x="81" y="131"/>
                </a:lnTo>
                <a:lnTo>
                  <a:pt x="77" y="137"/>
                </a:lnTo>
                <a:lnTo>
                  <a:pt x="79" y="145"/>
                </a:lnTo>
                <a:lnTo>
                  <a:pt x="84" y="156"/>
                </a:lnTo>
                <a:lnTo>
                  <a:pt x="91" y="170"/>
                </a:lnTo>
                <a:lnTo>
                  <a:pt x="101" y="180"/>
                </a:lnTo>
                <a:lnTo>
                  <a:pt x="113" y="192"/>
                </a:lnTo>
                <a:lnTo>
                  <a:pt x="124" y="202"/>
                </a:lnTo>
                <a:lnTo>
                  <a:pt x="136" y="211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10000"/>
            </a:schemeClr>
          </a:solidFill>
          <a:ln w="0">
            <a:solidFill>
              <a:schemeClr val="accent2">
                <a:lumMod val="40000"/>
                <a:lumOff val="60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349"/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3CACE3CD-3D2C-441D-A83A-2E427C886766}"/>
              </a:ext>
            </a:extLst>
          </p:cNvPr>
          <p:cNvGrpSpPr/>
          <p:nvPr/>
        </p:nvGrpSpPr>
        <p:grpSpPr>
          <a:xfrm>
            <a:off x="3429000" y="7784433"/>
            <a:ext cx="456812" cy="374891"/>
            <a:chOff x="-200698" y="5721109"/>
            <a:chExt cx="456812" cy="374891"/>
          </a:xfrm>
        </p:grpSpPr>
        <p:sp>
          <p:nvSpPr>
            <p:cNvPr id="57" name="Freeform 19">
              <a:extLst>
                <a:ext uri="{FF2B5EF4-FFF2-40B4-BE49-F238E27FC236}">
                  <a16:creationId xmlns:a16="http://schemas.microsoft.com/office/drawing/2014/main" id="{755DEE42-9F0A-4767-876B-E46C098D8825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0698" y="5721109"/>
              <a:ext cx="456812" cy="374891"/>
            </a:xfrm>
            <a:custGeom>
              <a:avLst/>
              <a:gdLst>
                <a:gd name="T0" fmla="*/ 69 w 915"/>
                <a:gd name="T1" fmla="*/ 216 h 683"/>
                <a:gd name="T2" fmla="*/ 113 w 915"/>
                <a:gd name="T3" fmla="*/ 260 h 683"/>
                <a:gd name="T4" fmla="*/ 45 w 915"/>
                <a:gd name="T5" fmla="*/ 270 h 683"/>
                <a:gd name="T6" fmla="*/ 0 w 915"/>
                <a:gd name="T7" fmla="*/ 295 h 683"/>
                <a:gd name="T8" fmla="*/ 67 w 915"/>
                <a:gd name="T9" fmla="*/ 333 h 683"/>
                <a:gd name="T10" fmla="*/ 119 w 915"/>
                <a:gd name="T11" fmla="*/ 356 h 683"/>
                <a:gd name="T12" fmla="*/ 49 w 915"/>
                <a:gd name="T13" fmla="*/ 391 h 683"/>
                <a:gd name="T14" fmla="*/ 32 w 915"/>
                <a:gd name="T15" fmla="*/ 428 h 683"/>
                <a:gd name="T16" fmla="*/ 113 w 915"/>
                <a:gd name="T17" fmla="*/ 447 h 683"/>
                <a:gd name="T18" fmla="*/ 154 w 915"/>
                <a:gd name="T19" fmla="*/ 459 h 683"/>
                <a:gd name="T20" fmla="*/ 96 w 915"/>
                <a:gd name="T21" fmla="*/ 521 h 683"/>
                <a:gd name="T22" fmla="*/ 174 w 915"/>
                <a:gd name="T23" fmla="*/ 534 h 683"/>
                <a:gd name="T24" fmla="*/ 239 w 915"/>
                <a:gd name="T25" fmla="*/ 523 h 683"/>
                <a:gd name="T26" fmla="*/ 230 w 915"/>
                <a:gd name="T27" fmla="*/ 579 h 683"/>
                <a:gd name="T28" fmla="*/ 307 w 915"/>
                <a:gd name="T29" fmla="*/ 562 h 683"/>
                <a:gd name="T30" fmla="*/ 313 w 915"/>
                <a:gd name="T31" fmla="*/ 647 h 683"/>
                <a:gd name="T32" fmla="*/ 358 w 915"/>
                <a:gd name="T33" fmla="*/ 645 h 683"/>
                <a:gd name="T34" fmla="*/ 401 w 915"/>
                <a:gd name="T35" fmla="*/ 628 h 683"/>
                <a:gd name="T36" fmla="*/ 458 w 915"/>
                <a:gd name="T37" fmla="*/ 679 h 683"/>
                <a:gd name="T38" fmla="*/ 518 w 915"/>
                <a:gd name="T39" fmla="*/ 632 h 683"/>
                <a:gd name="T40" fmla="*/ 558 w 915"/>
                <a:gd name="T41" fmla="*/ 670 h 683"/>
                <a:gd name="T42" fmla="*/ 605 w 915"/>
                <a:gd name="T43" fmla="*/ 680 h 683"/>
                <a:gd name="T44" fmla="*/ 636 w 915"/>
                <a:gd name="T45" fmla="*/ 629 h 683"/>
                <a:gd name="T46" fmla="*/ 711 w 915"/>
                <a:gd name="T47" fmla="*/ 662 h 683"/>
                <a:gd name="T48" fmla="*/ 722 w 915"/>
                <a:gd name="T49" fmla="*/ 586 h 683"/>
                <a:gd name="T50" fmla="*/ 775 w 915"/>
                <a:gd name="T51" fmla="*/ 610 h 683"/>
                <a:gd name="T52" fmla="*/ 803 w 915"/>
                <a:gd name="T53" fmla="*/ 603 h 683"/>
                <a:gd name="T54" fmla="*/ 786 w 915"/>
                <a:gd name="T55" fmla="*/ 527 h 683"/>
                <a:gd name="T56" fmla="*/ 844 w 915"/>
                <a:gd name="T57" fmla="*/ 532 h 683"/>
                <a:gd name="T58" fmla="*/ 873 w 915"/>
                <a:gd name="T59" fmla="*/ 515 h 683"/>
                <a:gd name="T60" fmla="*/ 865 w 915"/>
                <a:gd name="T61" fmla="*/ 480 h 683"/>
                <a:gd name="T62" fmla="*/ 901 w 915"/>
                <a:gd name="T63" fmla="*/ 459 h 683"/>
                <a:gd name="T64" fmla="*/ 883 w 915"/>
                <a:gd name="T65" fmla="*/ 419 h 683"/>
                <a:gd name="T66" fmla="*/ 910 w 915"/>
                <a:gd name="T67" fmla="*/ 385 h 683"/>
                <a:gd name="T68" fmla="*/ 883 w 915"/>
                <a:gd name="T69" fmla="*/ 355 h 683"/>
                <a:gd name="T70" fmla="*/ 894 w 915"/>
                <a:gd name="T71" fmla="*/ 313 h 683"/>
                <a:gd name="T72" fmla="*/ 863 w 915"/>
                <a:gd name="T73" fmla="*/ 283 h 683"/>
                <a:gd name="T74" fmla="*/ 861 w 915"/>
                <a:gd name="T75" fmla="*/ 242 h 683"/>
                <a:gd name="T76" fmla="*/ 798 w 915"/>
                <a:gd name="T77" fmla="*/ 233 h 683"/>
                <a:gd name="T78" fmla="*/ 834 w 915"/>
                <a:gd name="T79" fmla="*/ 175 h 683"/>
                <a:gd name="T80" fmla="*/ 803 w 915"/>
                <a:gd name="T81" fmla="*/ 147 h 683"/>
                <a:gd name="T82" fmla="*/ 727 w 915"/>
                <a:gd name="T83" fmla="*/ 161 h 683"/>
                <a:gd name="T84" fmla="*/ 726 w 915"/>
                <a:gd name="T85" fmla="*/ 95 h 683"/>
                <a:gd name="T86" fmla="*/ 677 w 915"/>
                <a:gd name="T87" fmla="*/ 95 h 683"/>
                <a:gd name="T88" fmla="*/ 631 w 915"/>
                <a:gd name="T89" fmla="*/ 121 h 683"/>
                <a:gd name="T90" fmla="*/ 608 w 915"/>
                <a:gd name="T91" fmla="*/ 41 h 683"/>
                <a:gd name="T92" fmla="*/ 532 w 915"/>
                <a:gd name="T93" fmla="*/ 61 h 683"/>
                <a:gd name="T94" fmla="*/ 477 w 915"/>
                <a:gd name="T95" fmla="*/ 2 h 683"/>
                <a:gd name="T96" fmla="*/ 417 w 915"/>
                <a:gd name="T97" fmla="*/ 46 h 683"/>
                <a:gd name="T98" fmla="*/ 349 w 915"/>
                <a:gd name="T99" fmla="*/ 27 h 683"/>
                <a:gd name="T100" fmla="*/ 338 w 915"/>
                <a:gd name="T101" fmla="*/ 98 h 683"/>
                <a:gd name="T102" fmla="*/ 268 w 915"/>
                <a:gd name="T103" fmla="*/ 55 h 683"/>
                <a:gd name="T104" fmla="*/ 227 w 915"/>
                <a:gd name="T105" fmla="*/ 65 h 683"/>
                <a:gd name="T106" fmla="*/ 199 w 915"/>
                <a:gd name="T107" fmla="*/ 88 h 683"/>
                <a:gd name="T108" fmla="*/ 167 w 915"/>
                <a:gd name="T109" fmla="*/ 123 h 683"/>
                <a:gd name="T110" fmla="*/ 144 w 915"/>
                <a:gd name="T111" fmla="*/ 132 h 683"/>
                <a:gd name="T112" fmla="*/ 81 w 915"/>
                <a:gd name="T113" fmla="*/ 131 h 683"/>
                <a:gd name="T114" fmla="*/ 136 w 915"/>
                <a:gd name="T115" fmla="*/ 211 h 6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915" h="683">
                  <a:moveTo>
                    <a:pt x="136" y="211"/>
                  </a:moveTo>
                  <a:lnTo>
                    <a:pt x="128" y="208"/>
                  </a:lnTo>
                  <a:lnTo>
                    <a:pt x="117" y="205"/>
                  </a:lnTo>
                  <a:lnTo>
                    <a:pt x="105" y="205"/>
                  </a:lnTo>
                  <a:lnTo>
                    <a:pt x="93" y="208"/>
                  </a:lnTo>
                  <a:lnTo>
                    <a:pt x="84" y="211"/>
                  </a:lnTo>
                  <a:lnTo>
                    <a:pt x="77" y="212"/>
                  </a:lnTo>
                  <a:lnTo>
                    <a:pt x="69" y="216"/>
                  </a:lnTo>
                  <a:lnTo>
                    <a:pt x="68" y="218"/>
                  </a:lnTo>
                  <a:lnTo>
                    <a:pt x="68" y="223"/>
                  </a:lnTo>
                  <a:lnTo>
                    <a:pt x="72" y="230"/>
                  </a:lnTo>
                  <a:lnTo>
                    <a:pt x="81" y="235"/>
                  </a:lnTo>
                  <a:lnTo>
                    <a:pt x="91" y="243"/>
                  </a:lnTo>
                  <a:lnTo>
                    <a:pt x="96" y="250"/>
                  </a:lnTo>
                  <a:lnTo>
                    <a:pt x="105" y="256"/>
                  </a:lnTo>
                  <a:lnTo>
                    <a:pt x="113" y="260"/>
                  </a:lnTo>
                  <a:lnTo>
                    <a:pt x="119" y="262"/>
                  </a:lnTo>
                  <a:lnTo>
                    <a:pt x="104" y="262"/>
                  </a:lnTo>
                  <a:lnTo>
                    <a:pt x="93" y="265"/>
                  </a:lnTo>
                  <a:lnTo>
                    <a:pt x="84" y="265"/>
                  </a:lnTo>
                  <a:lnTo>
                    <a:pt x="75" y="265"/>
                  </a:lnTo>
                  <a:lnTo>
                    <a:pt x="64" y="267"/>
                  </a:lnTo>
                  <a:lnTo>
                    <a:pt x="52" y="269"/>
                  </a:lnTo>
                  <a:lnTo>
                    <a:pt x="45" y="270"/>
                  </a:lnTo>
                  <a:lnTo>
                    <a:pt x="37" y="274"/>
                  </a:lnTo>
                  <a:lnTo>
                    <a:pt x="28" y="274"/>
                  </a:lnTo>
                  <a:lnTo>
                    <a:pt x="19" y="276"/>
                  </a:lnTo>
                  <a:lnTo>
                    <a:pt x="12" y="280"/>
                  </a:lnTo>
                  <a:lnTo>
                    <a:pt x="8" y="283"/>
                  </a:lnTo>
                  <a:lnTo>
                    <a:pt x="4" y="285"/>
                  </a:lnTo>
                  <a:lnTo>
                    <a:pt x="0" y="288"/>
                  </a:lnTo>
                  <a:lnTo>
                    <a:pt x="0" y="295"/>
                  </a:lnTo>
                  <a:lnTo>
                    <a:pt x="4" y="300"/>
                  </a:lnTo>
                  <a:lnTo>
                    <a:pt x="9" y="304"/>
                  </a:lnTo>
                  <a:lnTo>
                    <a:pt x="17" y="309"/>
                  </a:lnTo>
                  <a:lnTo>
                    <a:pt x="24" y="314"/>
                  </a:lnTo>
                  <a:lnTo>
                    <a:pt x="35" y="317"/>
                  </a:lnTo>
                  <a:lnTo>
                    <a:pt x="45" y="323"/>
                  </a:lnTo>
                  <a:lnTo>
                    <a:pt x="55" y="328"/>
                  </a:lnTo>
                  <a:lnTo>
                    <a:pt x="67" y="333"/>
                  </a:lnTo>
                  <a:lnTo>
                    <a:pt x="77" y="338"/>
                  </a:lnTo>
                  <a:lnTo>
                    <a:pt x="89" y="341"/>
                  </a:lnTo>
                  <a:lnTo>
                    <a:pt x="99" y="345"/>
                  </a:lnTo>
                  <a:lnTo>
                    <a:pt x="107" y="347"/>
                  </a:lnTo>
                  <a:lnTo>
                    <a:pt x="116" y="351"/>
                  </a:lnTo>
                  <a:lnTo>
                    <a:pt x="121" y="352"/>
                  </a:lnTo>
                  <a:lnTo>
                    <a:pt x="127" y="355"/>
                  </a:lnTo>
                  <a:lnTo>
                    <a:pt x="119" y="356"/>
                  </a:lnTo>
                  <a:lnTo>
                    <a:pt x="112" y="360"/>
                  </a:lnTo>
                  <a:lnTo>
                    <a:pt x="104" y="365"/>
                  </a:lnTo>
                  <a:lnTo>
                    <a:pt x="93" y="369"/>
                  </a:lnTo>
                  <a:lnTo>
                    <a:pt x="84" y="374"/>
                  </a:lnTo>
                  <a:lnTo>
                    <a:pt x="76" y="379"/>
                  </a:lnTo>
                  <a:lnTo>
                    <a:pt x="64" y="383"/>
                  </a:lnTo>
                  <a:lnTo>
                    <a:pt x="59" y="386"/>
                  </a:lnTo>
                  <a:lnTo>
                    <a:pt x="49" y="391"/>
                  </a:lnTo>
                  <a:lnTo>
                    <a:pt x="43" y="397"/>
                  </a:lnTo>
                  <a:lnTo>
                    <a:pt x="37" y="402"/>
                  </a:lnTo>
                  <a:lnTo>
                    <a:pt x="27" y="412"/>
                  </a:lnTo>
                  <a:lnTo>
                    <a:pt x="24" y="414"/>
                  </a:lnTo>
                  <a:lnTo>
                    <a:pt x="24" y="419"/>
                  </a:lnTo>
                  <a:lnTo>
                    <a:pt x="24" y="423"/>
                  </a:lnTo>
                  <a:lnTo>
                    <a:pt x="28" y="426"/>
                  </a:lnTo>
                  <a:lnTo>
                    <a:pt x="32" y="428"/>
                  </a:lnTo>
                  <a:lnTo>
                    <a:pt x="40" y="432"/>
                  </a:lnTo>
                  <a:lnTo>
                    <a:pt x="48" y="433"/>
                  </a:lnTo>
                  <a:lnTo>
                    <a:pt x="59" y="437"/>
                  </a:lnTo>
                  <a:lnTo>
                    <a:pt x="68" y="440"/>
                  </a:lnTo>
                  <a:lnTo>
                    <a:pt x="79" y="442"/>
                  </a:lnTo>
                  <a:lnTo>
                    <a:pt x="91" y="445"/>
                  </a:lnTo>
                  <a:lnTo>
                    <a:pt x="101" y="447"/>
                  </a:lnTo>
                  <a:lnTo>
                    <a:pt x="113" y="447"/>
                  </a:lnTo>
                  <a:lnTo>
                    <a:pt x="136" y="447"/>
                  </a:lnTo>
                  <a:lnTo>
                    <a:pt x="147" y="450"/>
                  </a:lnTo>
                  <a:lnTo>
                    <a:pt x="155" y="450"/>
                  </a:lnTo>
                  <a:lnTo>
                    <a:pt x="164" y="447"/>
                  </a:lnTo>
                  <a:lnTo>
                    <a:pt x="170" y="447"/>
                  </a:lnTo>
                  <a:lnTo>
                    <a:pt x="166" y="450"/>
                  </a:lnTo>
                  <a:lnTo>
                    <a:pt x="159" y="456"/>
                  </a:lnTo>
                  <a:lnTo>
                    <a:pt x="154" y="459"/>
                  </a:lnTo>
                  <a:lnTo>
                    <a:pt x="147" y="465"/>
                  </a:lnTo>
                  <a:lnTo>
                    <a:pt x="139" y="470"/>
                  </a:lnTo>
                  <a:lnTo>
                    <a:pt x="119" y="489"/>
                  </a:lnTo>
                  <a:lnTo>
                    <a:pt x="113" y="496"/>
                  </a:lnTo>
                  <a:lnTo>
                    <a:pt x="107" y="503"/>
                  </a:lnTo>
                  <a:lnTo>
                    <a:pt x="104" y="509"/>
                  </a:lnTo>
                  <a:lnTo>
                    <a:pt x="100" y="515"/>
                  </a:lnTo>
                  <a:lnTo>
                    <a:pt x="96" y="521"/>
                  </a:lnTo>
                  <a:lnTo>
                    <a:pt x="96" y="531"/>
                  </a:lnTo>
                  <a:lnTo>
                    <a:pt x="100" y="534"/>
                  </a:lnTo>
                  <a:lnTo>
                    <a:pt x="104" y="537"/>
                  </a:lnTo>
                  <a:lnTo>
                    <a:pt x="109" y="540"/>
                  </a:lnTo>
                  <a:lnTo>
                    <a:pt x="139" y="540"/>
                  </a:lnTo>
                  <a:lnTo>
                    <a:pt x="151" y="538"/>
                  </a:lnTo>
                  <a:lnTo>
                    <a:pt x="162" y="537"/>
                  </a:lnTo>
                  <a:lnTo>
                    <a:pt x="174" y="534"/>
                  </a:lnTo>
                  <a:lnTo>
                    <a:pt x="187" y="532"/>
                  </a:lnTo>
                  <a:lnTo>
                    <a:pt x="199" y="532"/>
                  </a:lnTo>
                  <a:lnTo>
                    <a:pt x="208" y="531"/>
                  </a:lnTo>
                  <a:lnTo>
                    <a:pt x="219" y="528"/>
                  </a:lnTo>
                  <a:lnTo>
                    <a:pt x="227" y="527"/>
                  </a:lnTo>
                  <a:lnTo>
                    <a:pt x="234" y="524"/>
                  </a:lnTo>
                  <a:lnTo>
                    <a:pt x="236" y="524"/>
                  </a:lnTo>
                  <a:lnTo>
                    <a:pt x="239" y="523"/>
                  </a:lnTo>
                  <a:lnTo>
                    <a:pt x="235" y="531"/>
                  </a:lnTo>
                  <a:lnTo>
                    <a:pt x="231" y="538"/>
                  </a:lnTo>
                  <a:lnTo>
                    <a:pt x="228" y="546"/>
                  </a:lnTo>
                  <a:lnTo>
                    <a:pt x="224" y="553"/>
                  </a:lnTo>
                  <a:lnTo>
                    <a:pt x="224" y="562"/>
                  </a:lnTo>
                  <a:lnTo>
                    <a:pt x="224" y="569"/>
                  </a:lnTo>
                  <a:lnTo>
                    <a:pt x="224" y="574"/>
                  </a:lnTo>
                  <a:lnTo>
                    <a:pt x="230" y="579"/>
                  </a:lnTo>
                  <a:lnTo>
                    <a:pt x="236" y="581"/>
                  </a:lnTo>
                  <a:lnTo>
                    <a:pt x="246" y="584"/>
                  </a:lnTo>
                  <a:lnTo>
                    <a:pt x="256" y="584"/>
                  </a:lnTo>
                  <a:lnTo>
                    <a:pt x="268" y="581"/>
                  </a:lnTo>
                  <a:lnTo>
                    <a:pt x="279" y="579"/>
                  </a:lnTo>
                  <a:lnTo>
                    <a:pt x="290" y="574"/>
                  </a:lnTo>
                  <a:lnTo>
                    <a:pt x="299" y="570"/>
                  </a:lnTo>
                  <a:lnTo>
                    <a:pt x="307" y="562"/>
                  </a:lnTo>
                  <a:lnTo>
                    <a:pt x="303" y="574"/>
                  </a:lnTo>
                  <a:lnTo>
                    <a:pt x="298" y="586"/>
                  </a:lnTo>
                  <a:lnTo>
                    <a:pt x="295" y="600"/>
                  </a:lnTo>
                  <a:lnTo>
                    <a:pt x="294" y="610"/>
                  </a:lnTo>
                  <a:lnTo>
                    <a:pt x="295" y="623"/>
                  </a:lnTo>
                  <a:lnTo>
                    <a:pt x="297" y="633"/>
                  </a:lnTo>
                  <a:lnTo>
                    <a:pt x="303" y="641"/>
                  </a:lnTo>
                  <a:lnTo>
                    <a:pt x="313" y="647"/>
                  </a:lnTo>
                  <a:lnTo>
                    <a:pt x="317" y="650"/>
                  </a:lnTo>
                  <a:lnTo>
                    <a:pt x="323" y="651"/>
                  </a:lnTo>
                  <a:lnTo>
                    <a:pt x="329" y="652"/>
                  </a:lnTo>
                  <a:lnTo>
                    <a:pt x="334" y="651"/>
                  </a:lnTo>
                  <a:lnTo>
                    <a:pt x="339" y="651"/>
                  </a:lnTo>
                  <a:lnTo>
                    <a:pt x="347" y="650"/>
                  </a:lnTo>
                  <a:lnTo>
                    <a:pt x="354" y="647"/>
                  </a:lnTo>
                  <a:lnTo>
                    <a:pt x="358" y="645"/>
                  </a:lnTo>
                  <a:lnTo>
                    <a:pt x="365" y="641"/>
                  </a:lnTo>
                  <a:lnTo>
                    <a:pt x="370" y="638"/>
                  </a:lnTo>
                  <a:lnTo>
                    <a:pt x="374" y="636"/>
                  </a:lnTo>
                  <a:lnTo>
                    <a:pt x="381" y="632"/>
                  </a:lnTo>
                  <a:lnTo>
                    <a:pt x="385" y="628"/>
                  </a:lnTo>
                  <a:lnTo>
                    <a:pt x="390" y="622"/>
                  </a:lnTo>
                  <a:lnTo>
                    <a:pt x="398" y="614"/>
                  </a:lnTo>
                  <a:lnTo>
                    <a:pt x="401" y="628"/>
                  </a:lnTo>
                  <a:lnTo>
                    <a:pt x="406" y="639"/>
                  </a:lnTo>
                  <a:lnTo>
                    <a:pt x="410" y="652"/>
                  </a:lnTo>
                  <a:lnTo>
                    <a:pt x="413" y="662"/>
                  </a:lnTo>
                  <a:lnTo>
                    <a:pt x="421" y="670"/>
                  </a:lnTo>
                  <a:lnTo>
                    <a:pt x="428" y="676"/>
                  </a:lnTo>
                  <a:lnTo>
                    <a:pt x="438" y="680"/>
                  </a:lnTo>
                  <a:lnTo>
                    <a:pt x="448" y="681"/>
                  </a:lnTo>
                  <a:lnTo>
                    <a:pt x="458" y="679"/>
                  </a:lnTo>
                  <a:lnTo>
                    <a:pt x="472" y="675"/>
                  </a:lnTo>
                  <a:lnTo>
                    <a:pt x="484" y="667"/>
                  </a:lnTo>
                  <a:lnTo>
                    <a:pt x="493" y="660"/>
                  </a:lnTo>
                  <a:lnTo>
                    <a:pt x="501" y="650"/>
                  </a:lnTo>
                  <a:lnTo>
                    <a:pt x="508" y="641"/>
                  </a:lnTo>
                  <a:lnTo>
                    <a:pt x="513" y="633"/>
                  </a:lnTo>
                  <a:lnTo>
                    <a:pt x="514" y="627"/>
                  </a:lnTo>
                  <a:lnTo>
                    <a:pt x="518" y="632"/>
                  </a:lnTo>
                  <a:lnTo>
                    <a:pt x="520" y="636"/>
                  </a:lnTo>
                  <a:lnTo>
                    <a:pt x="524" y="641"/>
                  </a:lnTo>
                  <a:lnTo>
                    <a:pt x="529" y="647"/>
                  </a:lnTo>
                  <a:lnTo>
                    <a:pt x="533" y="653"/>
                  </a:lnTo>
                  <a:lnTo>
                    <a:pt x="538" y="657"/>
                  </a:lnTo>
                  <a:lnTo>
                    <a:pt x="544" y="662"/>
                  </a:lnTo>
                  <a:lnTo>
                    <a:pt x="552" y="667"/>
                  </a:lnTo>
                  <a:lnTo>
                    <a:pt x="558" y="670"/>
                  </a:lnTo>
                  <a:lnTo>
                    <a:pt x="564" y="675"/>
                  </a:lnTo>
                  <a:lnTo>
                    <a:pt x="570" y="676"/>
                  </a:lnTo>
                  <a:lnTo>
                    <a:pt x="576" y="679"/>
                  </a:lnTo>
                  <a:lnTo>
                    <a:pt x="581" y="681"/>
                  </a:lnTo>
                  <a:lnTo>
                    <a:pt x="588" y="681"/>
                  </a:lnTo>
                  <a:lnTo>
                    <a:pt x="593" y="683"/>
                  </a:lnTo>
                  <a:lnTo>
                    <a:pt x="596" y="683"/>
                  </a:lnTo>
                  <a:lnTo>
                    <a:pt x="605" y="680"/>
                  </a:lnTo>
                  <a:lnTo>
                    <a:pt x="613" y="675"/>
                  </a:lnTo>
                  <a:lnTo>
                    <a:pt x="620" y="669"/>
                  </a:lnTo>
                  <a:lnTo>
                    <a:pt x="625" y="660"/>
                  </a:lnTo>
                  <a:lnTo>
                    <a:pt x="631" y="650"/>
                  </a:lnTo>
                  <a:lnTo>
                    <a:pt x="632" y="638"/>
                  </a:lnTo>
                  <a:lnTo>
                    <a:pt x="632" y="629"/>
                  </a:lnTo>
                  <a:lnTo>
                    <a:pt x="628" y="619"/>
                  </a:lnTo>
                  <a:lnTo>
                    <a:pt x="636" y="629"/>
                  </a:lnTo>
                  <a:lnTo>
                    <a:pt x="645" y="638"/>
                  </a:lnTo>
                  <a:lnTo>
                    <a:pt x="653" y="647"/>
                  </a:lnTo>
                  <a:lnTo>
                    <a:pt x="663" y="656"/>
                  </a:lnTo>
                  <a:lnTo>
                    <a:pt x="673" y="660"/>
                  </a:lnTo>
                  <a:lnTo>
                    <a:pt x="685" y="662"/>
                  </a:lnTo>
                  <a:lnTo>
                    <a:pt x="693" y="666"/>
                  </a:lnTo>
                  <a:lnTo>
                    <a:pt x="703" y="666"/>
                  </a:lnTo>
                  <a:lnTo>
                    <a:pt x="711" y="662"/>
                  </a:lnTo>
                  <a:lnTo>
                    <a:pt x="718" y="656"/>
                  </a:lnTo>
                  <a:lnTo>
                    <a:pt x="722" y="645"/>
                  </a:lnTo>
                  <a:lnTo>
                    <a:pt x="724" y="633"/>
                  </a:lnTo>
                  <a:lnTo>
                    <a:pt x="726" y="621"/>
                  </a:lnTo>
                  <a:lnTo>
                    <a:pt x="724" y="607"/>
                  </a:lnTo>
                  <a:lnTo>
                    <a:pt x="722" y="593"/>
                  </a:lnTo>
                  <a:lnTo>
                    <a:pt x="713" y="579"/>
                  </a:lnTo>
                  <a:lnTo>
                    <a:pt x="722" y="586"/>
                  </a:lnTo>
                  <a:lnTo>
                    <a:pt x="730" y="591"/>
                  </a:lnTo>
                  <a:lnTo>
                    <a:pt x="739" y="595"/>
                  </a:lnTo>
                  <a:lnTo>
                    <a:pt x="746" y="600"/>
                  </a:lnTo>
                  <a:lnTo>
                    <a:pt x="752" y="603"/>
                  </a:lnTo>
                  <a:lnTo>
                    <a:pt x="758" y="607"/>
                  </a:lnTo>
                  <a:lnTo>
                    <a:pt x="763" y="608"/>
                  </a:lnTo>
                  <a:lnTo>
                    <a:pt x="768" y="609"/>
                  </a:lnTo>
                  <a:lnTo>
                    <a:pt x="775" y="610"/>
                  </a:lnTo>
                  <a:lnTo>
                    <a:pt x="778" y="610"/>
                  </a:lnTo>
                  <a:lnTo>
                    <a:pt x="783" y="612"/>
                  </a:lnTo>
                  <a:lnTo>
                    <a:pt x="786" y="612"/>
                  </a:lnTo>
                  <a:lnTo>
                    <a:pt x="790" y="610"/>
                  </a:lnTo>
                  <a:lnTo>
                    <a:pt x="794" y="610"/>
                  </a:lnTo>
                  <a:lnTo>
                    <a:pt x="798" y="609"/>
                  </a:lnTo>
                  <a:lnTo>
                    <a:pt x="798" y="608"/>
                  </a:lnTo>
                  <a:lnTo>
                    <a:pt x="803" y="603"/>
                  </a:lnTo>
                  <a:lnTo>
                    <a:pt x="806" y="595"/>
                  </a:lnTo>
                  <a:lnTo>
                    <a:pt x="806" y="586"/>
                  </a:lnTo>
                  <a:lnTo>
                    <a:pt x="803" y="574"/>
                  </a:lnTo>
                  <a:lnTo>
                    <a:pt x="800" y="560"/>
                  </a:lnTo>
                  <a:lnTo>
                    <a:pt x="794" y="548"/>
                  </a:lnTo>
                  <a:lnTo>
                    <a:pt x="786" y="534"/>
                  </a:lnTo>
                  <a:lnTo>
                    <a:pt x="778" y="523"/>
                  </a:lnTo>
                  <a:lnTo>
                    <a:pt x="786" y="527"/>
                  </a:lnTo>
                  <a:lnTo>
                    <a:pt x="795" y="531"/>
                  </a:lnTo>
                  <a:lnTo>
                    <a:pt x="803" y="532"/>
                  </a:lnTo>
                  <a:lnTo>
                    <a:pt x="810" y="532"/>
                  </a:lnTo>
                  <a:lnTo>
                    <a:pt x="818" y="534"/>
                  </a:lnTo>
                  <a:lnTo>
                    <a:pt x="826" y="534"/>
                  </a:lnTo>
                  <a:lnTo>
                    <a:pt x="832" y="532"/>
                  </a:lnTo>
                  <a:lnTo>
                    <a:pt x="838" y="532"/>
                  </a:lnTo>
                  <a:lnTo>
                    <a:pt x="844" y="532"/>
                  </a:lnTo>
                  <a:lnTo>
                    <a:pt x="850" y="531"/>
                  </a:lnTo>
                  <a:lnTo>
                    <a:pt x="854" y="528"/>
                  </a:lnTo>
                  <a:lnTo>
                    <a:pt x="858" y="527"/>
                  </a:lnTo>
                  <a:lnTo>
                    <a:pt x="861" y="524"/>
                  </a:lnTo>
                  <a:lnTo>
                    <a:pt x="865" y="521"/>
                  </a:lnTo>
                  <a:lnTo>
                    <a:pt x="867" y="521"/>
                  </a:lnTo>
                  <a:lnTo>
                    <a:pt x="870" y="518"/>
                  </a:lnTo>
                  <a:lnTo>
                    <a:pt x="873" y="515"/>
                  </a:lnTo>
                  <a:lnTo>
                    <a:pt x="873" y="505"/>
                  </a:lnTo>
                  <a:lnTo>
                    <a:pt x="870" y="502"/>
                  </a:lnTo>
                  <a:lnTo>
                    <a:pt x="866" y="494"/>
                  </a:lnTo>
                  <a:lnTo>
                    <a:pt x="861" y="489"/>
                  </a:lnTo>
                  <a:lnTo>
                    <a:pt x="855" y="485"/>
                  </a:lnTo>
                  <a:lnTo>
                    <a:pt x="847" y="479"/>
                  </a:lnTo>
                  <a:lnTo>
                    <a:pt x="855" y="479"/>
                  </a:lnTo>
                  <a:lnTo>
                    <a:pt x="865" y="480"/>
                  </a:lnTo>
                  <a:lnTo>
                    <a:pt x="873" y="480"/>
                  </a:lnTo>
                  <a:lnTo>
                    <a:pt x="882" y="479"/>
                  </a:lnTo>
                  <a:lnTo>
                    <a:pt x="889" y="478"/>
                  </a:lnTo>
                  <a:lnTo>
                    <a:pt x="895" y="475"/>
                  </a:lnTo>
                  <a:lnTo>
                    <a:pt x="901" y="475"/>
                  </a:lnTo>
                  <a:lnTo>
                    <a:pt x="901" y="467"/>
                  </a:lnTo>
                  <a:lnTo>
                    <a:pt x="903" y="464"/>
                  </a:lnTo>
                  <a:lnTo>
                    <a:pt x="901" y="459"/>
                  </a:lnTo>
                  <a:lnTo>
                    <a:pt x="895" y="450"/>
                  </a:lnTo>
                  <a:lnTo>
                    <a:pt x="882" y="437"/>
                  </a:lnTo>
                  <a:lnTo>
                    <a:pt x="873" y="431"/>
                  </a:lnTo>
                  <a:lnTo>
                    <a:pt x="865" y="427"/>
                  </a:lnTo>
                  <a:lnTo>
                    <a:pt x="858" y="426"/>
                  </a:lnTo>
                  <a:lnTo>
                    <a:pt x="866" y="423"/>
                  </a:lnTo>
                  <a:lnTo>
                    <a:pt x="875" y="421"/>
                  </a:lnTo>
                  <a:lnTo>
                    <a:pt x="883" y="419"/>
                  </a:lnTo>
                  <a:lnTo>
                    <a:pt x="893" y="417"/>
                  </a:lnTo>
                  <a:lnTo>
                    <a:pt x="901" y="412"/>
                  </a:lnTo>
                  <a:lnTo>
                    <a:pt x="905" y="409"/>
                  </a:lnTo>
                  <a:lnTo>
                    <a:pt x="910" y="407"/>
                  </a:lnTo>
                  <a:lnTo>
                    <a:pt x="913" y="400"/>
                  </a:lnTo>
                  <a:lnTo>
                    <a:pt x="915" y="395"/>
                  </a:lnTo>
                  <a:lnTo>
                    <a:pt x="913" y="390"/>
                  </a:lnTo>
                  <a:lnTo>
                    <a:pt x="910" y="385"/>
                  </a:lnTo>
                  <a:lnTo>
                    <a:pt x="905" y="380"/>
                  </a:lnTo>
                  <a:lnTo>
                    <a:pt x="895" y="374"/>
                  </a:lnTo>
                  <a:lnTo>
                    <a:pt x="883" y="369"/>
                  </a:lnTo>
                  <a:lnTo>
                    <a:pt x="870" y="366"/>
                  </a:lnTo>
                  <a:lnTo>
                    <a:pt x="850" y="365"/>
                  </a:lnTo>
                  <a:lnTo>
                    <a:pt x="861" y="364"/>
                  </a:lnTo>
                  <a:lnTo>
                    <a:pt x="873" y="359"/>
                  </a:lnTo>
                  <a:lnTo>
                    <a:pt x="883" y="355"/>
                  </a:lnTo>
                  <a:lnTo>
                    <a:pt x="894" y="350"/>
                  </a:lnTo>
                  <a:lnTo>
                    <a:pt x="901" y="343"/>
                  </a:lnTo>
                  <a:lnTo>
                    <a:pt x="907" y="338"/>
                  </a:lnTo>
                  <a:lnTo>
                    <a:pt x="910" y="333"/>
                  </a:lnTo>
                  <a:lnTo>
                    <a:pt x="910" y="328"/>
                  </a:lnTo>
                  <a:lnTo>
                    <a:pt x="907" y="322"/>
                  </a:lnTo>
                  <a:lnTo>
                    <a:pt x="901" y="317"/>
                  </a:lnTo>
                  <a:lnTo>
                    <a:pt x="894" y="313"/>
                  </a:lnTo>
                  <a:lnTo>
                    <a:pt x="883" y="307"/>
                  </a:lnTo>
                  <a:lnTo>
                    <a:pt x="873" y="304"/>
                  </a:lnTo>
                  <a:lnTo>
                    <a:pt x="858" y="302"/>
                  </a:lnTo>
                  <a:lnTo>
                    <a:pt x="847" y="302"/>
                  </a:lnTo>
                  <a:lnTo>
                    <a:pt x="832" y="303"/>
                  </a:lnTo>
                  <a:lnTo>
                    <a:pt x="844" y="297"/>
                  </a:lnTo>
                  <a:lnTo>
                    <a:pt x="854" y="290"/>
                  </a:lnTo>
                  <a:lnTo>
                    <a:pt x="863" y="283"/>
                  </a:lnTo>
                  <a:lnTo>
                    <a:pt x="870" y="276"/>
                  </a:lnTo>
                  <a:lnTo>
                    <a:pt x="873" y="269"/>
                  </a:lnTo>
                  <a:lnTo>
                    <a:pt x="875" y="262"/>
                  </a:lnTo>
                  <a:lnTo>
                    <a:pt x="875" y="256"/>
                  </a:lnTo>
                  <a:lnTo>
                    <a:pt x="875" y="251"/>
                  </a:lnTo>
                  <a:lnTo>
                    <a:pt x="870" y="246"/>
                  </a:lnTo>
                  <a:lnTo>
                    <a:pt x="865" y="245"/>
                  </a:lnTo>
                  <a:lnTo>
                    <a:pt x="861" y="242"/>
                  </a:lnTo>
                  <a:lnTo>
                    <a:pt x="854" y="241"/>
                  </a:lnTo>
                  <a:lnTo>
                    <a:pt x="847" y="238"/>
                  </a:lnTo>
                  <a:lnTo>
                    <a:pt x="842" y="237"/>
                  </a:lnTo>
                  <a:lnTo>
                    <a:pt x="835" y="235"/>
                  </a:lnTo>
                  <a:lnTo>
                    <a:pt x="828" y="235"/>
                  </a:lnTo>
                  <a:lnTo>
                    <a:pt x="822" y="235"/>
                  </a:lnTo>
                  <a:lnTo>
                    <a:pt x="814" y="233"/>
                  </a:lnTo>
                  <a:lnTo>
                    <a:pt x="798" y="233"/>
                  </a:lnTo>
                  <a:lnTo>
                    <a:pt x="791" y="235"/>
                  </a:lnTo>
                  <a:lnTo>
                    <a:pt x="788" y="235"/>
                  </a:lnTo>
                  <a:lnTo>
                    <a:pt x="798" y="227"/>
                  </a:lnTo>
                  <a:lnTo>
                    <a:pt x="806" y="218"/>
                  </a:lnTo>
                  <a:lnTo>
                    <a:pt x="814" y="208"/>
                  </a:lnTo>
                  <a:lnTo>
                    <a:pt x="823" y="197"/>
                  </a:lnTo>
                  <a:lnTo>
                    <a:pt x="828" y="188"/>
                  </a:lnTo>
                  <a:lnTo>
                    <a:pt x="834" y="175"/>
                  </a:lnTo>
                  <a:lnTo>
                    <a:pt x="835" y="166"/>
                  </a:lnTo>
                  <a:lnTo>
                    <a:pt x="832" y="161"/>
                  </a:lnTo>
                  <a:lnTo>
                    <a:pt x="830" y="156"/>
                  </a:lnTo>
                  <a:lnTo>
                    <a:pt x="826" y="154"/>
                  </a:lnTo>
                  <a:lnTo>
                    <a:pt x="823" y="152"/>
                  </a:lnTo>
                  <a:lnTo>
                    <a:pt x="815" y="151"/>
                  </a:lnTo>
                  <a:lnTo>
                    <a:pt x="810" y="150"/>
                  </a:lnTo>
                  <a:lnTo>
                    <a:pt x="803" y="147"/>
                  </a:lnTo>
                  <a:lnTo>
                    <a:pt x="788" y="147"/>
                  </a:lnTo>
                  <a:lnTo>
                    <a:pt x="780" y="150"/>
                  </a:lnTo>
                  <a:lnTo>
                    <a:pt x="771" y="151"/>
                  </a:lnTo>
                  <a:lnTo>
                    <a:pt x="760" y="152"/>
                  </a:lnTo>
                  <a:lnTo>
                    <a:pt x="754" y="154"/>
                  </a:lnTo>
                  <a:lnTo>
                    <a:pt x="746" y="156"/>
                  </a:lnTo>
                  <a:lnTo>
                    <a:pt x="736" y="159"/>
                  </a:lnTo>
                  <a:lnTo>
                    <a:pt x="727" y="161"/>
                  </a:lnTo>
                  <a:lnTo>
                    <a:pt x="718" y="164"/>
                  </a:lnTo>
                  <a:lnTo>
                    <a:pt x="723" y="156"/>
                  </a:lnTo>
                  <a:lnTo>
                    <a:pt x="726" y="145"/>
                  </a:lnTo>
                  <a:lnTo>
                    <a:pt x="728" y="135"/>
                  </a:lnTo>
                  <a:lnTo>
                    <a:pt x="731" y="123"/>
                  </a:lnTo>
                  <a:lnTo>
                    <a:pt x="731" y="114"/>
                  </a:lnTo>
                  <a:lnTo>
                    <a:pt x="730" y="104"/>
                  </a:lnTo>
                  <a:lnTo>
                    <a:pt x="726" y="95"/>
                  </a:lnTo>
                  <a:lnTo>
                    <a:pt x="718" y="92"/>
                  </a:lnTo>
                  <a:lnTo>
                    <a:pt x="716" y="90"/>
                  </a:lnTo>
                  <a:lnTo>
                    <a:pt x="711" y="90"/>
                  </a:lnTo>
                  <a:lnTo>
                    <a:pt x="704" y="90"/>
                  </a:lnTo>
                  <a:lnTo>
                    <a:pt x="697" y="90"/>
                  </a:lnTo>
                  <a:lnTo>
                    <a:pt x="691" y="92"/>
                  </a:lnTo>
                  <a:lnTo>
                    <a:pt x="685" y="93"/>
                  </a:lnTo>
                  <a:lnTo>
                    <a:pt x="677" y="95"/>
                  </a:lnTo>
                  <a:lnTo>
                    <a:pt x="671" y="98"/>
                  </a:lnTo>
                  <a:lnTo>
                    <a:pt x="665" y="100"/>
                  </a:lnTo>
                  <a:lnTo>
                    <a:pt x="657" y="102"/>
                  </a:lnTo>
                  <a:lnTo>
                    <a:pt x="651" y="107"/>
                  </a:lnTo>
                  <a:lnTo>
                    <a:pt x="645" y="109"/>
                  </a:lnTo>
                  <a:lnTo>
                    <a:pt x="637" y="114"/>
                  </a:lnTo>
                  <a:lnTo>
                    <a:pt x="633" y="118"/>
                  </a:lnTo>
                  <a:lnTo>
                    <a:pt x="631" y="121"/>
                  </a:lnTo>
                  <a:lnTo>
                    <a:pt x="627" y="123"/>
                  </a:lnTo>
                  <a:lnTo>
                    <a:pt x="628" y="111"/>
                  </a:lnTo>
                  <a:lnTo>
                    <a:pt x="631" y="95"/>
                  </a:lnTo>
                  <a:lnTo>
                    <a:pt x="628" y="84"/>
                  </a:lnTo>
                  <a:lnTo>
                    <a:pt x="625" y="71"/>
                  </a:lnTo>
                  <a:lnTo>
                    <a:pt x="620" y="59"/>
                  </a:lnTo>
                  <a:lnTo>
                    <a:pt x="613" y="50"/>
                  </a:lnTo>
                  <a:lnTo>
                    <a:pt x="608" y="41"/>
                  </a:lnTo>
                  <a:lnTo>
                    <a:pt x="599" y="38"/>
                  </a:lnTo>
                  <a:lnTo>
                    <a:pt x="593" y="38"/>
                  </a:lnTo>
                  <a:lnTo>
                    <a:pt x="584" y="38"/>
                  </a:lnTo>
                  <a:lnTo>
                    <a:pt x="570" y="41"/>
                  </a:lnTo>
                  <a:lnTo>
                    <a:pt x="558" y="46"/>
                  </a:lnTo>
                  <a:lnTo>
                    <a:pt x="546" y="51"/>
                  </a:lnTo>
                  <a:lnTo>
                    <a:pt x="538" y="56"/>
                  </a:lnTo>
                  <a:lnTo>
                    <a:pt x="532" y="61"/>
                  </a:lnTo>
                  <a:lnTo>
                    <a:pt x="529" y="65"/>
                  </a:lnTo>
                  <a:lnTo>
                    <a:pt x="526" y="55"/>
                  </a:lnTo>
                  <a:lnTo>
                    <a:pt x="520" y="45"/>
                  </a:lnTo>
                  <a:lnTo>
                    <a:pt x="513" y="33"/>
                  </a:lnTo>
                  <a:lnTo>
                    <a:pt x="505" y="22"/>
                  </a:lnTo>
                  <a:lnTo>
                    <a:pt x="497" y="13"/>
                  </a:lnTo>
                  <a:lnTo>
                    <a:pt x="486" y="8"/>
                  </a:lnTo>
                  <a:lnTo>
                    <a:pt x="477" y="2"/>
                  </a:lnTo>
                  <a:lnTo>
                    <a:pt x="466" y="0"/>
                  </a:lnTo>
                  <a:lnTo>
                    <a:pt x="457" y="2"/>
                  </a:lnTo>
                  <a:lnTo>
                    <a:pt x="449" y="6"/>
                  </a:lnTo>
                  <a:lnTo>
                    <a:pt x="441" y="9"/>
                  </a:lnTo>
                  <a:lnTo>
                    <a:pt x="434" y="16"/>
                  </a:lnTo>
                  <a:lnTo>
                    <a:pt x="428" y="23"/>
                  </a:lnTo>
                  <a:lnTo>
                    <a:pt x="421" y="35"/>
                  </a:lnTo>
                  <a:lnTo>
                    <a:pt x="417" y="46"/>
                  </a:lnTo>
                  <a:lnTo>
                    <a:pt x="413" y="57"/>
                  </a:lnTo>
                  <a:lnTo>
                    <a:pt x="406" y="52"/>
                  </a:lnTo>
                  <a:lnTo>
                    <a:pt x="398" y="47"/>
                  </a:lnTo>
                  <a:lnTo>
                    <a:pt x="390" y="41"/>
                  </a:lnTo>
                  <a:lnTo>
                    <a:pt x="379" y="38"/>
                  </a:lnTo>
                  <a:lnTo>
                    <a:pt x="369" y="33"/>
                  </a:lnTo>
                  <a:lnTo>
                    <a:pt x="358" y="31"/>
                  </a:lnTo>
                  <a:lnTo>
                    <a:pt x="349" y="27"/>
                  </a:lnTo>
                  <a:lnTo>
                    <a:pt x="342" y="27"/>
                  </a:lnTo>
                  <a:lnTo>
                    <a:pt x="334" y="30"/>
                  </a:lnTo>
                  <a:lnTo>
                    <a:pt x="331" y="35"/>
                  </a:lnTo>
                  <a:lnTo>
                    <a:pt x="329" y="41"/>
                  </a:lnTo>
                  <a:lnTo>
                    <a:pt x="329" y="61"/>
                  </a:lnTo>
                  <a:lnTo>
                    <a:pt x="331" y="74"/>
                  </a:lnTo>
                  <a:lnTo>
                    <a:pt x="334" y="88"/>
                  </a:lnTo>
                  <a:lnTo>
                    <a:pt x="338" y="98"/>
                  </a:lnTo>
                  <a:lnTo>
                    <a:pt x="319" y="83"/>
                  </a:lnTo>
                  <a:lnTo>
                    <a:pt x="313" y="79"/>
                  </a:lnTo>
                  <a:lnTo>
                    <a:pt x="306" y="74"/>
                  </a:lnTo>
                  <a:lnTo>
                    <a:pt x="298" y="69"/>
                  </a:lnTo>
                  <a:lnTo>
                    <a:pt x="290" y="65"/>
                  </a:lnTo>
                  <a:lnTo>
                    <a:pt x="283" y="60"/>
                  </a:lnTo>
                  <a:lnTo>
                    <a:pt x="275" y="57"/>
                  </a:lnTo>
                  <a:lnTo>
                    <a:pt x="268" y="55"/>
                  </a:lnTo>
                  <a:lnTo>
                    <a:pt x="263" y="52"/>
                  </a:lnTo>
                  <a:lnTo>
                    <a:pt x="256" y="51"/>
                  </a:lnTo>
                  <a:lnTo>
                    <a:pt x="251" y="50"/>
                  </a:lnTo>
                  <a:lnTo>
                    <a:pt x="242" y="50"/>
                  </a:lnTo>
                  <a:lnTo>
                    <a:pt x="236" y="51"/>
                  </a:lnTo>
                  <a:lnTo>
                    <a:pt x="231" y="54"/>
                  </a:lnTo>
                  <a:lnTo>
                    <a:pt x="228" y="59"/>
                  </a:lnTo>
                  <a:lnTo>
                    <a:pt x="227" y="65"/>
                  </a:lnTo>
                  <a:lnTo>
                    <a:pt x="227" y="80"/>
                  </a:lnTo>
                  <a:lnTo>
                    <a:pt x="230" y="88"/>
                  </a:lnTo>
                  <a:lnTo>
                    <a:pt x="234" y="95"/>
                  </a:lnTo>
                  <a:lnTo>
                    <a:pt x="239" y="104"/>
                  </a:lnTo>
                  <a:lnTo>
                    <a:pt x="230" y="98"/>
                  </a:lnTo>
                  <a:lnTo>
                    <a:pt x="219" y="93"/>
                  </a:lnTo>
                  <a:lnTo>
                    <a:pt x="208" y="90"/>
                  </a:lnTo>
                  <a:lnTo>
                    <a:pt x="199" y="88"/>
                  </a:lnTo>
                  <a:lnTo>
                    <a:pt x="188" y="85"/>
                  </a:lnTo>
                  <a:lnTo>
                    <a:pt x="180" y="85"/>
                  </a:lnTo>
                  <a:lnTo>
                    <a:pt x="174" y="88"/>
                  </a:lnTo>
                  <a:lnTo>
                    <a:pt x="167" y="88"/>
                  </a:lnTo>
                  <a:lnTo>
                    <a:pt x="162" y="92"/>
                  </a:lnTo>
                  <a:lnTo>
                    <a:pt x="162" y="105"/>
                  </a:lnTo>
                  <a:lnTo>
                    <a:pt x="164" y="114"/>
                  </a:lnTo>
                  <a:lnTo>
                    <a:pt x="167" y="123"/>
                  </a:lnTo>
                  <a:lnTo>
                    <a:pt x="174" y="131"/>
                  </a:lnTo>
                  <a:lnTo>
                    <a:pt x="179" y="140"/>
                  </a:lnTo>
                  <a:lnTo>
                    <a:pt x="184" y="147"/>
                  </a:lnTo>
                  <a:lnTo>
                    <a:pt x="176" y="143"/>
                  </a:lnTo>
                  <a:lnTo>
                    <a:pt x="170" y="140"/>
                  </a:lnTo>
                  <a:lnTo>
                    <a:pt x="160" y="137"/>
                  </a:lnTo>
                  <a:lnTo>
                    <a:pt x="154" y="135"/>
                  </a:lnTo>
                  <a:lnTo>
                    <a:pt x="144" y="132"/>
                  </a:lnTo>
                  <a:lnTo>
                    <a:pt x="138" y="131"/>
                  </a:lnTo>
                  <a:lnTo>
                    <a:pt x="131" y="128"/>
                  </a:lnTo>
                  <a:lnTo>
                    <a:pt x="124" y="128"/>
                  </a:lnTo>
                  <a:lnTo>
                    <a:pt x="116" y="126"/>
                  </a:lnTo>
                  <a:lnTo>
                    <a:pt x="92" y="126"/>
                  </a:lnTo>
                  <a:lnTo>
                    <a:pt x="89" y="128"/>
                  </a:lnTo>
                  <a:lnTo>
                    <a:pt x="84" y="130"/>
                  </a:lnTo>
                  <a:lnTo>
                    <a:pt x="81" y="131"/>
                  </a:lnTo>
                  <a:lnTo>
                    <a:pt x="77" y="137"/>
                  </a:lnTo>
                  <a:lnTo>
                    <a:pt x="79" y="145"/>
                  </a:lnTo>
                  <a:lnTo>
                    <a:pt x="84" y="156"/>
                  </a:lnTo>
                  <a:lnTo>
                    <a:pt x="91" y="170"/>
                  </a:lnTo>
                  <a:lnTo>
                    <a:pt x="101" y="180"/>
                  </a:lnTo>
                  <a:lnTo>
                    <a:pt x="113" y="192"/>
                  </a:lnTo>
                  <a:lnTo>
                    <a:pt x="124" y="202"/>
                  </a:lnTo>
                  <a:lnTo>
                    <a:pt x="136" y="211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GB" sz="1349"/>
            </a:p>
          </p:txBody>
        </p:sp>
        <p:sp>
          <p:nvSpPr>
            <p:cNvPr id="58" name="Freeform 20">
              <a:extLst>
                <a:ext uri="{FF2B5EF4-FFF2-40B4-BE49-F238E27FC236}">
                  <a16:creationId xmlns:a16="http://schemas.microsoft.com/office/drawing/2014/main" id="{A2634212-3CAA-43EF-BC3B-ABFEFDCF33DD}"/>
                </a:ext>
              </a:extLst>
            </p:cNvPr>
            <p:cNvSpPr>
              <a:spLocks/>
            </p:cNvSpPr>
            <p:nvPr/>
          </p:nvSpPr>
          <p:spPr bwMode="auto">
            <a:xfrm>
              <a:off x="-176734" y="5734263"/>
              <a:ext cx="422363" cy="348583"/>
            </a:xfrm>
            <a:custGeom>
              <a:avLst/>
              <a:gdLst>
                <a:gd name="T0" fmla="*/ 61 w 845"/>
                <a:gd name="T1" fmla="*/ 201 h 637"/>
                <a:gd name="T2" fmla="*/ 107 w 845"/>
                <a:gd name="T3" fmla="*/ 246 h 637"/>
                <a:gd name="T4" fmla="*/ 33 w 845"/>
                <a:gd name="T5" fmla="*/ 257 h 637"/>
                <a:gd name="T6" fmla="*/ 3 w 845"/>
                <a:gd name="T7" fmla="*/ 279 h 637"/>
                <a:gd name="T8" fmla="*/ 71 w 845"/>
                <a:gd name="T9" fmla="*/ 310 h 637"/>
                <a:gd name="T10" fmla="*/ 122 w 845"/>
                <a:gd name="T11" fmla="*/ 332 h 637"/>
                <a:gd name="T12" fmla="*/ 52 w 845"/>
                <a:gd name="T13" fmla="*/ 363 h 637"/>
                <a:gd name="T14" fmla="*/ 33 w 845"/>
                <a:gd name="T15" fmla="*/ 398 h 637"/>
                <a:gd name="T16" fmla="*/ 118 w 845"/>
                <a:gd name="T17" fmla="*/ 410 h 637"/>
                <a:gd name="T18" fmla="*/ 164 w 845"/>
                <a:gd name="T19" fmla="*/ 415 h 637"/>
                <a:gd name="T20" fmla="*/ 91 w 845"/>
                <a:gd name="T21" fmla="*/ 485 h 637"/>
                <a:gd name="T22" fmla="*/ 139 w 845"/>
                <a:gd name="T23" fmla="*/ 500 h 637"/>
                <a:gd name="T24" fmla="*/ 212 w 845"/>
                <a:gd name="T25" fmla="*/ 482 h 637"/>
                <a:gd name="T26" fmla="*/ 208 w 845"/>
                <a:gd name="T27" fmla="*/ 530 h 637"/>
                <a:gd name="T28" fmla="*/ 242 w 845"/>
                <a:gd name="T29" fmla="*/ 537 h 637"/>
                <a:gd name="T30" fmla="*/ 291 w 845"/>
                <a:gd name="T31" fmla="*/ 505 h 637"/>
                <a:gd name="T32" fmla="*/ 273 w 845"/>
                <a:gd name="T33" fmla="*/ 586 h 637"/>
                <a:gd name="T34" fmla="*/ 347 w 845"/>
                <a:gd name="T35" fmla="*/ 575 h 637"/>
                <a:gd name="T36" fmla="*/ 396 w 845"/>
                <a:gd name="T37" fmla="*/ 629 h 637"/>
                <a:gd name="T38" fmla="*/ 465 w 845"/>
                <a:gd name="T39" fmla="*/ 587 h 637"/>
                <a:gd name="T40" fmla="*/ 521 w 845"/>
                <a:gd name="T41" fmla="*/ 628 h 637"/>
                <a:gd name="T42" fmla="*/ 571 w 845"/>
                <a:gd name="T43" fmla="*/ 577 h 637"/>
                <a:gd name="T44" fmla="*/ 597 w 845"/>
                <a:gd name="T45" fmla="*/ 596 h 637"/>
                <a:gd name="T46" fmla="*/ 645 w 845"/>
                <a:gd name="T47" fmla="*/ 620 h 637"/>
                <a:gd name="T48" fmla="*/ 640 w 845"/>
                <a:gd name="T49" fmla="*/ 523 h 637"/>
                <a:gd name="T50" fmla="*/ 699 w 845"/>
                <a:gd name="T51" fmla="*/ 561 h 637"/>
                <a:gd name="T52" fmla="*/ 735 w 845"/>
                <a:gd name="T53" fmla="*/ 568 h 637"/>
                <a:gd name="T54" fmla="*/ 698 w 845"/>
                <a:gd name="T55" fmla="*/ 480 h 637"/>
                <a:gd name="T56" fmla="*/ 772 w 845"/>
                <a:gd name="T57" fmla="*/ 495 h 637"/>
                <a:gd name="T58" fmla="*/ 803 w 845"/>
                <a:gd name="T59" fmla="*/ 480 h 637"/>
                <a:gd name="T60" fmla="*/ 782 w 845"/>
                <a:gd name="T61" fmla="*/ 444 h 637"/>
                <a:gd name="T62" fmla="*/ 827 w 845"/>
                <a:gd name="T63" fmla="*/ 427 h 637"/>
                <a:gd name="T64" fmla="*/ 795 w 845"/>
                <a:gd name="T65" fmla="*/ 391 h 637"/>
                <a:gd name="T66" fmla="*/ 842 w 845"/>
                <a:gd name="T67" fmla="*/ 372 h 637"/>
                <a:gd name="T68" fmla="*/ 802 w 845"/>
                <a:gd name="T69" fmla="*/ 353 h 637"/>
                <a:gd name="T70" fmla="*/ 752 w 845"/>
                <a:gd name="T71" fmla="*/ 343 h 637"/>
                <a:gd name="T72" fmla="*/ 815 w 845"/>
                <a:gd name="T73" fmla="*/ 324 h 637"/>
                <a:gd name="T74" fmla="*/ 834 w 845"/>
                <a:gd name="T75" fmla="*/ 300 h 637"/>
                <a:gd name="T76" fmla="*/ 784 w 845"/>
                <a:gd name="T77" fmla="*/ 286 h 637"/>
                <a:gd name="T78" fmla="*/ 799 w 845"/>
                <a:gd name="T79" fmla="*/ 253 h 637"/>
                <a:gd name="T80" fmla="*/ 782 w 845"/>
                <a:gd name="T81" fmla="*/ 227 h 637"/>
                <a:gd name="T82" fmla="*/ 724 w 845"/>
                <a:gd name="T83" fmla="*/ 209 h 637"/>
                <a:gd name="T84" fmla="*/ 758 w 845"/>
                <a:gd name="T85" fmla="*/ 143 h 637"/>
                <a:gd name="T86" fmla="*/ 695 w 845"/>
                <a:gd name="T87" fmla="*/ 150 h 637"/>
                <a:gd name="T88" fmla="*/ 660 w 845"/>
                <a:gd name="T89" fmla="*/ 133 h 637"/>
                <a:gd name="T90" fmla="*/ 635 w 845"/>
                <a:gd name="T91" fmla="*/ 86 h 637"/>
                <a:gd name="T92" fmla="*/ 579 w 845"/>
                <a:gd name="T93" fmla="*/ 118 h 637"/>
                <a:gd name="T94" fmla="*/ 565 w 845"/>
                <a:gd name="T95" fmla="*/ 62 h 637"/>
                <a:gd name="T96" fmla="*/ 493 w 845"/>
                <a:gd name="T97" fmla="*/ 53 h 637"/>
                <a:gd name="T98" fmla="*/ 450 w 845"/>
                <a:gd name="T99" fmla="*/ 15 h 637"/>
                <a:gd name="T100" fmla="*/ 382 w 845"/>
                <a:gd name="T101" fmla="*/ 34 h 637"/>
                <a:gd name="T102" fmla="*/ 326 w 845"/>
                <a:gd name="T103" fmla="*/ 28 h 637"/>
                <a:gd name="T104" fmla="*/ 315 w 845"/>
                <a:gd name="T105" fmla="*/ 88 h 637"/>
                <a:gd name="T106" fmla="*/ 286 w 845"/>
                <a:gd name="T107" fmla="*/ 84 h 637"/>
                <a:gd name="T108" fmla="*/ 223 w 845"/>
                <a:gd name="T109" fmla="*/ 53 h 637"/>
                <a:gd name="T110" fmla="*/ 218 w 845"/>
                <a:gd name="T111" fmla="*/ 103 h 637"/>
                <a:gd name="T112" fmla="*/ 191 w 845"/>
                <a:gd name="T113" fmla="*/ 93 h 637"/>
                <a:gd name="T114" fmla="*/ 146 w 845"/>
                <a:gd name="T115" fmla="*/ 82 h 637"/>
                <a:gd name="T116" fmla="*/ 180 w 845"/>
                <a:gd name="T117" fmla="*/ 152 h 637"/>
                <a:gd name="T118" fmla="*/ 122 w 845"/>
                <a:gd name="T119" fmla="*/ 131 h 637"/>
                <a:gd name="T120" fmla="*/ 65 w 845"/>
                <a:gd name="T121" fmla="*/ 120 h 637"/>
                <a:gd name="T122" fmla="*/ 122 w 845"/>
                <a:gd name="T123" fmla="*/ 195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45" h="637">
                  <a:moveTo>
                    <a:pt x="132" y="204"/>
                  </a:moveTo>
                  <a:lnTo>
                    <a:pt x="126" y="201"/>
                  </a:lnTo>
                  <a:lnTo>
                    <a:pt x="114" y="199"/>
                  </a:lnTo>
                  <a:lnTo>
                    <a:pt x="103" y="198"/>
                  </a:lnTo>
                  <a:lnTo>
                    <a:pt x="90" y="195"/>
                  </a:lnTo>
                  <a:lnTo>
                    <a:pt x="79" y="198"/>
                  </a:lnTo>
                  <a:lnTo>
                    <a:pt x="68" y="199"/>
                  </a:lnTo>
                  <a:lnTo>
                    <a:pt x="61" y="201"/>
                  </a:lnTo>
                  <a:lnTo>
                    <a:pt x="59" y="204"/>
                  </a:lnTo>
                  <a:lnTo>
                    <a:pt x="60" y="210"/>
                  </a:lnTo>
                  <a:lnTo>
                    <a:pt x="65" y="215"/>
                  </a:lnTo>
                  <a:lnTo>
                    <a:pt x="73" y="223"/>
                  </a:lnTo>
                  <a:lnTo>
                    <a:pt x="80" y="229"/>
                  </a:lnTo>
                  <a:lnTo>
                    <a:pt x="90" y="236"/>
                  </a:lnTo>
                  <a:lnTo>
                    <a:pt x="99" y="242"/>
                  </a:lnTo>
                  <a:lnTo>
                    <a:pt x="107" y="246"/>
                  </a:lnTo>
                  <a:lnTo>
                    <a:pt x="111" y="251"/>
                  </a:lnTo>
                  <a:lnTo>
                    <a:pt x="99" y="251"/>
                  </a:lnTo>
                  <a:lnTo>
                    <a:pt x="90" y="251"/>
                  </a:lnTo>
                  <a:lnTo>
                    <a:pt x="72" y="251"/>
                  </a:lnTo>
                  <a:lnTo>
                    <a:pt x="61" y="253"/>
                  </a:lnTo>
                  <a:lnTo>
                    <a:pt x="52" y="253"/>
                  </a:lnTo>
                  <a:lnTo>
                    <a:pt x="43" y="256"/>
                  </a:lnTo>
                  <a:lnTo>
                    <a:pt x="33" y="257"/>
                  </a:lnTo>
                  <a:lnTo>
                    <a:pt x="24" y="258"/>
                  </a:lnTo>
                  <a:lnTo>
                    <a:pt x="16" y="261"/>
                  </a:lnTo>
                  <a:lnTo>
                    <a:pt x="11" y="263"/>
                  </a:lnTo>
                  <a:lnTo>
                    <a:pt x="4" y="265"/>
                  </a:lnTo>
                  <a:lnTo>
                    <a:pt x="1" y="269"/>
                  </a:lnTo>
                  <a:lnTo>
                    <a:pt x="0" y="271"/>
                  </a:lnTo>
                  <a:lnTo>
                    <a:pt x="0" y="275"/>
                  </a:lnTo>
                  <a:lnTo>
                    <a:pt x="3" y="279"/>
                  </a:lnTo>
                  <a:lnTo>
                    <a:pt x="7" y="281"/>
                  </a:lnTo>
                  <a:lnTo>
                    <a:pt x="15" y="286"/>
                  </a:lnTo>
                  <a:lnTo>
                    <a:pt x="21" y="291"/>
                  </a:lnTo>
                  <a:lnTo>
                    <a:pt x="31" y="294"/>
                  </a:lnTo>
                  <a:lnTo>
                    <a:pt x="39" y="299"/>
                  </a:lnTo>
                  <a:lnTo>
                    <a:pt x="48" y="301"/>
                  </a:lnTo>
                  <a:lnTo>
                    <a:pt x="60" y="305"/>
                  </a:lnTo>
                  <a:lnTo>
                    <a:pt x="71" y="310"/>
                  </a:lnTo>
                  <a:lnTo>
                    <a:pt x="80" y="315"/>
                  </a:lnTo>
                  <a:lnTo>
                    <a:pt x="91" y="318"/>
                  </a:lnTo>
                  <a:lnTo>
                    <a:pt x="102" y="319"/>
                  </a:lnTo>
                  <a:lnTo>
                    <a:pt x="111" y="322"/>
                  </a:lnTo>
                  <a:lnTo>
                    <a:pt x="118" y="324"/>
                  </a:lnTo>
                  <a:lnTo>
                    <a:pt x="126" y="327"/>
                  </a:lnTo>
                  <a:lnTo>
                    <a:pt x="128" y="328"/>
                  </a:lnTo>
                  <a:lnTo>
                    <a:pt x="122" y="332"/>
                  </a:lnTo>
                  <a:lnTo>
                    <a:pt x="114" y="333"/>
                  </a:lnTo>
                  <a:lnTo>
                    <a:pt x="106" y="337"/>
                  </a:lnTo>
                  <a:lnTo>
                    <a:pt x="96" y="342"/>
                  </a:lnTo>
                  <a:lnTo>
                    <a:pt x="88" y="346"/>
                  </a:lnTo>
                  <a:lnTo>
                    <a:pt x="79" y="351"/>
                  </a:lnTo>
                  <a:lnTo>
                    <a:pt x="69" y="356"/>
                  </a:lnTo>
                  <a:lnTo>
                    <a:pt x="60" y="360"/>
                  </a:lnTo>
                  <a:lnTo>
                    <a:pt x="52" y="363"/>
                  </a:lnTo>
                  <a:lnTo>
                    <a:pt x="43" y="368"/>
                  </a:lnTo>
                  <a:lnTo>
                    <a:pt x="36" y="372"/>
                  </a:lnTo>
                  <a:lnTo>
                    <a:pt x="33" y="377"/>
                  </a:lnTo>
                  <a:lnTo>
                    <a:pt x="28" y="384"/>
                  </a:lnTo>
                  <a:lnTo>
                    <a:pt x="24" y="385"/>
                  </a:lnTo>
                  <a:lnTo>
                    <a:pt x="21" y="389"/>
                  </a:lnTo>
                  <a:lnTo>
                    <a:pt x="28" y="395"/>
                  </a:lnTo>
                  <a:lnTo>
                    <a:pt x="33" y="398"/>
                  </a:lnTo>
                  <a:lnTo>
                    <a:pt x="39" y="400"/>
                  </a:lnTo>
                  <a:lnTo>
                    <a:pt x="48" y="403"/>
                  </a:lnTo>
                  <a:lnTo>
                    <a:pt x="57" y="404"/>
                  </a:lnTo>
                  <a:lnTo>
                    <a:pt x="68" y="406"/>
                  </a:lnTo>
                  <a:lnTo>
                    <a:pt x="80" y="409"/>
                  </a:lnTo>
                  <a:lnTo>
                    <a:pt x="92" y="409"/>
                  </a:lnTo>
                  <a:lnTo>
                    <a:pt x="106" y="410"/>
                  </a:lnTo>
                  <a:lnTo>
                    <a:pt x="118" y="410"/>
                  </a:lnTo>
                  <a:lnTo>
                    <a:pt x="131" y="413"/>
                  </a:lnTo>
                  <a:lnTo>
                    <a:pt x="140" y="413"/>
                  </a:lnTo>
                  <a:lnTo>
                    <a:pt x="151" y="410"/>
                  </a:lnTo>
                  <a:lnTo>
                    <a:pt x="160" y="410"/>
                  </a:lnTo>
                  <a:lnTo>
                    <a:pt x="168" y="409"/>
                  </a:lnTo>
                  <a:lnTo>
                    <a:pt x="175" y="408"/>
                  </a:lnTo>
                  <a:lnTo>
                    <a:pt x="170" y="410"/>
                  </a:lnTo>
                  <a:lnTo>
                    <a:pt x="164" y="415"/>
                  </a:lnTo>
                  <a:lnTo>
                    <a:pt x="156" y="422"/>
                  </a:lnTo>
                  <a:lnTo>
                    <a:pt x="151" y="424"/>
                  </a:lnTo>
                  <a:lnTo>
                    <a:pt x="142" y="433"/>
                  </a:lnTo>
                  <a:lnTo>
                    <a:pt x="132" y="438"/>
                  </a:lnTo>
                  <a:lnTo>
                    <a:pt x="104" y="466"/>
                  </a:lnTo>
                  <a:lnTo>
                    <a:pt x="99" y="473"/>
                  </a:lnTo>
                  <a:lnTo>
                    <a:pt x="94" y="479"/>
                  </a:lnTo>
                  <a:lnTo>
                    <a:pt x="91" y="485"/>
                  </a:lnTo>
                  <a:lnTo>
                    <a:pt x="90" y="490"/>
                  </a:lnTo>
                  <a:lnTo>
                    <a:pt x="90" y="492"/>
                  </a:lnTo>
                  <a:lnTo>
                    <a:pt x="91" y="498"/>
                  </a:lnTo>
                  <a:lnTo>
                    <a:pt x="96" y="500"/>
                  </a:lnTo>
                  <a:lnTo>
                    <a:pt x="103" y="501"/>
                  </a:lnTo>
                  <a:lnTo>
                    <a:pt x="119" y="501"/>
                  </a:lnTo>
                  <a:lnTo>
                    <a:pt x="128" y="500"/>
                  </a:lnTo>
                  <a:lnTo>
                    <a:pt x="139" y="500"/>
                  </a:lnTo>
                  <a:lnTo>
                    <a:pt x="148" y="498"/>
                  </a:lnTo>
                  <a:lnTo>
                    <a:pt x="160" y="495"/>
                  </a:lnTo>
                  <a:lnTo>
                    <a:pt x="171" y="492"/>
                  </a:lnTo>
                  <a:lnTo>
                    <a:pt x="180" y="490"/>
                  </a:lnTo>
                  <a:lnTo>
                    <a:pt x="191" y="490"/>
                  </a:lnTo>
                  <a:lnTo>
                    <a:pt x="200" y="486"/>
                  </a:lnTo>
                  <a:lnTo>
                    <a:pt x="207" y="485"/>
                  </a:lnTo>
                  <a:lnTo>
                    <a:pt x="212" y="482"/>
                  </a:lnTo>
                  <a:lnTo>
                    <a:pt x="215" y="482"/>
                  </a:lnTo>
                  <a:lnTo>
                    <a:pt x="219" y="481"/>
                  </a:lnTo>
                  <a:lnTo>
                    <a:pt x="215" y="486"/>
                  </a:lnTo>
                  <a:lnTo>
                    <a:pt x="215" y="495"/>
                  </a:lnTo>
                  <a:lnTo>
                    <a:pt x="211" y="504"/>
                  </a:lnTo>
                  <a:lnTo>
                    <a:pt x="210" y="514"/>
                  </a:lnTo>
                  <a:lnTo>
                    <a:pt x="208" y="523"/>
                  </a:lnTo>
                  <a:lnTo>
                    <a:pt x="208" y="530"/>
                  </a:lnTo>
                  <a:lnTo>
                    <a:pt x="211" y="537"/>
                  </a:lnTo>
                  <a:lnTo>
                    <a:pt x="215" y="543"/>
                  </a:lnTo>
                  <a:lnTo>
                    <a:pt x="218" y="543"/>
                  </a:lnTo>
                  <a:lnTo>
                    <a:pt x="220" y="544"/>
                  </a:lnTo>
                  <a:lnTo>
                    <a:pt x="226" y="543"/>
                  </a:lnTo>
                  <a:lnTo>
                    <a:pt x="230" y="542"/>
                  </a:lnTo>
                  <a:lnTo>
                    <a:pt x="235" y="539"/>
                  </a:lnTo>
                  <a:lnTo>
                    <a:pt x="242" y="537"/>
                  </a:lnTo>
                  <a:lnTo>
                    <a:pt x="249" y="534"/>
                  </a:lnTo>
                  <a:lnTo>
                    <a:pt x="257" y="528"/>
                  </a:lnTo>
                  <a:lnTo>
                    <a:pt x="262" y="525"/>
                  </a:lnTo>
                  <a:lnTo>
                    <a:pt x="269" y="520"/>
                  </a:lnTo>
                  <a:lnTo>
                    <a:pt x="275" y="517"/>
                  </a:lnTo>
                  <a:lnTo>
                    <a:pt x="281" y="511"/>
                  </a:lnTo>
                  <a:lnTo>
                    <a:pt x="286" y="509"/>
                  </a:lnTo>
                  <a:lnTo>
                    <a:pt x="291" y="505"/>
                  </a:lnTo>
                  <a:lnTo>
                    <a:pt x="295" y="501"/>
                  </a:lnTo>
                  <a:lnTo>
                    <a:pt x="299" y="498"/>
                  </a:lnTo>
                  <a:lnTo>
                    <a:pt x="294" y="511"/>
                  </a:lnTo>
                  <a:lnTo>
                    <a:pt x="287" y="527"/>
                  </a:lnTo>
                  <a:lnTo>
                    <a:pt x="283" y="543"/>
                  </a:lnTo>
                  <a:lnTo>
                    <a:pt x="278" y="558"/>
                  </a:lnTo>
                  <a:lnTo>
                    <a:pt x="275" y="572"/>
                  </a:lnTo>
                  <a:lnTo>
                    <a:pt x="273" y="586"/>
                  </a:lnTo>
                  <a:lnTo>
                    <a:pt x="275" y="598"/>
                  </a:lnTo>
                  <a:lnTo>
                    <a:pt x="283" y="604"/>
                  </a:lnTo>
                  <a:lnTo>
                    <a:pt x="294" y="605"/>
                  </a:lnTo>
                  <a:lnTo>
                    <a:pt x="306" y="604"/>
                  </a:lnTo>
                  <a:lnTo>
                    <a:pt x="317" y="599"/>
                  </a:lnTo>
                  <a:lnTo>
                    <a:pt x="326" y="591"/>
                  </a:lnTo>
                  <a:lnTo>
                    <a:pt x="337" y="582"/>
                  </a:lnTo>
                  <a:lnTo>
                    <a:pt x="347" y="575"/>
                  </a:lnTo>
                  <a:lnTo>
                    <a:pt x="355" y="565"/>
                  </a:lnTo>
                  <a:lnTo>
                    <a:pt x="362" y="556"/>
                  </a:lnTo>
                  <a:lnTo>
                    <a:pt x="365" y="570"/>
                  </a:lnTo>
                  <a:lnTo>
                    <a:pt x="370" y="584"/>
                  </a:lnTo>
                  <a:lnTo>
                    <a:pt x="374" y="598"/>
                  </a:lnTo>
                  <a:lnTo>
                    <a:pt x="381" y="609"/>
                  </a:lnTo>
                  <a:lnTo>
                    <a:pt x="388" y="618"/>
                  </a:lnTo>
                  <a:lnTo>
                    <a:pt x="396" y="629"/>
                  </a:lnTo>
                  <a:lnTo>
                    <a:pt x="402" y="633"/>
                  </a:lnTo>
                  <a:lnTo>
                    <a:pt x="414" y="637"/>
                  </a:lnTo>
                  <a:lnTo>
                    <a:pt x="425" y="633"/>
                  </a:lnTo>
                  <a:lnTo>
                    <a:pt x="436" y="627"/>
                  </a:lnTo>
                  <a:lnTo>
                    <a:pt x="445" y="618"/>
                  </a:lnTo>
                  <a:lnTo>
                    <a:pt x="453" y="609"/>
                  </a:lnTo>
                  <a:lnTo>
                    <a:pt x="460" y="598"/>
                  </a:lnTo>
                  <a:lnTo>
                    <a:pt x="465" y="587"/>
                  </a:lnTo>
                  <a:lnTo>
                    <a:pt x="470" y="577"/>
                  </a:lnTo>
                  <a:lnTo>
                    <a:pt x="472" y="572"/>
                  </a:lnTo>
                  <a:lnTo>
                    <a:pt x="478" y="582"/>
                  </a:lnTo>
                  <a:lnTo>
                    <a:pt x="484" y="592"/>
                  </a:lnTo>
                  <a:lnTo>
                    <a:pt x="490" y="604"/>
                  </a:lnTo>
                  <a:lnTo>
                    <a:pt x="498" y="613"/>
                  </a:lnTo>
                  <a:lnTo>
                    <a:pt x="510" y="620"/>
                  </a:lnTo>
                  <a:lnTo>
                    <a:pt x="521" y="628"/>
                  </a:lnTo>
                  <a:lnTo>
                    <a:pt x="531" y="633"/>
                  </a:lnTo>
                  <a:lnTo>
                    <a:pt x="541" y="633"/>
                  </a:lnTo>
                  <a:lnTo>
                    <a:pt x="551" y="633"/>
                  </a:lnTo>
                  <a:lnTo>
                    <a:pt x="557" y="624"/>
                  </a:lnTo>
                  <a:lnTo>
                    <a:pt x="565" y="615"/>
                  </a:lnTo>
                  <a:lnTo>
                    <a:pt x="569" y="604"/>
                  </a:lnTo>
                  <a:lnTo>
                    <a:pt x="571" y="591"/>
                  </a:lnTo>
                  <a:lnTo>
                    <a:pt x="571" y="577"/>
                  </a:lnTo>
                  <a:lnTo>
                    <a:pt x="569" y="566"/>
                  </a:lnTo>
                  <a:lnTo>
                    <a:pt x="565" y="556"/>
                  </a:lnTo>
                  <a:lnTo>
                    <a:pt x="565" y="562"/>
                  </a:lnTo>
                  <a:lnTo>
                    <a:pt x="572" y="568"/>
                  </a:lnTo>
                  <a:lnTo>
                    <a:pt x="577" y="572"/>
                  </a:lnTo>
                  <a:lnTo>
                    <a:pt x="580" y="577"/>
                  </a:lnTo>
                  <a:lnTo>
                    <a:pt x="585" y="585"/>
                  </a:lnTo>
                  <a:lnTo>
                    <a:pt x="597" y="596"/>
                  </a:lnTo>
                  <a:lnTo>
                    <a:pt x="605" y="603"/>
                  </a:lnTo>
                  <a:lnTo>
                    <a:pt x="612" y="606"/>
                  </a:lnTo>
                  <a:lnTo>
                    <a:pt x="617" y="610"/>
                  </a:lnTo>
                  <a:lnTo>
                    <a:pt x="623" y="613"/>
                  </a:lnTo>
                  <a:lnTo>
                    <a:pt x="629" y="616"/>
                  </a:lnTo>
                  <a:lnTo>
                    <a:pt x="633" y="618"/>
                  </a:lnTo>
                  <a:lnTo>
                    <a:pt x="640" y="620"/>
                  </a:lnTo>
                  <a:lnTo>
                    <a:pt x="645" y="620"/>
                  </a:lnTo>
                  <a:lnTo>
                    <a:pt x="653" y="616"/>
                  </a:lnTo>
                  <a:lnTo>
                    <a:pt x="656" y="606"/>
                  </a:lnTo>
                  <a:lnTo>
                    <a:pt x="660" y="596"/>
                  </a:lnTo>
                  <a:lnTo>
                    <a:pt x="660" y="580"/>
                  </a:lnTo>
                  <a:lnTo>
                    <a:pt x="656" y="566"/>
                  </a:lnTo>
                  <a:lnTo>
                    <a:pt x="653" y="551"/>
                  </a:lnTo>
                  <a:lnTo>
                    <a:pt x="645" y="537"/>
                  </a:lnTo>
                  <a:lnTo>
                    <a:pt x="640" y="523"/>
                  </a:lnTo>
                  <a:lnTo>
                    <a:pt x="649" y="528"/>
                  </a:lnTo>
                  <a:lnTo>
                    <a:pt x="656" y="537"/>
                  </a:lnTo>
                  <a:lnTo>
                    <a:pt x="665" y="539"/>
                  </a:lnTo>
                  <a:lnTo>
                    <a:pt x="674" y="544"/>
                  </a:lnTo>
                  <a:lnTo>
                    <a:pt x="679" y="549"/>
                  </a:lnTo>
                  <a:lnTo>
                    <a:pt x="686" y="553"/>
                  </a:lnTo>
                  <a:lnTo>
                    <a:pt x="694" y="558"/>
                  </a:lnTo>
                  <a:lnTo>
                    <a:pt x="699" y="561"/>
                  </a:lnTo>
                  <a:lnTo>
                    <a:pt x="706" y="563"/>
                  </a:lnTo>
                  <a:lnTo>
                    <a:pt x="712" y="565"/>
                  </a:lnTo>
                  <a:lnTo>
                    <a:pt x="716" y="568"/>
                  </a:lnTo>
                  <a:lnTo>
                    <a:pt x="720" y="568"/>
                  </a:lnTo>
                  <a:lnTo>
                    <a:pt x="726" y="568"/>
                  </a:lnTo>
                  <a:lnTo>
                    <a:pt x="728" y="568"/>
                  </a:lnTo>
                  <a:lnTo>
                    <a:pt x="732" y="568"/>
                  </a:lnTo>
                  <a:lnTo>
                    <a:pt x="735" y="568"/>
                  </a:lnTo>
                  <a:lnTo>
                    <a:pt x="740" y="563"/>
                  </a:lnTo>
                  <a:lnTo>
                    <a:pt x="742" y="553"/>
                  </a:lnTo>
                  <a:lnTo>
                    <a:pt x="738" y="543"/>
                  </a:lnTo>
                  <a:lnTo>
                    <a:pt x="735" y="528"/>
                  </a:lnTo>
                  <a:lnTo>
                    <a:pt x="728" y="515"/>
                  </a:lnTo>
                  <a:lnTo>
                    <a:pt x="719" y="501"/>
                  </a:lnTo>
                  <a:lnTo>
                    <a:pt x="710" y="490"/>
                  </a:lnTo>
                  <a:lnTo>
                    <a:pt x="698" y="480"/>
                  </a:lnTo>
                  <a:lnTo>
                    <a:pt x="706" y="485"/>
                  </a:lnTo>
                  <a:lnTo>
                    <a:pt x="712" y="486"/>
                  </a:lnTo>
                  <a:lnTo>
                    <a:pt x="720" y="490"/>
                  </a:lnTo>
                  <a:lnTo>
                    <a:pt x="730" y="492"/>
                  </a:lnTo>
                  <a:lnTo>
                    <a:pt x="738" y="492"/>
                  </a:lnTo>
                  <a:lnTo>
                    <a:pt x="747" y="495"/>
                  </a:lnTo>
                  <a:lnTo>
                    <a:pt x="755" y="495"/>
                  </a:lnTo>
                  <a:lnTo>
                    <a:pt x="772" y="495"/>
                  </a:lnTo>
                  <a:lnTo>
                    <a:pt x="778" y="495"/>
                  </a:lnTo>
                  <a:lnTo>
                    <a:pt x="786" y="495"/>
                  </a:lnTo>
                  <a:lnTo>
                    <a:pt x="792" y="492"/>
                  </a:lnTo>
                  <a:lnTo>
                    <a:pt x="796" y="492"/>
                  </a:lnTo>
                  <a:lnTo>
                    <a:pt x="799" y="492"/>
                  </a:lnTo>
                  <a:lnTo>
                    <a:pt x="802" y="490"/>
                  </a:lnTo>
                  <a:lnTo>
                    <a:pt x="803" y="490"/>
                  </a:lnTo>
                  <a:lnTo>
                    <a:pt x="803" y="480"/>
                  </a:lnTo>
                  <a:lnTo>
                    <a:pt x="799" y="476"/>
                  </a:lnTo>
                  <a:lnTo>
                    <a:pt x="795" y="468"/>
                  </a:lnTo>
                  <a:lnTo>
                    <a:pt x="790" y="462"/>
                  </a:lnTo>
                  <a:lnTo>
                    <a:pt x="782" y="455"/>
                  </a:lnTo>
                  <a:lnTo>
                    <a:pt x="775" y="449"/>
                  </a:lnTo>
                  <a:lnTo>
                    <a:pt x="764" y="444"/>
                  </a:lnTo>
                  <a:lnTo>
                    <a:pt x="772" y="444"/>
                  </a:lnTo>
                  <a:lnTo>
                    <a:pt x="782" y="444"/>
                  </a:lnTo>
                  <a:lnTo>
                    <a:pt x="792" y="444"/>
                  </a:lnTo>
                  <a:lnTo>
                    <a:pt x="803" y="447"/>
                  </a:lnTo>
                  <a:lnTo>
                    <a:pt x="813" y="444"/>
                  </a:lnTo>
                  <a:lnTo>
                    <a:pt x="822" y="444"/>
                  </a:lnTo>
                  <a:lnTo>
                    <a:pt x="827" y="444"/>
                  </a:lnTo>
                  <a:lnTo>
                    <a:pt x="834" y="438"/>
                  </a:lnTo>
                  <a:lnTo>
                    <a:pt x="830" y="433"/>
                  </a:lnTo>
                  <a:lnTo>
                    <a:pt x="827" y="427"/>
                  </a:lnTo>
                  <a:lnTo>
                    <a:pt x="819" y="422"/>
                  </a:lnTo>
                  <a:lnTo>
                    <a:pt x="810" y="414"/>
                  </a:lnTo>
                  <a:lnTo>
                    <a:pt x="802" y="406"/>
                  </a:lnTo>
                  <a:lnTo>
                    <a:pt x="792" y="403"/>
                  </a:lnTo>
                  <a:lnTo>
                    <a:pt x="782" y="398"/>
                  </a:lnTo>
                  <a:lnTo>
                    <a:pt x="775" y="394"/>
                  </a:lnTo>
                  <a:lnTo>
                    <a:pt x="784" y="394"/>
                  </a:lnTo>
                  <a:lnTo>
                    <a:pt x="795" y="391"/>
                  </a:lnTo>
                  <a:lnTo>
                    <a:pt x="804" y="389"/>
                  </a:lnTo>
                  <a:lnTo>
                    <a:pt x="817" y="389"/>
                  </a:lnTo>
                  <a:lnTo>
                    <a:pt x="825" y="385"/>
                  </a:lnTo>
                  <a:lnTo>
                    <a:pt x="834" y="384"/>
                  </a:lnTo>
                  <a:lnTo>
                    <a:pt x="841" y="381"/>
                  </a:lnTo>
                  <a:lnTo>
                    <a:pt x="845" y="376"/>
                  </a:lnTo>
                  <a:lnTo>
                    <a:pt x="845" y="374"/>
                  </a:lnTo>
                  <a:lnTo>
                    <a:pt x="842" y="372"/>
                  </a:lnTo>
                  <a:lnTo>
                    <a:pt x="842" y="370"/>
                  </a:lnTo>
                  <a:lnTo>
                    <a:pt x="839" y="366"/>
                  </a:lnTo>
                  <a:lnTo>
                    <a:pt x="834" y="363"/>
                  </a:lnTo>
                  <a:lnTo>
                    <a:pt x="827" y="362"/>
                  </a:lnTo>
                  <a:lnTo>
                    <a:pt x="822" y="360"/>
                  </a:lnTo>
                  <a:lnTo>
                    <a:pt x="817" y="357"/>
                  </a:lnTo>
                  <a:lnTo>
                    <a:pt x="810" y="356"/>
                  </a:lnTo>
                  <a:lnTo>
                    <a:pt x="802" y="353"/>
                  </a:lnTo>
                  <a:lnTo>
                    <a:pt x="792" y="351"/>
                  </a:lnTo>
                  <a:lnTo>
                    <a:pt x="784" y="348"/>
                  </a:lnTo>
                  <a:lnTo>
                    <a:pt x="775" y="347"/>
                  </a:lnTo>
                  <a:lnTo>
                    <a:pt x="764" y="346"/>
                  </a:lnTo>
                  <a:lnTo>
                    <a:pt x="755" y="344"/>
                  </a:lnTo>
                  <a:lnTo>
                    <a:pt x="746" y="344"/>
                  </a:lnTo>
                  <a:lnTo>
                    <a:pt x="750" y="343"/>
                  </a:lnTo>
                  <a:lnTo>
                    <a:pt x="752" y="343"/>
                  </a:lnTo>
                  <a:lnTo>
                    <a:pt x="758" y="341"/>
                  </a:lnTo>
                  <a:lnTo>
                    <a:pt x="764" y="341"/>
                  </a:lnTo>
                  <a:lnTo>
                    <a:pt x="774" y="337"/>
                  </a:lnTo>
                  <a:lnTo>
                    <a:pt x="780" y="336"/>
                  </a:lnTo>
                  <a:lnTo>
                    <a:pt x="790" y="333"/>
                  </a:lnTo>
                  <a:lnTo>
                    <a:pt x="799" y="332"/>
                  </a:lnTo>
                  <a:lnTo>
                    <a:pt x="806" y="328"/>
                  </a:lnTo>
                  <a:lnTo>
                    <a:pt x="815" y="324"/>
                  </a:lnTo>
                  <a:lnTo>
                    <a:pt x="822" y="322"/>
                  </a:lnTo>
                  <a:lnTo>
                    <a:pt x="827" y="319"/>
                  </a:lnTo>
                  <a:lnTo>
                    <a:pt x="834" y="318"/>
                  </a:lnTo>
                  <a:lnTo>
                    <a:pt x="839" y="315"/>
                  </a:lnTo>
                  <a:lnTo>
                    <a:pt x="841" y="313"/>
                  </a:lnTo>
                  <a:lnTo>
                    <a:pt x="841" y="309"/>
                  </a:lnTo>
                  <a:lnTo>
                    <a:pt x="839" y="305"/>
                  </a:lnTo>
                  <a:lnTo>
                    <a:pt x="834" y="300"/>
                  </a:lnTo>
                  <a:lnTo>
                    <a:pt x="827" y="298"/>
                  </a:lnTo>
                  <a:lnTo>
                    <a:pt x="825" y="296"/>
                  </a:lnTo>
                  <a:lnTo>
                    <a:pt x="817" y="294"/>
                  </a:lnTo>
                  <a:lnTo>
                    <a:pt x="810" y="291"/>
                  </a:lnTo>
                  <a:lnTo>
                    <a:pt x="803" y="291"/>
                  </a:lnTo>
                  <a:lnTo>
                    <a:pt x="796" y="289"/>
                  </a:lnTo>
                  <a:lnTo>
                    <a:pt x="790" y="289"/>
                  </a:lnTo>
                  <a:lnTo>
                    <a:pt x="784" y="286"/>
                  </a:lnTo>
                  <a:lnTo>
                    <a:pt x="775" y="286"/>
                  </a:lnTo>
                  <a:lnTo>
                    <a:pt x="770" y="284"/>
                  </a:lnTo>
                  <a:lnTo>
                    <a:pt x="750" y="284"/>
                  </a:lnTo>
                  <a:lnTo>
                    <a:pt x="760" y="279"/>
                  </a:lnTo>
                  <a:lnTo>
                    <a:pt x="774" y="274"/>
                  </a:lnTo>
                  <a:lnTo>
                    <a:pt x="784" y="269"/>
                  </a:lnTo>
                  <a:lnTo>
                    <a:pt x="792" y="260"/>
                  </a:lnTo>
                  <a:lnTo>
                    <a:pt x="799" y="253"/>
                  </a:lnTo>
                  <a:lnTo>
                    <a:pt x="804" y="246"/>
                  </a:lnTo>
                  <a:lnTo>
                    <a:pt x="806" y="239"/>
                  </a:lnTo>
                  <a:lnTo>
                    <a:pt x="806" y="234"/>
                  </a:lnTo>
                  <a:lnTo>
                    <a:pt x="803" y="233"/>
                  </a:lnTo>
                  <a:lnTo>
                    <a:pt x="799" y="231"/>
                  </a:lnTo>
                  <a:lnTo>
                    <a:pt x="795" y="229"/>
                  </a:lnTo>
                  <a:lnTo>
                    <a:pt x="790" y="229"/>
                  </a:lnTo>
                  <a:lnTo>
                    <a:pt x="782" y="227"/>
                  </a:lnTo>
                  <a:lnTo>
                    <a:pt x="775" y="227"/>
                  </a:lnTo>
                  <a:lnTo>
                    <a:pt x="767" y="225"/>
                  </a:lnTo>
                  <a:lnTo>
                    <a:pt x="758" y="223"/>
                  </a:lnTo>
                  <a:lnTo>
                    <a:pt x="750" y="223"/>
                  </a:lnTo>
                  <a:lnTo>
                    <a:pt x="742" y="223"/>
                  </a:lnTo>
                  <a:lnTo>
                    <a:pt x="704" y="223"/>
                  </a:lnTo>
                  <a:lnTo>
                    <a:pt x="712" y="218"/>
                  </a:lnTo>
                  <a:lnTo>
                    <a:pt x="724" y="209"/>
                  </a:lnTo>
                  <a:lnTo>
                    <a:pt x="735" y="199"/>
                  </a:lnTo>
                  <a:lnTo>
                    <a:pt x="750" y="189"/>
                  </a:lnTo>
                  <a:lnTo>
                    <a:pt x="758" y="179"/>
                  </a:lnTo>
                  <a:lnTo>
                    <a:pt x="764" y="169"/>
                  </a:lnTo>
                  <a:lnTo>
                    <a:pt x="770" y="157"/>
                  </a:lnTo>
                  <a:lnTo>
                    <a:pt x="767" y="152"/>
                  </a:lnTo>
                  <a:lnTo>
                    <a:pt x="760" y="147"/>
                  </a:lnTo>
                  <a:lnTo>
                    <a:pt x="758" y="143"/>
                  </a:lnTo>
                  <a:lnTo>
                    <a:pt x="752" y="143"/>
                  </a:lnTo>
                  <a:lnTo>
                    <a:pt x="746" y="143"/>
                  </a:lnTo>
                  <a:lnTo>
                    <a:pt x="738" y="142"/>
                  </a:lnTo>
                  <a:lnTo>
                    <a:pt x="730" y="143"/>
                  </a:lnTo>
                  <a:lnTo>
                    <a:pt x="720" y="143"/>
                  </a:lnTo>
                  <a:lnTo>
                    <a:pt x="712" y="143"/>
                  </a:lnTo>
                  <a:lnTo>
                    <a:pt x="706" y="147"/>
                  </a:lnTo>
                  <a:lnTo>
                    <a:pt x="695" y="150"/>
                  </a:lnTo>
                  <a:lnTo>
                    <a:pt x="686" y="152"/>
                  </a:lnTo>
                  <a:lnTo>
                    <a:pt x="678" y="152"/>
                  </a:lnTo>
                  <a:lnTo>
                    <a:pt x="670" y="157"/>
                  </a:lnTo>
                  <a:lnTo>
                    <a:pt x="663" y="160"/>
                  </a:lnTo>
                  <a:lnTo>
                    <a:pt x="655" y="163"/>
                  </a:lnTo>
                  <a:lnTo>
                    <a:pt x="656" y="155"/>
                  </a:lnTo>
                  <a:lnTo>
                    <a:pt x="657" y="143"/>
                  </a:lnTo>
                  <a:lnTo>
                    <a:pt x="660" y="133"/>
                  </a:lnTo>
                  <a:lnTo>
                    <a:pt x="663" y="120"/>
                  </a:lnTo>
                  <a:lnTo>
                    <a:pt x="665" y="112"/>
                  </a:lnTo>
                  <a:lnTo>
                    <a:pt x="665" y="100"/>
                  </a:lnTo>
                  <a:lnTo>
                    <a:pt x="663" y="93"/>
                  </a:lnTo>
                  <a:lnTo>
                    <a:pt x="653" y="84"/>
                  </a:lnTo>
                  <a:lnTo>
                    <a:pt x="645" y="84"/>
                  </a:lnTo>
                  <a:lnTo>
                    <a:pt x="640" y="86"/>
                  </a:lnTo>
                  <a:lnTo>
                    <a:pt x="635" y="86"/>
                  </a:lnTo>
                  <a:lnTo>
                    <a:pt x="629" y="90"/>
                  </a:lnTo>
                  <a:lnTo>
                    <a:pt x="623" y="93"/>
                  </a:lnTo>
                  <a:lnTo>
                    <a:pt x="615" y="98"/>
                  </a:lnTo>
                  <a:lnTo>
                    <a:pt x="609" y="100"/>
                  </a:lnTo>
                  <a:lnTo>
                    <a:pt x="600" y="105"/>
                  </a:lnTo>
                  <a:lnTo>
                    <a:pt x="593" y="112"/>
                  </a:lnTo>
                  <a:lnTo>
                    <a:pt x="585" y="114"/>
                  </a:lnTo>
                  <a:lnTo>
                    <a:pt x="579" y="118"/>
                  </a:lnTo>
                  <a:lnTo>
                    <a:pt x="569" y="128"/>
                  </a:lnTo>
                  <a:lnTo>
                    <a:pt x="565" y="131"/>
                  </a:lnTo>
                  <a:lnTo>
                    <a:pt x="561" y="136"/>
                  </a:lnTo>
                  <a:lnTo>
                    <a:pt x="565" y="120"/>
                  </a:lnTo>
                  <a:lnTo>
                    <a:pt x="565" y="107"/>
                  </a:lnTo>
                  <a:lnTo>
                    <a:pt x="568" y="91"/>
                  </a:lnTo>
                  <a:lnTo>
                    <a:pt x="565" y="75"/>
                  </a:lnTo>
                  <a:lnTo>
                    <a:pt x="565" y="62"/>
                  </a:lnTo>
                  <a:lnTo>
                    <a:pt x="561" y="51"/>
                  </a:lnTo>
                  <a:lnTo>
                    <a:pt x="557" y="42"/>
                  </a:lnTo>
                  <a:lnTo>
                    <a:pt x="551" y="36"/>
                  </a:lnTo>
                  <a:lnTo>
                    <a:pt x="541" y="36"/>
                  </a:lnTo>
                  <a:lnTo>
                    <a:pt x="531" y="37"/>
                  </a:lnTo>
                  <a:lnTo>
                    <a:pt x="518" y="42"/>
                  </a:lnTo>
                  <a:lnTo>
                    <a:pt x="506" y="48"/>
                  </a:lnTo>
                  <a:lnTo>
                    <a:pt x="493" y="53"/>
                  </a:lnTo>
                  <a:lnTo>
                    <a:pt x="485" y="61"/>
                  </a:lnTo>
                  <a:lnTo>
                    <a:pt x="476" y="67"/>
                  </a:lnTo>
                  <a:lnTo>
                    <a:pt x="472" y="70"/>
                  </a:lnTo>
                  <a:lnTo>
                    <a:pt x="472" y="56"/>
                  </a:lnTo>
                  <a:lnTo>
                    <a:pt x="466" y="45"/>
                  </a:lnTo>
                  <a:lnTo>
                    <a:pt x="462" y="34"/>
                  </a:lnTo>
                  <a:lnTo>
                    <a:pt x="457" y="24"/>
                  </a:lnTo>
                  <a:lnTo>
                    <a:pt x="450" y="15"/>
                  </a:lnTo>
                  <a:lnTo>
                    <a:pt x="441" y="8"/>
                  </a:lnTo>
                  <a:lnTo>
                    <a:pt x="430" y="2"/>
                  </a:lnTo>
                  <a:lnTo>
                    <a:pt x="420" y="0"/>
                  </a:lnTo>
                  <a:lnTo>
                    <a:pt x="409" y="4"/>
                  </a:lnTo>
                  <a:lnTo>
                    <a:pt x="401" y="8"/>
                  </a:lnTo>
                  <a:lnTo>
                    <a:pt x="394" y="15"/>
                  </a:lnTo>
                  <a:lnTo>
                    <a:pt x="388" y="24"/>
                  </a:lnTo>
                  <a:lnTo>
                    <a:pt x="382" y="34"/>
                  </a:lnTo>
                  <a:lnTo>
                    <a:pt x="380" y="46"/>
                  </a:lnTo>
                  <a:lnTo>
                    <a:pt x="375" y="58"/>
                  </a:lnTo>
                  <a:lnTo>
                    <a:pt x="370" y="56"/>
                  </a:lnTo>
                  <a:lnTo>
                    <a:pt x="362" y="51"/>
                  </a:lnTo>
                  <a:lnTo>
                    <a:pt x="355" y="43"/>
                  </a:lnTo>
                  <a:lnTo>
                    <a:pt x="346" y="37"/>
                  </a:lnTo>
                  <a:lnTo>
                    <a:pt x="337" y="32"/>
                  </a:lnTo>
                  <a:lnTo>
                    <a:pt x="326" y="28"/>
                  </a:lnTo>
                  <a:lnTo>
                    <a:pt x="318" y="27"/>
                  </a:lnTo>
                  <a:lnTo>
                    <a:pt x="310" y="27"/>
                  </a:lnTo>
                  <a:lnTo>
                    <a:pt x="306" y="28"/>
                  </a:lnTo>
                  <a:lnTo>
                    <a:pt x="302" y="34"/>
                  </a:lnTo>
                  <a:lnTo>
                    <a:pt x="302" y="46"/>
                  </a:lnTo>
                  <a:lnTo>
                    <a:pt x="306" y="58"/>
                  </a:lnTo>
                  <a:lnTo>
                    <a:pt x="310" y="72"/>
                  </a:lnTo>
                  <a:lnTo>
                    <a:pt x="315" y="88"/>
                  </a:lnTo>
                  <a:lnTo>
                    <a:pt x="319" y="103"/>
                  </a:lnTo>
                  <a:lnTo>
                    <a:pt x="326" y="114"/>
                  </a:lnTo>
                  <a:lnTo>
                    <a:pt x="321" y="112"/>
                  </a:lnTo>
                  <a:lnTo>
                    <a:pt x="315" y="107"/>
                  </a:lnTo>
                  <a:lnTo>
                    <a:pt x="309" y="103"/>
                  </a:lnTo>
                  <a:lnTo>
                    <a:pt x="301" y="98"/>
                  </a:lnTo>
                  <a:lnTo>
                    <a:pt x="294" y="91"/>
                  </a:lnTo>
                  <a:lnTo>
                    <a:pt x="286" y="84"/>
                  </a:lnTo>
                  <a:lnTo>
                    <a:pt x="278" y="79"/>
                  </a:lnTo>
                  <a:lnTo>
                    <a:pt x="269" y="72"/>
                  </a:lnTo>
                  <a:lnTo>
                    <a:pt x="261" y="69"/>
                  </a:lnTo>
                  <a:lnTo>
                    <a:pt x="251" y="65"/>
                  </a:lnTo>
                  <a:lnTo>
                    <a:pt x="245" y="60"/>
                  </a:lnTo>
                  <a:lnTo>
                    <a:pt x="235" y="56"/>
                  </a:lnTo>
                  <a:lnTo>
                    <a:pt x="228" y="53"/>
                  </a:lnTo>
                  <a:lnTo>
                    <a:pt x="223" y="53"/>
                  </a:lnTo>
                  <a:lnTo>
                    <a:pt x="215" y="51"/>
                  </a:lnTo>
                  <a:lnTo>
                    <a:pt x="211" y="53"/>
                  </a:lnTo>
                  <a:lnTo>
                    <a:pt x="204" y="58"/>
                  </a:lnTo>
                  <a:lnTo>
                    <a:pt x="200" y="65"/>
                  </a:lnTo>
                  <a:lnTo>
                    <a:pt x="200" y="72"/>
                  </a:lnTo>
                  <a:lnTo>
                    <a:pt x="206" y="82"/>
                  </a:lnTo>
                  <a:lnTo>
                    <a:pt x="211" y="91"/>
                  </a:lnTo>
                  <a:lnTo>
                    <a:pt x="218" y="103"/>
                  </a:lnTo>
                  <a:lnTo>
                    <a:pt x="223" y="112"/>
                  </a:lnTo>
                  <a:lnTo>
                    <a:pt x="227" y="118"/>
                  </a:lnTo>
                  <a:lnTo>
                    <a:pt x="223" y="114"/>
                  </a:lnTo>
                  <a:lnTo>
                    <a:pt x="220" y="112"/>
                  </a:lnTo>
                  <a:lnTo>
                    <a:pt x="211" y="103"/>
                  </a:lnTo>
                  <a:lnTo>
                    <a:pt x="204" y="100"/>
                  </a:lnTo>
                  <a:lnTo>
                    <a:pt x="198" y="98"/>
                  </a:lnTo>
                  <a:lnTo>
                    <a:pt x="191" y="93"/>
                  </a:lnTo>
                  <a:lnTo>
                    <a:pt x="186" y="90"/>
                  </a:lnTo>
                  <a:lnTo>
                    <a:pt x="176" y="86"/>
                  </a:lnTo>
                  <a:lnTo>
                    <a:pt x="172" y="84"/>
                  </a:lnTo>
                  <a:lnTo>
                    <a:pt x="166" y="82"/>
                  </a:lnTo>
                  <a:lnTo>
                    <a:pt x="159" y="82"/>
                  </a:lnTo>
                  <a:lnTo>
                    <a:pt x="155" y="81"/>
                  </a:lnTo>
                  <a:lnTo>
                    <a:pt x="151" y="82"/>
                  </a:lnTo>
                  <a:lnTo>
                    <a:pt x="146" y="82"/>
                  </a:lnTo>
                  <a:lnTo>
                    <a:pt x="143" y="84"/>
                  </a:lnTo>
                  <a:lnTo>
                    <a:pt x="140" y="91"/>
                  </a:lnTo>
                  <a:lnTo>
                    <a:pt x="143" y="100"/>
                  </a:lnTo>
                  <a:lnTo>
                    <a:pt x="148" y="112"/>
                  </a:lnTo>
                  <a:lnTo>
                    <a:pt x="155" y="122"/>
                  </a:lnTo>
                  <a:lnTo>
                    <a:pt x="166" y="133"/>
                  </a:lnTo>
                  <a:lnTo>
                    <a:pt x="172" y="143"/>
                  </a:lnTo>
                  <a:lnTo>
                    <a:pt x="180" y="152"/>
                  </a:lnTo>
                  <a:lnTo>
                    <a:pt x="186" y="160"/>
                  </a:lnTo>
                  <a:lnTo>
                    <a:pt x="176" y="155"/>
                  </a:lnTo>
                  <a:lnTo>
                    <a:pt x="170" y="152"/>
                  </a:lnTo>
                  <a:lnTo>
                    <a:pt x="160" y="147"/>
                  </a:lnTo>
                  <a:lnTo>
                    <a:pt x="151" y="142"/>
                  </a:lnTo>
                  <a:lnTo>
                    <a:pt x="142" y="138"/>
                  </a:lnTo>
                  <a:lnTo>
                    <a:pt x="132" y="133"/>
                  </a:lnTo>
                  <a:lnTo>
                    <a:pt x="122" y="131"/>
                  </a:lnTo>
                  <a:lnTo>
                    <a:pt x="111" y="127"/>
                  </a:lnTo>
                  <a:lnTo>
                    <a:pt x="103" y="124"/>
                  </a:lnTo>
                  <a:lnTo>
                    <a:pt x="96" y="122"/>
                  </a:lnTo>
                  <a:lnTo>
                    <a:pt x="88" y="120"/>
                  </a:lnTo>
                  <a:lnTo>
                    <a:pt x="80" y="119"/>
                  </a:lnTo>
                  <a:lnTo>
                    <a:pt x="73" y="118"/>
                  </a:lnTo>
                  <a:lnTo>
                    <a:pt x="68" y="119"/>
                  </a:lnTo>
                  <a:lnTo>
                    <a:pt x="65" y="120"/>
                  </a:lnTo>
                  <a:lnTo>
                    <a:pt x="64" y="122"/>
                  </a:lnTo>
                  <a:lnTo>
                    <a:pt x="64" y="129"/>
                  </a:lnTo>
                  <a:lnTo>
                    <a:pt x="68" y="138"/>
                  </a:lnTo>
                  <a:lnTo>
                    <a:pt x="76" y="151"/>
                  </a:lnTo>
                  <a:lnTo>
                    <a:pt x="85" y="162"/>
                  </a:lnTo>
                  <a:lnTo>
                    <a:pt x="96" y="174"/>
                  </a:lnTo>
                  <a:lnTo>
                    <a:pt x="111" y="188"/>
                  </a:lnTo>
                  <a:lnTo>
                    <a:pt x="122" y="195"/>
                  </a:lnTo>
                  <a:lnTo>
                    <a:pt x="132" y="204"/>
                  </a:lnTo>
                  <a:close/>
                </a:path>
              </a:pathLst>
            </a:custGeom>
            <a:solidFill>
              <a:srgbClr val="FFFF8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GB" sz="1349"/>
            </a:p>
          </p:txBody>
        </p:sp>
        <p:sp>
          <p:nvSpPr>
            <p:cNvPr id="59" name="Freeform 21">
              <a:extLst>
                <a:ext uri="{FF2B5EF4-FFF2-40B4-BE49-F238E27FC236}">
                  <a16:creationId xmlns:a16="http://schemas.microsoft.com/office/drawing/2014/main" id="{FBA2DF44-6910-40DF-A40F-B2632BB5B8CC}"/>
                </a:ext>
              </a:extLst>
            </p:cNvPr>
            <p:cNvSpPr>
              <a:spLocks/>
            </p:cNvSpPr>
            <p:nvPr/>
          </p:nvSpPr>
          <p:spPr bwMode="auto">
            <a:xfrm>
              <a:off x="-82377" y="5819765"/>
              <a:ext cx="275585" cy="213754"/>
            </a:xfrm>
            <a:custGeom>
              <a:avLst/>
              <a:gdLst>
                <a:gd name="T0" fmla="*/ 226 w 553"/>
                <a:gd name="T1" fmla="*/ 66 h 390"/>
                <a:gd name="T2" fmla="*/ 251 w 553"/>
                <a:gd name="T3" fmla="*/ 79 h 390"/>
                <a:gd name="T4" fmla="*/ 263 w 553"/>
                <a:gd name="T5" fmla="*/ 72 h 390"/>
                <a:gd name="T6" fmla="*/ 279 w 553"/>
                <a:gd name="T7" fmla="*/ 76 h 390"/>
                <a:gd name="T8" fmla="*/ 298 w 553"/>
                <a:gd name="T9" fmla="*/ 76 h 390"/>
                <a:gd name="T10" fmla="*/ 346 w 553"/>
                <a:gd name="T11" fmla="*/ 22 h 390"/>
                <a:gd name="T12" fmla="*/ 323 w 553"/>
                <a:gd name="T13" fmla="*/ 80 h 390"/>
                <a:gd name="T14" fmla="*/ 334 w 553"/>
                <a:gd name="T15" fmla="*/ 94 h 390"/>
                <a:gd name="T16" fmla="*/ 364 w 553"/>
                <a:gd name="T17" fmla="*/ 79 h 390"/>
                <a:gd name="T18" fmla="*/ 353 w 553"/>
                <a:gd name="T19" fmla="*/ 96 h 390"/>
                <a:gd name="T20" fmla="*/ 366 w 553"/>
                <a:gd name="T21" fmla="*/ 110 h 390"/>
                <a:gd name="T22" fmla="*/ 381 w 553"/>
                <a:gd name="T23" fmla="*/ 119 h 390"/>
                <a:gd name="T24" fmla="*/ 392 w 553"/>
                <a:gd name="T25" fmla="*/ 132 h 390"/>
                <a:gd name="T26" fmla="*/ 401 w 553"/>
                <a:gd name="T27" fmla="*/ 148 h 390"/>
                <a:gd name="T28" fmla="*/ 453 w 553"/>
                <a:gd name="T29" fmla="*/ 141 h 390"/>
                <a:gd name="T30" fmla="*/ 528 w 553"/>
                <a:gd name="T31" fmla="*/ 129 h 390"/>
                <a:gd name="T32" fmla="*/ 504 w 553"/>
                <a:gd name="T33" fmla="*/ 134 h 390"/>
                <a:gd name="T34" fmla="*/ 438 w 553"/>
                <a:gd name="T35" fmla="*/ 148 h 390"/>
                <a:gd name="T36" fmla="*/ 410 w 553"/>
                <a:gd name="T37" fmla="*/ 167 h 390"/>
                <a:gd name="T38" fmla="*/ 450 w 553"/>
                <a:gd name="T39" fmla="*/ 179 h 390"/>
                <a:gd name="T40" fmla="*/ 470 w 553"/>
                <a:gd name="T41" fmla="*/ 184 h 390"/>
                <a:gd name="T42" fmla="*/ 418 w 553"/>
                <a:gd name="T43" fmla="*/ 187 h 390"/>
                <a:gd name="T44" fmla="*/ 405 w 553"/>
                <a:gd name="T45" fmla="*/ 208 h 390"/>
                <a:gd name="T46" fmla="*/ 402 w 553"/>
                <a:gd name="T47" fmla="*/ 227 h 390"/>
                <a:gd name="T48" fmla="*/ 386 w 553"/>
                <a:gd name="T49" fmla="*/ 234 h 390"/>
                <a:gd name="T50" fmla="*/ 401 w 553"/>
                <a:gd name="T51" fmla="*/ 252 h 390"/>
                <a:gd name="T52" fmla="*/ 381 w 553"/>
                <a:gd name="T53" fmla="*/ 246 h 390"/>
                <a:gd name="T54" fmla="*/ 364 w 553"/>
                <a:gd name="T55" fmla="*/ 248 h 390"/>
                <a:gd name="T56" fmla="*/ 369 w 553"/>
                <a:gd name="T57" fmla="*/ 270 h 390"/>
                <a:gd name="T58" fmla="*/ 425 w 553"/>
                <a:gd name="T59" fmla="*/ 335 h 390"/>
                <a:gd name="T60" fmla="*/ 390 w 553"/>
                <a:gd name="T61" fmla="*/ 303 h 390"/>
                <a:gd name="T62" fmla="*/ 346 w 553"/>
                <a:gd name="T63" fmla="*/ 262 h 390"/>
                <a:gd name="T64" fmla="*/ 333 w 553"/>
                <a:gd name="T65" fmla="*/ 281 h 390"/>
                <a:gd name="T66" fmla="*/ 361 w 553"/>
                <a:gd name="T67" fmla="*/ 360 h 390"/>
                <a:gd name="T68" fmla="*/ 305 w 553"/>
                <a:gd name="T69" fmla="*/ 265 h 390"/>
                <a:gd name="T70" fmla="*/ 273 w 553"/>
                <a:gd name="T71" fmla="*/ 295 h 390"/>
                <a:gd name="T72" fmla="*/ 258 w 553"/>
                <a:gd name="T73" fmla="*/ 265 h 390"/>
                <a:gd name="T74" fmla="*/ 237 w 553"/>
                <a:gd name="T75" fmla="*/ 258 h 390"/>
                <a:gd name="T76" fmla="*/ 210 w 553"/>
                <a:gd name="T77" fmla="*/ 298 h 390"/>
                <a:gd name="T78" fmla="*/ 195 w 553"/>
                <a:gd name="T79" fmla="*/ 335 h 390"/>
                <a:gd name="T80" fmla="*/ 213 w 553"/>
                <a:gd name="T81" fmla="*/ 247 h 390"/>
                <a:gd name="T82" fmla="*/ 147 w 553"/>
                <a:gd name="T83" fmla="*/ 295 h 390"/>
                <a:gd name="T84" fmla="*/ 175 w 553"/>
                <a:gd name="T85" fmla="*/ 252 h 390"/>
                <a:gd name="T86" fmla="*/ 180 w 553"/>
                <a:gd name="T87" fmla="*/ 228 h 390"/>
                <a:gd name="T88" fmla="*/ 168 w 553"/>
                <a:gd name="T89" fmla="*/ 215 h 390"/>
                <a:gd name="T90" fmla="*/ 136 w 553"/>
                <a:gd name="T91" fmla="*/ 211 h 390"/>
                <a:gd name="T92" fmla="*/ 64 w 553"/>
                <a:gd name="T93" fmla="*/ 227 h 390"/>
                <a:gd name="T94" fmla="*/ 33 w 553"/>
                <a:gd name="T95" fmla="*/ 234 h 390"/>
                <a:gd name="T96" fmla="*/ 112 w 553"/>
                <a:gd name="T97" fmla="*/ 209 h 390"/>
                <a:gd name="T98" fmla="*/ 156 w 553"/>
                <a:gd name="T99" fmla="*/ 190 h 390"/>
                <a:gd name="T100" fmla="*/ 139 w 553"/>
                <a:gd name="T101" fmla="*/ 165 h 390"/>
                <a:gd name="T102" fmla="*/ 104 w 553"/>
                <a:gd name="T103" fmla="*/ 161 h 390"/>
                <a:gd name="T104" fmla="*/ 146 w 553"/>
                <a:gd name="T105" fmla="*/ 152 h 390"/>
                <a:gd name="T106" fmla="*/ 155 w 553"/>
                <a:gd name="T107" fmla="*/ 139 h 390"/>
                <a:gd name="T108" fmla="*/ 158 w 553"/>
                <a:gd name="T109" fmla="*/ 122 h 390"/>
                <a:gd name="T110" fmla="*/ 130 w 553"/>
                <a:gd name="T111" fmla="*/ 100 h 390"/>
                <a:gd name="T112" fmla="*/ 78 w 553"/>
                <a:gd name="T113" fmla="*/ 61 h 390"/>
                <a:gd name="T114" fmla="*/ 88 w 553"/>
                <a:gd name="T115" fmla="*/ 68 h 390"/>
                <a:gd name="T116" fmla="*/ 139 w 553"/>
                <a:gd name="T117" fmla="*/ 96 h 390"/>
                <a:gd name="T118" fmla="*/ 178 w 553"/>
                <a:gd name="T119" fmla="*/ 104 h 390"/>
                <a:gd name="T120" fmla="*/ 184 w 553"/>
                <a:gd name="T121" fmla="*/ 94 h 390"/>
                <a:gd name="T122" fmla="*/ 206 w 553"/>
                <a:gd name="T123" fmla="*/ 89 h 390"/>
                <a:gd name="T124" fmla="*/ 164 w 553"/>
                <a:gd name="T125" fmla="*/ 0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553" h="390">
                  <a:moveTo>
                    <a:pt x="164" y="0"/>
                  </a:moveTo>
                  <a:lnTo>
                    <a:pt x="178" y="17"/>
                  </a:lnTo>
                  <a:lnTo>
                    <a:pt x="194" y="33"/>
                  </a:lnTo>
                  <a:lnTo>
                    <a:pt x="206" y="47"/>
                  </a:lnTo>
                  <a:lnTo>
                    <a:pt x="214" y="58"/>
                  </a:lnTo>
                  <a:lnTo>
                    <a:pt x="226" y="66"/>
                  </a:lnTo>
                  <a:lnTo>
                    <a:pt x="235" y="74"/>
                  </a:lnTo>
                  <a:lnTo>
                    <a:pt x="241" y="79"/>
                  </a:lnTo>
                  <a:lnTo>
                    <a:pt x="245" y="80"/>
                  </a:lnTo>
                  <a:lnTo>
                    <a:pt x="249" y="80"/>
                  </a:lnTo>
                  <a:lnTo>
                    <a:pt x="249" y="79"/>
                  </a:lnTo>
                  <a:lnTo>
                    <a:pt x="251" y="79"/>
                  </a:lnTo>
                  <a:lnTo>
                    <a:pt x="255" y="77"/>
                  </a:lnTo>
                  <a:lnTo>
                    <a:pt x="258" y="76"/>
                  </a:lnTo>
                  <a:lnTo>
                    <a:pt x="258" y="75"/>
                  </a:lnTo>
                  <a:lnTo>
                    <a:pt x="259" y="72"/>
                  </a:lnTo>
                  <a:lnTo>
                    <a:pt x="259" y="70"/>
                  </a:lnTo>
                  <a:lnTo>
                    <a:pt x="263" y="72"/>
                  </a:lnTo>
                  <a:lnTo>
                    <a:pt x="265" y="75"/>
                  </a:lnTo>
                  <a:lnTo>
                    <a:pt x="269" y="76"/>
                  </a:lnTo>
                  <a:lnTo>
                    <a:pt x="270" y="77"/>
                  </a:lnTo>
                  <a:lnTo>
                    <a:pt x="275" y="79"/>
                  </a:lnTo>
                  <a:lnTo>
                    <a:pt x="278" y="77"/>
                  </a:lnTo>
                  <a:lnTo>
                    <a:pt x="279" y="76"/>
                  </a:lnTo>
                  <a:lnTo>
                    <a:pt x="283" y="72"/>
                  </a:lnTo>
                  <a:lnTo>
                    <a:pt x="283" y="79"/>
                  </a:lnTo>
                  <a:lnTo>
                    <a:pt x="286" y="80"/>
                  </a:lnTo>
                  <a:lnTo>
                    <a:pt x="291" y="80"/>
                  </a:lnTo>
                  <a:lnTo>
                    <a:pt x="291" y="79"/>
                  </a:lnTo>
                  <a:lnTo>
                    <a:pt x="298" y="76"/>
                  </a:lnTo>
                  <a:lnTo>
                    <a:pt x="303" y="72"/>
                  </a:lnTo>
                  <a:lnTo>
                    <a:pt x="311" y="66"/>
                  </a:lnTo>
                  <a:lnTo>
                    <a:pt x="319" y="58"/>
                  </a:lnTo>
                  <a:lnTo>
                    <a:pt x="329" y="47"/>
                  </a:lnTo>
                  <a:lnTo>
                    <a:pt x="338" y="36"/>
                  </a:lnTo>
                  <a:lnTo>
                    <a:pt x="346" y="22"/>
                  </a:lnTo>
                  <a:lnTo>
                    <a:pt x="341" y="33"/>
                  </a:lnTo>
                  <a:lnTo>
                    <a:pt x="335" y="44"/>
                  </a:lnTo>
                  <a:lnTo>
                    <a:pt x="331" y="57"/>
                  </a:lnTo>
                  <a:lnTo>
                    <a:pt x="329" y="66"/>
                  </a:lnTo>
                  <a:lnTo>
                    <a:pt x="326" y="75"/>
                  </a:lnTo>
                  <a:lnTo>
                    <a:pt x="323" y="80"/>
                  </a:lnTo>
                  <a:lnTo>
                    <a:pt x="321" y="85"/>
                  </a:lnTo>
                  <a:lnTo>
                    <a:pt x="321" y="87"/>
                  </a:lnTo>
                  <a:lnTo>
                    <a:pt x="323" y="87"/>
                  </a:lnTo>
                  <a:lnTo>
                    <a:pt x="326" y="89"/>
                  </a:lnTo>
                  <a:lnTo>
                    <a:pt x="330" y="90"/>
                  </a:lnTo>
                  <a:lnTo>
                    <a:pt x="334" y="94"/>
                  </a:lnTo>
                  <a:lnTo>
                    <a:pt x="335" y="94"/>
                  </a:lnTo>
                  <a:lnTo>
                    <a:pt x="338" y="93"/>
                  </a:lnTo>
                  <a:lnTo>
                    <a:pt x="344" y="89"/>
                  </a:lnTo>
                  <a:lnTo>
                    <a:pt x="349" y="85"/>
                  </a:lnTo>
                  <a:lnTo>
                    <a:pt x="356" y="82"/>
                  </a:lnTo>
                  <a:lnTo>
                    <a:pt x="364" y="79"/>
                  </a:lnTo>
                  <a:lnTo>
                    <a:pt x="373" y="74"/>
                  </a:lnTo>
                  <a:lnTo>
                    <a:pt x="381" y="70"/>
                  </a:lnTo>
                  <a:lnTo>
                    <a:pt x="370" y="76"/>
                  </a:lnTo>
                  <a:lnTo>
                    <a:pt x="358" y="89"/>
                  </a:lnTo>
                  <a:lnTo>
                    <a:pt x="354" y="94"/>
                  </a:lnTo>
                  <a:lnTo>
                    <a:pt x="353" y="96"/>
                  </a:lnTo>
                  <a:lnTo>
                    <a:pt x="353" y="100"/>
                  </a:lnTo>
                  <a:lnTo>
                    <a:pt x="354" y="100"/>
                  </a:lnTo>
                  <a:lnTo>
                    <a:pt x="356" y="101"/>
                  </a:lnTo>
                  <a:lnTo>
                    <a:pt x="358" y="103"/>
                  </a:lnTo>
                  <a:lnTo>
                    <a:pt x="364" y="108"/>
                  </a:lnTo>
                  <a:lnTo>
                    <a:pt x="366" y="110"/>
                  </a:lnTo>
                  <a:lnTo>
                    <a:pt x="370" y="112"/>
                  </a:lnTo>
                  <a:lnTo>
                    <a:pt x="373" y="113"/>
                  </a:lnTo>
                  <a:lnTo>
                    <a:pt x="373" y="115"/>
                  </a:lnTo>
                  <a:lnTo>
                    <a:pt x="374" y="115"/>
                  </a:lnTo>
                  <a:lnTo>
                    <a:pt x="378" y="118"/>
                  </a:lnTo>
                  <a:lnTo>
                    <a:pt x="381" y="119"/>
                  </a:lnTo>
                  <a:lnTo>
                    <a:pt x="382" y="122"/>
                  </a:lnTo>
                  <a:lnTo>
                    <a:pt x="385" y="122"/>
                  </a:lnTo>
                  <a:lnTo>
                    <a:pt x="386" y="124"/>
                  </a:lnTo>
                  <a:lnTo>
                    <a:pt x="390" y="127"/>
                  </a:lnTo>
                  <a:lnTo>
                    <a:pt x="390" y="129"/>
                  </a:lnTo>
                  <a:lnTo>
                    <a:pt x="392" y="132"/>
                  </a:lnTo>
                  <a:lnTo>
                    <a:pt x="393" y="134"/>
                  </a:lnTo>
                  <a:lnTo>
                    <a:pt x="393" y="137"/>
                  </a:lnTo>
                  <a:lnTo>
                    <a:pt x="396" y="137"/>
                  </a:lnTo>
                  <a:lnTo>
                    <a:pt x="397" y="141"/>
                  </a:lnTo>
                  <a:lnTo>
                    <a:pt x="401" y="142"/>
                  </a:lnTo>
                  <a:lnTo>
                    <a:pt x="401" y="148"/>
                  </a:lnTo>
                  <a:lnTo>
                    <a:pt x="410" y="148"/>
                  </a:lnTo>
                  <a:lnTo>
                    <a:pt x="418" y="146"/>
                  </a:lnTo>
                  <a:lnTo>
                    <a:pt x="425" y="144"/>
                  </a:lnTo>
                  <a:lnTo>
                    <a:pt x="434" y="144"/>
                  </a:lnTo>
                  <a:lnTo>
                    <a:pt x="445" y="142"/>
                  </a:lnTo>
                  <a:lnTo>
                    <a:pt x="453" y="141"/>
                  </a:lnTo>
                  <a:lnTo>
                    <a:pt x="468" y="139"/>
                  </a:lnTo>
                  <a:lnTo>
                    <a:pt x="478" y="137"/>
                  </a:lnTo>
                  <a:lnTo>
                    <a:pt x="491" y="134"/>
                  </a:lnTo>
                  <a:lnTo>
                    <a:pt x="504" y="134"/>
                  </a:lnTo>
                  <a:lnTo>
                    <a:pt x="516" y="132"/>
                  </a:lnTo>
                  <a:lnTo>
                    <a:pt x="528" y="129"/>
                  </a:lnTo>
                  <a:lnTo>
                    <a:pt x="541" y="129"/>
                  </a:lnTo>
                  <a:lnTo>
                    <a:pt x="553" y="127"/>
                  </a:lnTo>
                  <a:lnTo>
                    <a:pt x="541" y="129"/>
                  </a:lnTo>
                  <a:lnTo>
                    <a:pt x="528" y="129"/>
                  </a:lnTo>
                  <a:lnTo>
                    <a:pt x="517" y="132"/>
                  </a:lnTo>
                  <a:lnTo>
                    <a:pt x="504" y="134"/>
                  </a:lnTo>
                  <a:lnTo>
                    <a:pt x="492" y="134"/>
                  </a:lnTo>
                  <a:lnTo>
                    <a:pt x="478" y="137"/>
                  </a:lnTo>
                  <a:lnTo>
                    <a:pt x="469" y="141"/>
                  </a:lnTo>
                  <a:lnTo>
                    <a:pt x="456" y="142"/>
                  </a:lnTo>
                  <a:lnTo>
                    <a:pt x="446" y="144"/>
                  </a:lnTo>
                  <a:lnTo>
                    <a:pt x="438" y="148"/>
                  </a:lnTo>
                  <a:lnTo>
                    <a:pt x="430" y="151"/>
                  </a:lnTo>
                  <a:lnTo>
                    <a:pt x="422" y="153"/>
                  </a:lnTo>
                  <a:lnTo>
                    <a:pt x="416" y="156"/>
                  </a:lnTo>
                  <a:lnTo>
                    <a:pt x="413" y="158"/>
                  </a:lnTo>
                  <a:lnTo>
                    <a:pt x="410" y="162"/>
                  </a:lnTo>
                  <a:lnTo>
                    <a:pt x="410" y="167"/>
                  </a:lnTo>
                  <a:lnTo>
                    <a:pt x="413" y="172"/>
                  </a:lnTo>
                  <a:lnTo>
                    <a:pt x="416" y="174"/>
                  </a:lnTo>
                  <a:lnTo>
                    <a:pt x="422" y="175"/>
                  </a:lnTo>
                  <a:lnTo>
                    <a:pt x="428" y="176"/>
                  </a:lnTo>
                  <a:lnTo>
                    <a:pt x="436" y="179"/>
                  </a:lnTo>
                  <a:lnTo>
                    <a:pt x="450" y="179"/>
                  </a:lnTo>
                  <a:lnTo>
                    <a:pt x="458" y="180"/>
                  </a:lnTo>
                  <a:lnTo>
                    <a:pt x="469" y="181"/>
                  </a:lnTo>
                  <a:lnTo>
                    <a:pt x="495" y="181"/>
                  </a:lnTo>
                  <a:lnTo>
                    <a:pt x="503" y="184"/>
                  </a:lnTo>
                  <a:lnTo>
                    <a:pt x="516" y="184"/>
                  </a:lnTo>
                  <a:lnTo>
                    <a:pt x="470" y="184"/>
                  </a:lnTo>
                  <a:lnTo>
                    <a:pt x="462" y="185"/>
                  </a:lnTo>
                  <a:lnTo>
                    <a:pt x="446" y="185"/>
                  </a:lnTo>
                  <a:lnTo>
                    <a:pt x="438" y="186"/>
                  </a:lnTo>
                  <a:lnTo>
                    <a:pt x="428" y="186"/>
                  </a:lnTo>
                  <a:lnTo>
                    <a:pt x="422" y="187"/>
                  </a:lnTo>
                  <a:lnTo>
                    <a:pt x="418" y="187"/>
                  </a:lnTo>
                  <a:lnTo>
                    <a:pt x="413" y="189"/>
                  </a:lnTo>
                  <a:lnTo>
                    <a:pt x="410" y="194"/>
                  </a:lnTo>
                  <a:lnTo>
                    <a:pt x="410" y="203"/>
                  </a:lnTo>
                  <a:lnTo>
                    <a:pt x="406" y="204"/>
                  </a:lnTo>
                  <a:lnTo>
                    <a:pt x="406" y="205"/>
                  </a:lnTo>
                  <a:lnTo>
                    <a:pt x="405" y="208"/>
                  </a:lnTo>
                  <a:lnTo>
                    <a:pt x="405" y="210"/>
                  </a:lnTo>
                  <a:lnTo>
                    <a:pt x="401" y="215"/>
                  </a:lnTo>
                  <a:lnTo>
                    <a:pt x="398" y="217"/>
                  </a:lnTo>
                  <a:lnTo>
                    <a:pt x="398" y="220"/>
                  </a:lnTo>
                  <a:lnTo>
                    <a:pt x="401" y="224"/>
                  </a:lnTo>
                  <a:lnTo>
                    <a:pt x="402" y="227"/>
                  </a:lnTo>
                  <a:lnTo>
                    <a:pt x="410" y="229"/>
                  </a:lnTo>
                  <a:lnTo>
                    <a:pt x="396" y="229"/>
                  </a:lnTo>
                  <a:lnTo>
                    <a:pt x="393" y="232"/>
                  </a:lnTo>
                  <a:lnTo>
                    <a:pt x="390" y="232"/>
                  </a:lnTo>
                  <a:lnTo>
                    <a:pt x="390" y="232"/>
                  </a:lnTo>
                  <a:lnTo>
                    <a:pt x="386" y="234"/>
                  </a:lnTo>
                  <a:lnTo>
                    <a:pt x="390" y="234"/>
                  </a:lnTo>
                  <a:lnTo>
                    <a:pt x="390" y="237"/>
                  </a:lnTo>
                  <a:lnTo>
                    <a:pt x="393" y="241"/>
                  </a:lnTo>
                  <a:lnTo>
                    <a:pt x="396" y="246"/>
                  </a:lnTo>
                  <a:lnTo>
                    <a:pt x="398" y="248"/>
                  </a:lnTo>
                  <a:lnTo>
                    <a:pt x="401" y="252"/>
                  </a:lnTo>
                  <a:lnTo>
                    <a:pt x="405" y="257"/>
                  </a:lnTo>
                  <a:lnTo>
                    <a:pt x="401" y="253"/>
                  </a:lnTo>
                  <a:lnTo>
                    <a:pt x="396" y="251"/>
                  </a:lnTo>
                  <a:lnTo>
                    <a:pt x="390" y="248"/>
                  </a:lnTo>
                  <a:lnTo>
                    <a:pt x="385" y="247"/>
                  </a:lnTo>
                  <a:lnTo>
                    <a:pt x="381" y="246"/>
                  </a:lnTo>
                  <a:lnTo>
                    <a:pt x="373" y="246"/>
                  </a:lnTo>
                  <a:lnTo>
                    <a:pt x="370" y="246"/>
                  </a:lnTo>
                  <a:lnTo>
                    <a:pt x="366" y="246"/>
                  </a:lnTo>
                  <a:lnTo>
                    <a:pt x="366" y="247"/>
                  </a:lnTo>
                  <a:lnTo>
                    <a:pt x="364" y="247"/>
                  </a:lnTo>
                  <a:lnTo>
                    <a:pt x="364" y="248"/>
                  </a:lnTo>
                  <a:lnTo>
                    <a:pt x="360" y="251"/>
                  </a:lnTo>
                  <a:lnTo>
                    <a:pt x="360" y="253"/>
                  </a:lnTo>
                  <a:lnTo>
                    <a:pt x="361" y="257"/>
                  </a:lnTo>
                  <a:lnTo>
                    <a:pt x="364" y="262"/>
                  </a:lnTo>
                  <a:lnTo>
                    <a:pt x="364" y="265"/>
                  </a:lnTo>
                  <a:lnTo>
                    <a:pt x="369" y="270"/>
                  </a:lnTo>
                  <a:lnTo>
                    <a:pt x="374" y="276"/>
                  </a:lnTo>
                  <a:lnTo>
                    <a:pt x="381" y="285"/>
                  </a:lnTo>
                  <a:lnTo>
                    <a:pt x="390" y="295"/>
                  </a:lnTo>
                  <a:lnTo>
                    <a:pt x="398" y="305"/>
                  </a:lnTo>
                  <a:lnTo>
                    <a:pt x="410" y="320"/>
                  </a:lnTo>
                  <a:lnTo>
                    <a:pt x="425" y="335"/>
                  </a:lnTo>
                  <a:lnTo>
                    <a:pt x="441" y="352"/>
                  </a:lnTo>
                  <a:lnTo>
                    <a:pt x="433" y="344"/>
                  </a:lnTo>
                  <a:lnTo>
                    <a:pt x="425" y="335"/>
                  </a:lnTo>
                  <a:lnTo>
                    <a:pt x="406" y="319"/>
                  </a:lnTo>
                  <a:lnTo>
                    <a:pt x="398" y="309"/>
                  </a:lnTo>
                  <a:lnTo>
                    <a:pt x="390" y="303"/>
                  </a:lnTo>
                  <a:lnTo>
                    <a:pt x="374" y="287"/>
                  </a:lnTo>
                  <a:lnTo>
                    <a:pt x="369" y="281"/>
                  </a:lnTo>
                  <a:lnTo>
                    <a:pt x="361" y="276"/>
                  </a:lnTo>
                  <a:lnTo>
                    <a:pt x="356" y="270"/>
                  </a:lnTo>
                  <a:lnTo>
                    <a:pt x="350" y="267"/>
                  </a:lnTo>
                  <a:lnTo>
                    <a:pt x="346" y="262"/>
                  </a:lnTo>
                  <a:lnTo>
                    <a:pt x="341" y="262"/>
                  </a:lnTo>
                  <a:lnTo>
                    <a:pt x="338" y="260"/>
                  </a:lnTo>
                  <a:lnTo>
                    <a:pt x="335" y="260"/>
                  </a:lnTo>
                  <a:lnTo>
                    <a:pt x="333" y="265"/>
                  </a:lnTo>
                  <a:lnTo>
                    <a:pt x="331" y="270"/>
                  </a:lnTo>
                  <a:lnTo>
                    <a:pt x="333" y="281"/>
                  </a:lnTo>
                  <a:lnTo>
                    <a:pt x="338" y="296"/>
                  </a:lnTo>
                  <a:lnTo>
                    <a:pt x="344" y="314"/>
                  </a:lnTo>
                  <a:lnTo>
                    <a:pt x="352" y="335"/>
                  </a:lnTo>
                  <a:lnTo>
                    <a:pt x="361" y="361"/>
                  </a:lnTo>
                  <a:lnTo>
                    <a:pt x="374" y="390"/>
                  </a:lnTo>
                  <a:lnTo>
                    <a:pt x="361" y="360"/>
                  </a:lnTo>
                  <a:lnTo>
                    <a:pt x="350" y="335"/>
                  </a:lnTo>
                  <a:lnTo>
                    <a:pt x="338" y="314"/>
                  </a:lnTo>
                  <a:lnTo>
                    <a:pt x="329" y="295"/>
                  </a:lnTo>
                  <a:lnTo>
                    <a:pt x="319" y="284"/>
                  </a:lnTo>
                  <a:lnTo>
                    <a:pt x="314" y="273"/>
                  </a:lnTo>
                  <a:lnTo>
                    <a:pt x="305" y="265"/>
                  </a:lnTo>
                  <a:lnTo>
                    <a:pt x="283" y="265"/>
                  </a:lnTo>
                  <a:lnTo>
                    <a:pt x="278" y="267"/>
                  </a:lnTo>
                  <a:lnTo>
                    <a:pt x="275" y="276"/>
                  </a:lnTo>
                  <a:lnTo>
                    <a:pt x="275" y="287"/>
                  </a:lnTo>
                  <a:lnTo>
                    <a:pt x="275" y="303"/>
                  </a:lnTo>
                  <a:lnTo>
                    <a:pt x="273" y="295"/>
                  </a:lnTo>
                  <a:lnTo>
                    <a:pt x="270" y="287"/>
                  </a:lnTo>
                  <a:lnTo>
                    <a:pt x="269" y="281"/>
                  </a:lnTo>
                  <a:lnTo>
                    <a:pt x="266" y="276"/>
                  </a:lnTo>
                  <a:lnTo>
                    <a:pt x="263" y="270"/>
                  </a:lnTo>
                  <a:lnTo>
                    <a:pt x="259" y="267"/>
                  </a:lnTo>
                  <a:lnTo>
                    <a:pt x="258" y="265"/>
                  </a:lnTo>
                  <a:lnTo>
                    <a:pt x="257" y="262"/>
                  </a:lnTo>
                  <a:lnTo>
                    <a:pt x="251" y="262"/>
                  </a:lnTo>
                  <a:lnTo>
                    <a:pt x="249" y="262"/>
                  </a:lnTo>
                  <a:lnTo>
                    <a:pt x="243" y="262"/>
                  </a:lnTo>
                  <a:lnTo>
                    <a:pt x="241" y="260"/>
                  </a:lnTo>
                  <a:lnTo>
                    <a:pt x="237" y="258"/>
                  </a:lnTo>
                  <a:lnTo>
                    <a:pt x="235" y="257"/>
                  </a:lnTo>
                  <a:lnTo>
                    <a:pt x="231" y="253"/>
                  </a:lnTo>
                  <a:lnTo>
                    <a:pt x="227" y="258"/>
                  </a:lnTo>
                  <a:lnTo>
                    <a:pt x="223" y="267"/>
                  </a:lnTo>
                  <a:lnTo>
                    <a:pt x="215" y="281"/>
                  </a:lnTo>
                  <a:lnTo>
                    <a:pt x="210" y="298"/>
                  </a:lnTo>
                  <a:lnTo>
                    <a:pt x="203" y="316"/>
                  </a:lnTo>
                  <a:lnTo>
                    <a:pt x="197" y="333"/>
                  </a:lnTo>
                  <a:lnTo>
                    <a:pt x="191" y="352"/>
                  </a:lnTo>
                  <a:lnTo>
                    <a:pt x="187" y="366"/>
                  </a:lnTo>
                  <a:lnTo>
                    <a:pt x="191" y="352"/>
                  </a:lnTo>
                  <a:lnTo>
                    <a:pt x="195" y="335"/>
                  </a:lnTo>
                  <a:lnTo>
                    <a:pt x="203" y="316"/>
                  </a:lnTo>
                  <a:lnTo>
                    <a:pt x="209" y="295"/>
                  </a:lnTo>
                  <a:lnTo>
                    <a:pt x="213" y="279"/>
                  </a:lnTo>
                  <a:lnTo>
                    <a:pt x="214" y="265"/>
                  </a:lnTo>
                  <a:lnTo>
                    <a:pt x="214" y="252"/>
                  </a:lnTo>
                  <a:lnTo>
                    <a:pt x="213" y="247"/>
                  </a:lnTo>
                  <a:lnTo>
                    <a:pt x="206" y="247"/>
                  </a:lnTo>
                  <a:lnTo>
                    <a:pt x="199" y="251"/>
                  </a:lnTo>
                  <a:lnTo>
                    <a:pt x="188" y="257"/>
                  </a:lnTo>
                  <a:lnTo>
                    <a:pt x="178" y="265"/>
                  </a:lnTo>
                  <a:lnTo>
                    <a:pt x="168" y="276"/>
                  </a:lnTo>
                  <a:lnTo>
                    <a:pt x="147" y="295"/>
                  </a:lnTo>
                  <a:lnTo>
                    <a:pt x="139" y="309"/>
                  </a:lnTo>
                  <a:lnTo>
                    <a:pt x="144" y="300"/>
                  </a:lnTo>
                  <a:lnTo>
                    <a:pt x="151" y="291"/>
                  </a:lnTo>
                  <a:lnTo>
                    <a:pt x="159" y="279"/>
                  </a:lnTo>
                  <a:lnTo>
                    <a:pt x="168" y="265"/>
                  </a:lnTo>
                  <a:lnTo>
                    <a:pt x="175" y="252"/>
                  </a:lnTo>
                  <a:lnTo>
                    <a:pt x="183" y="243"/>
                  </a:lnTo>
                  <a:lnTo>
                    <a:pt x="187" y="237"/>
                  </a:lnTo>
                  <a:lnTo>
                    <a:pt x="188" y="234"/>
                  </a:lnTo>
                  <a:lnTo>
                    <a:pt x="187" y="232"/>
                  </a:lnTo>
                  <a:lnTo>
                    <a:pt x="183" y="229"/>
                  </a:lnTo>
                  <a:lnTo>
                    <a:pt x="180" y="228"/>
                  </a:lnTo>
                  <a:lnTo>
                    <a:pt x="180" y="227"/>
                  </a:lnTo>
                  <a:lnTo>
                    <a:pt x="178" y="227"/>
                  </a:lnTo>
                  <a:lnTo>
                    <a:pt x="172" y="224"/>
                  </a:lnTo>
                  <a:lnTo>
                    <a:pt x="171" y="222"/>
                  </a:lnTo>
                  <a:lnTo>
                    <a:pt x="171" y="219"/>
                  </a:lnTo>
                  <a:lnTo>
                    <a:pt x="168" y="215"/>
                  </a:lnTo>
                  <a:lnTo>
                    <a:pt x="166" y="213"/>
                  </a:lnTo>
                  <a:lnTo>
                    <a:pt x="166" y="211"/>
                  </a:lnTo>
                  <a:lnTo>
                    <a:pt x="163" y="209"/>
                  </a:lnTo>
                  <a:lnTo>
                    <a:pt x="151" y="209"/>
                  </a:lnTo>
                  <a:lnTo>
                    <a:pt x="144" y="210"/>
                  </a:lnTo>
                  <a:lnTo>
                    <a:pt x="136" y="211"/>
                  </a:lnTo>
                  <a:lnTo>
                    <a:pt x="127" y="213"/>
                  </a:lnTo>
                  <a:lnTo>
                    <a:pt x="116" y="215"/>
                  </a:lnTo>
                  <a:lnTo>
                    <a:pt x="107" y="217"/>
                  </a:lnTo>
                  <a:lnTo>
                    <a:pt x="94" y="220"/>
                  </a:lnTo>
                  <a:lnTo>
                    <a:pt x="79" y="224"/>
                  </a:lnTo>
                  <a:lnTo>
                    <a:pt x="64" y="227"/>
                  </a:lnTo>
                  <a:lnTo>
                    <a:pt x="51" y="229"/>
                  </a:lnTo>
                  <a:lnTo>
                    <a:pt x="36" y="234"/>
                  </a:lnTo>
                  <a:lnTo>
                    <a:pt x="19" y="241"/>
                  </a:lnTo>
                  <a:lnTo>
                    <a:pt x="0" y="246"/>
                  </a:lnTo>
                  <a:lnTo>
                    <a:pt x="17" y="241"/>
                  </a:lnTo>
                  <a:lnTo>
                    <a:pt x="33" y="234"/>
                  </a:lnTo>
                  <a:lnTo>
                    <a:pt x="48" y="229"/>
                  </a:lnTo>
                  <a:lnTo>
                    <a:pt x="63" y="227"/>
                  </a:lnTo>
                  <a:lnTo>
                    <a:pt x="78" y="222"/>
                  </a:lnTo>
                  <a:lnTo>
                    <a:pt x="88" y="217"/>
                  </a:lnTo>
                  <a:lnTo>
                    <a:pt x="100" y="213"/>
                  </a:lnTo>
                  <a:lnTo>
                    <a:pt x="112" y="209"/>
                  </a:lnTo>
                  <a:lnTo>
                    <a:pt x="122" y="205"/>
                  </a:lnTo>
                  <a:lnTo>
                    <a:pt x="130" y="203"/>
                  </a:lnTo>
                  <a:lnTo>
                    <a:pt x="136" y="200"/>
                  </a:lnTo>
                  <a:lnTo>
                    <a:pt x="144" y="196"/>
                  </a:lnTo>
                  <a:lnTo>
                    <a:pt x="150" y="196"/>
                  </a:lnTo>
                  <a:lnTo>
                    <a:pt x="156" y="190"/>
                  </a:lnTo>
                  <a:lnTo>
                    <a:pt x="155" y="187"/>
                  </a:lnTo>
                  <a:lnTo>
                    <a:pt x="155" y="184"/>
                  </a:lnTo>
                  <a:lnTo>
                    <a:pt x="152" y="181"/>
                  </a:lnTo>
                  <a:lnTo>
                    <a:pt x="151" y="181"/>
                  </a:lnTo>
                  <a:lnTo>
                    <a:pt x="150" y="175"/>
                  </a:lnTo>
                  <a:lnTo>
                    <a:pt x="139" y="165"/>
                  </a:lnTo>
                  <a:lnTo>
                    <a:pt x="132" y="163"/>
                  </a:lnTo>
                  <a:lnTo>
                    <a:pt x="123" y="162"/>
                  </a:lnTo>
                  <a:lnTo>
                    <a:pt x="114" y="161"/>
                  </a:lnTo>
                  <a:lnTo>
                    <a:pt x="88" y="161"/>
                  </a:lnTo>
                  <a:lnTo>
                    <a:pt x="96" y="161"/>
                  </a:lnTo>
                  <a:lnTo>
                    <a:pt x="104" y="161"/>
                  </a:lnTo>
                  <a:lnTo>
                    <a:pt x="115" y="158"/>
                  </a:lnTo>
                  <a:lnTo>
                    <a:pt x="123" y="156"/>
                  </a:lnTo>
                  <a:lnTo>
                    <a:pt x="132" y="156"/>
                  </a:lnTo>
                  <a:lnTo>
                    <a:pt x="139" y="156"/>
                  </a:lnTo>
                  <a:lnTo>
                    <a:pt x="144" y="153"/>
                  </a:lnTo>
                  <a:lnTo>
                    <a:pt x="146" y="152"/>
                  </a:lnTo>
                  <a:lnTo>
                    <a:pt x="147" y="148"/>
                  </a:lnTo>
                  <a:lnTo>
                    <a:pt x="147" y="146"/>
                  </a:lnTo>
                  <a:lnTo>
                    <a:pt x="148" y="144"/>
                  </a:lnTo>
                  <a:lnTo>
                    <a:pt x="147" y="142"/>
                  </a:lnTo>
                  <a:lnTo>
                    <a:pt x="151" y="141"/>
                  </a:lnTo>
                  <a:lnTo>
                    <a:pt x="155" y="139"/>
                  </a:lnTo>
                  <a:lnTo>
                    <a:pt x="156" y="137"/>
                  </a:lnTo>
                  <a:lnTo>
                    <a:pt x="156" y="137"/>
                  </a:lnTo>
                  <a:lnTo>
                    <a:pt x="158" y="134"/>
                  </a:lnTo>
                  <a:lnTo>
                    <a:pt x="159" y="132"/>
                  </a:lnTo>
                  <a:lnTo>
                    <a:pt x="159" y="124"/>
                  </a:lnTo>
                  <a:lnTo>
                    <a:pt x="158" y="122"/>
                  </a:lnTo>
                  <a:lnTo>
                    <a:pt x="155" y="120"/>
                  </a:lnTo>
                  <a:lnTo>
                    <a:pt x="151" y="118"/>
                  </a:lnTo>
                  <a:lnTo>
                    <a:pt x="147" y="115"/>
                  </a:lnTo>
                  <a:lnTo>
                    <a:pt x="143" y="112"/>
                  </a:lnTo>
                  <a:lnTo>
                    <a:pt x="136" y="106"/>
                  </a:lnTo>
                  <a:lnTo>
                    <a:pt x="130" y="100"/>
                  </a:lnTo>
                  <a:lnTo>
                    <a:pt x="123" y="94"/>
                  </a:lnTo>
                  <a:lnTo>
                    <a:pt x="115" y="89"/>
                  </a:lnTo>
                  <a:lnTo>
                    <a:pt x="107" y="82"/>
                  </a:lnTo>
                  <a:lnTo>
                    <a:pt x="98" y="75"/>
                  </a:lnTo>
                  <a:lnTo>
                    <a:pt x="88" y="68"/>
                  </a:lnTo>
                  <a:lnTo>
                    <a:pt x="78" y="61"/>
                  </a:lnTo>
                  <a:lnTo>
                    <a:pt x="68" y="53"/>
                  </a:lnTo>
                  <a:lnTo>
                    <a:pt x="55" y="44"/>
                  </a:lnTo>
                  <a:lnTo>
                    <a:pt x="63" y="50"/>
                  </a:lnTo>
                  <a:lnTo>
                    <a:pt x="72" y="55"/>
                  </a:lnTo>
                  <a:lnTo>
                    <a:pt x="82" y="63"/>
                  </a:lnTo>
                  <a:lnTo>
                    <a:pt x="88" y="68"/>
                  </a:lnTo>
                  <a:lnTo>
                    <a:pt x="99" y="74"/>
                  </a:lnTo>
                  <a:lnTo>
                    <a:pt x="107" y="79"/>
                  </a:lnTo>
                  <a:lnTo>
                    <a:pt x="115" y="82"/>
                  </a:lnTo>
                  <a:lnTo>
                    <a:pt x="126" y="89"/>
                  </a:lnTo>
                  <a:lnTo>
                    <a:pt x="132" y="94"/>
                  </a:lnTo>
                  <a:lnTo>
                    <a:pt x="139" y="96"/>
                  </a:lnTo>
                  <a:lnTo>
                    <a:pt x="147" y="100"/>
                  </a:lnTo>
                  <a:lnTo>
                    <a:pt x="152" y="103"/>
                  </a:lnTo>
                  <a:lnTo>
                    <a:pt x="159" y="105"/>
                  </a:lnTo>
                  <a:lnTo>
                    <a:pt x="163" y="106"/>
                  </a:lnTo>
                  <a:lnTo>
                    <a:pt x="171" y="106"/>
                  </a:lnTo>
                  <a:lnTo>
                    <a:pt x="178" y="104"/>
                  </a:lnTo>
                  <a:lnTo>
                    <a:pt x="178" y="100"/>
                  </a:lnTo>
                  <a:lnTo>
                    <a:pt x="178" y="94"/>
                  </a:lnTo>
                  <a:lnTo>
                    <a:pt x="175" y="90"/>
                  </a:lnTo>
                  <a:lnTo>
                    <a:pt x="178" y="93"/>
                  </a:lnTo>
                  <a:lnTo>
                    <a:pt x="182" y="94"/>
                  </a:lnTo>
                  <a:lnTo>
                    <a:pt x="184" y="94"/>
                  </a:lnTo>
                  <a:lnTo>
                    <a:pt x="187" y="96"/>
                  </a:lnTo>
                  <a:lnTo>
                    <a:pt x="193" y="96"/>
                  </a:lnTo>
                  <a:lnTo>
                    <a:pt x="199" y="96"/>
                  </a:lnTo>
                  <a:lnTo>
                    <a:pt x="201" y="96"/>
                  </a:lnTo>
                  <a:lnTo>
                    <a:pt x="205" y="94"/>
                  </a:lnTo>
                  <a:lnTo>
                    <a:pt x="206" y="89"/>
                  </a:lnTo>
                  <a:lnTo>
                    <a:pt x="206" y="82"/>
                  </a:lnTo>
                  <a:lnTo>
                    <a:pt x="203" y="74"/>
                  </a:lnTo>
                  <a:lnTo>
                    <a:pt x="199" y="62"/>
                  </a:lnTo>
                  <a:lnTo>
                    <a:pt x="191" y="47"/>
                  </a:lnTo>
                  <a:lnTo>
                    <a:pt x="178" y="25"/>
                  </a:lnTo>
                  <a:lnTo>
                    <a:pt x="164" y="0"/>
                  </a:lnTo>
                  <a:close/>
                </a:path>
              </a:pathLst>
            </a:custGeom>
            <a:solidFill>
              <a:srgbClr val="FF8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GB" sz="1349"/>
            </a:p>
          </p:txBody>
        </p:sp>
      </p:grpSp>
      <p:sp>
        <p:nvSpPr>
          <p:cNvPr id="72" name="Arrow: Right 71">
            <a:hlinkClick r:id="rId3" action="ppaction://hlinksldjump"/>
            <a:extLst>
              <a:ext uri="{FF2B5EF4-FFF2-40B4-BE49-F238E27FC236}">
                <a16:creationId xmlns:a16="http://schemas.microsoft.com/office/drawing/2014/main" id="{030B3628-5728-4031-97B9-BCB2EB1BE7F7}"/>
              </a:ext>
            </a:extLst>
          </p:cNvPr>
          <p:cNvSpPr/>
          <p:nvPr/>
        </p:nvSpPr>
        <p:spPr>
          <a:xfrm>
            <a:off x="3983261" y="10133918"/>
            <a:ext cx="2631647" cy="864524"/>
          </a:xfrm>
          <a:prstGeom prst="rightArrow">
            <a:avLst/>
          </a:prstGeom>
          <a:solidFill>
            <a:srgbClr val="92D05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omic Sans MS" panose="030F0702030302020204" pitchFamily="66" charset="0"/>
              </a:rPr>
              <a:t>Click when you have 10</a:t>
            </a:r>
            <a:endParaRPr lang="en-GB" sz="1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4" name="Freeform 19">
            <a:extLst>
              <a:ext uri="{FF2B5EF4-FFF2-40B4-BE49-F238E27FC236}">
                <a16:creationId xmlns:a16="http://schemas.microsoft.com/office/drawing/2014/main" id="{70AEF7BD-034A-4A2F-A1A1-4B4CD9D307A1}"/>
              </a:ext>
            </a:extLst>
          </p:cNvPr>
          <p:cNvSpPr>
            <a:spLocks/>
          </p:cNvSpPr>
          <p:nvPr/>
        </p:nvSpPr>
        <p:spPr bwMode="auto">
          <a:xfrm>
            <a:off x="3894960" y="8618588"/>
            <a:ext cx="456812" cy="374891"/>
          </a:xfrm>
          <a:custGeom>
            <a:avLst/>
            <a:gdLst>
              <a:gd name="T0" fmla="*/ 69 w 915"/>
              <a:gd name="T1" fmla="*/ 216 h 683"/>
              <a:gd name="T2" fmla="*/ 113 w 915"/>
              <a:gd name="T3" fmla="*/ 260 h 683"/>
              <a:gd name="T4" fmla="*/ 45 w 915"/>
              <a:gd name="T5" fmla="*/ 270 h 683"/>
              <a:gd name="T6" fmla="*/ 0 w 915"/>
              <a:gd name="T7" fmla="*/ 295 h 683"/>
              <a:gd name="T8" fmla="*/ 67 w 915"/>
              <a:gd name="T9" fmla="*/ 333 h 683"/>
              <a:gd name="T10" fmla="*/ 119 w 915"/>
              <a:gd name="T11" fmla="*/ 356 h 683"/>
              <a:gd name="T12" fmla="*/ 49 w 915"/>
              <a:gd name="T13" fmla="*/ 391 h 683"/>
              <a:gd name="T14" fmla="*/ 32 w 915"/>
              <a:gd name="T15" fmla="*/ 428 h 683"/>
              <a:gd name="T16" fmla="*/ 113 w 915"/>
              <a:gd name="T17" fmla="*/ 447 h 683"/>
              <a:gd name="T18" fmla="*/ 154 w 915"/>
              <a:gd name="T19" fmla="*/ 459 h 683"/>
              <a:gd name="T20" fmla="*/ 96 w 915"/>
              <a:gd name="T21" fmla="*/ 521 h 683"/>
              <a:gd name="T22" fmla="*/ 174 w 915"/>
              <a:gd name="T23" fmla="*/ 534 h 683"/>
              <a:gd name="T24" fmla="*/ 239 w 915"/>
              <a:gd name="T25" fmla="*/ 523 h 683"/>
              <a:gd name="T26" fmla="*/ 230 w 915"/>
              <a:gd name="T27" fmla="*/ 579 h 683"/>
              <a:gd name="T28" fmla="*/ 307 w 915"/>
              <a:gd name="T29" fmla="*/ 562 h 683"/>
              <a:gd name="T30" fmla="*/ 313 w 915"/>
              <a:gd name="T31" fmla="*/ 647 h 683"/>
              <a:gd name="T32" fmla="*/ 358 w 915"/>
              <a:gd name="T33" fmla="*/ 645 h 683"/>
              <a:gd name="T34" fmla="*/ 401 w 915"/>
              <a:gd name="T35" fmla="*/ 628 h 683"/>
              <a:gd name="T36" fmla="*/ 458 w 915"/>
              <a:gd name="T37" fmla="*/ 679 h 683"/>
              <a:gd name="T38" fmla="*/ 518 w 915"/>
              <a:gd name="T39" fmla="*/ 632 h 683"/>
              <a:gd name="T40" fmla="*/ 558 w 915"/>
              <a:gd name="T41" fmla="*/ 670 h 683"/>
              <a:gd name="T42" fmla="*/ 605 w 915"/>
              <a:gd name="T43" fmla="*/ 680 h 683"/>
              <a:gd name="T44" fmla="*/ 636 w 915"/>
              <a:gd name="T45" fmla="*/ 629 h 683"/>
              <a:gd name="T46" fmla="*/ 711 w 915"/>
              <a:gd name="T47" fmla="*/ 662 h 683"/>
              <a:gd name="T48" fmla="*/ 722 w 915"/>
              <a:gd name="T49" fmla="*/ 586 h 683"/>
              <a:gd name="T50" fmla="*/ 775 w 915"/>
              <a:gd name="T51" fmla="*/ 610 h 683"/>
              <a:gd name="T52" fmla="*/ 803 w 915"/>
              <a:gd name="T53" fmla="*/ 603 h 683"/>
              <a:gd name="T54" fmla="*/ 786 w 915"/>
              <a:gd name="T55" fmla="*/ 527 h 683"/>
              <a:gd name="T56" fmla="*/ 844 w 915"/>
              <a:gd name="T57" fmla="*/ 532 h 683"/>
              <a:gd name="T58" fmla="*/ 873 w 915"/>
              <a:gd name="T59" fmla="*/ 515 h 683"/>
              <a:gd name="T60" fmla="*/ 865 w 915"/>
              <a:gd name="T61" fmla="*/ 480 h 683"/>
              <a:gd name="T62" fmla="*/ 901 w 915"/>
              <a:gd name="T63" fmla="*/ 459 h 683"/>
              <a:gd name="T64" fmla="*/ 883 w 915"/>
              <a:gd name="T65" fmla="*/ 419 h 683"/>
              <a:gd name="T66" fmla="*/ 910 w 915"/>
              <a:gd name="T67" fmla="*/ 385 h 683"/>
              <a:gd name="T68" fmla="*/ 883 w 915"/>
              <a:gd name="T69" fmla="*/ 355 h 683"/>
              <a:gd name="T70" fmla="*/ 894 w 915"/>
              <a:gd name="T71" fmla="*/ 313 h 683"/>
              <a:gd name="T72" fmla="*/ 863 w 915"/>
              <a:gd name="T73" fmla="*/ 283 h 683"/>
              <a:gd name="T74" fmla="*/ 861 w 915"/>
              <a:gd name="T75" fmla="*/ 242 h 683"/>
              <a:gd name="T76" fmla="*/ 798 w 915"/>
              <a:gd name="T77" fmla="*/ 233 h 683"/>
              <a:gd name="T78" fmla="*/ 834 w 915"/>
              <a:gd name="T79" fmla="*/ 175 h 683"/>
              <a:gd name="T80" fmla="*/ 803 w 915"/>
              <a:gd name="T81" fmla="*/ 147 h 683"/>
              <a:gd name="T82" fmla="*/ 727 w 915"/>
              <a:gd name="T83" fmla="*/ 161 h 683"/>
              <a:gd name="T84" fmla="*/ 726 w 915"/>
              <a:gd name="T85" fmla="*/ 95 h 683"/>
              <a:gd name="T86" fmla="*/ 677 w 915"/>
              <a:gd name="T87" fmla="*/ 95 h 683"/>
              <a:gd name="T88" fmla="*/ 631 w 915"/>
              <a:gd name="T89" fmla="*/ 121 h 683"/>
              <a:gd name="T90" fmla="*/ 608 w 915"/>
              <a:gd name="T91" fmla="*/ 41 h 683"/>
              <a:gd name="T92" fmla="*/ 532 w 915"/>
              <a:gd name="T93" fmla="*/ 61 h 683"/>
              <a:gd name="T94" fmla="*/ 477 w 915"/>
              <a:gd name="T95" fmla="*/ 2 h 683"/>
              <a:gd name="T96" fmla="*/ 417 w 915"/>
              <a:gd name="T97" fmla="*/ 46 h 683"/>
              <a:gd name="T98" fmla="*/ 349 w 915"/>
              <a:gd name="T99" fmla="*/ 27 h 683"/>
              <a:gd name="T100" fmla="*/ 338 w 915"/>
              <a:gd name="T101" fmla="*/ 98 h 683"/>
              <a:gd name="T102" fmla="*/ 268 w 915"/>
              <a:gd name="T103" fmla="*/ 55 h 683"/>
              <a:gd name="T104" fmla="*/ 227 w 915"/>
              <a:gd name="T105" fmla="*/ 65 h 683"/>
              <a:gd name="T106" fmla="*/ 199 w 915"/>
              <a:gd name="T107" fmla="*/ 88 h 683"/>
              <a:gd name="T108" fmla="*/ 167 w 915"/>
              <a:gd name="T109" fmla="*/ 123 h 683"/>
              <a:gd name="T110" fmla="*/ 144 w 915"/>
              <a:gd name="T111" fmla="*/ 132 h 683"/>
              <a:gd name="T112" fmla="*/ 81 w 915"/>
              <a:gd name="T113" fmla="*/ 131 h 683"/>
              <a:gd name="T114" fmla="*/ 136 w 915"/>
              <a:gd name="T115" fmla="*/ 211 h 6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915" h="683">
                <a:moveTo>
                  <a:pt x="136" y="211"/>
                </a:moveTo>
                <a:lnTo>
                  <a:pt x="128" y="208"/>
                </a:lnTo>
                <a:lnTo>
                  <a:pt x="117" y="205"/>
                </a:lnTo>
                <a:lnTo>
                  <a:pt x="105" y="205"/>
                </a:lnTo>
                <a:lnTo>
                  <a:pt x="93" y="208"/>
                </a:lnTo>
                <a:lnTo>
                  <a:pt x="84" y="211"/>
                </a:lnTo>
                <a:lnTo>
                  <a:pt x="77" y="212"/>
                </a:lnTo>
                <a:lnTo>
                  <a:pt x="69" y="216"/>
                </a:lnTo>
                <a:lnTo>
                  <a:pt x="68" y="218"/>
                </a:lnTo>
                <a:lnTo>
                  <a:pt x="68" y="223"/>
                </a:lnTo>
                <a:lnTo>
                  <a:pt x="72" y="230"/>
                </a:lnTo>
                <a:lnTo>
                  <a:pt x="81" y="235"/>
                </a:lnTo>
                <a:lnTo>
                  <a:pt x="91" y="243"/>
                </a:lnTo>
                <a:lnTo>
                  <a:pt x="96" y="250"/>
                </a:lnTo>
                <a:lnTo>
                  <a:pt x="105" y="256"/>
                </a:lnTo>
                <a:lnTo>
                  <a:pt x="113" y="260"/>
                </a:lnTo>
                <a:lnTo>
                  <a:pt x="119" y="262"/>
                </a:lnTo>
                <a:lnTo>
                  <a:pt x="104" y="262"/>
                </a:lnTo>
                <a:lnTo>
                  <a:pt x="93" y="265"/>
                </a:lnTo>
                <a:lnTo>
                  <a:pt x="84" y="265"/>
                </a:lnTo>
                <a:lnTo>
                  <a:pt x="75" y="265"/>
                </a:lnTo>
                <a:lnTo>
                  <a:pt x="64" y="267"/>
                </a:lnTo>
                <a:lnTo>
                  <a:pt x="52" y="269"/>
                </a:lnTo>
                <a:lnTo>
                  <a:pt x="45" y="270"/>
                </a:lnTo>
                <a:lnTo>
                  <a:pt x="37" y="274"/>
                </a:lnTo>
                <a:lnTo>
                  <a:pt x="28" y="274"/>
                </a:lnTo>
                <a:lnTo>
                  <a:pt x="19" y="276"/>
                </a:lnTo>
                <a:lnTo>
                  <a:pt x="12" y="280"/>
                </a:lnTo>
                <a:lnTo>
                  <a:pt x="8" y="283"/>
                </a:lnTo>
                <a:lnTo>
                  <a:pt x="4" y="285"/>
                </a:lnTo>
                <a:lnTo>
                  <a:pt x="0" y="288"/>
                </a:lnTo>
                <a:lnTo>
                  <a:pt x="0" y="295"/>
                </a:lnTo>
                <a:lnTo>
                  <a:pt x="4" y="300"/>
                </a:lnTo>
                <a:lnTo>
                  <a:pt x="9" y="304"/>
                </a:lnTo>
                <a:lnTo>
                  <a:pt x="17" y="309"/>
                </a:lnTo>
                <a:lnTo>
                  <a:pt x="24" y="314"/>
                </a:lnTo>
                <a:lnTo>
                  <a:pt x="35" y="317"/>
                </a:lnTo>
                <a:lnTo>
                  <a:pt x="45" y="323"/>
                </a:lnTo>
                <a:lnTo>
                  <a:pt x="55" y="328"/>
                </a:lnTo>
                <a:lnTo>
                  <a:pt x="67" y="333"/>
                </a:lnTo>
                <a:lnTo>
                  <a:pt x="77" y="338"/>
                </a:lnTo>
                <a:lnTo>
                  <a:pt x="89" y="341"/>
                </a:lnTo>
                <a:lnTo>
                  <a:pt x="99" y="345"/>
                </a:lnTo>
                <a:lnTo>
                  <a:pt x="107" y="347"/>
                </a:lnTo>
                <a:lnTo>
                  <a:pt x="116" y="351"/>
                </a:lnTo>
                <a:lnTo>
                  <a:pt x="121" y="352"/>
                </a:lnTo>
                <a:lnTo>
                  <a:pt x="127" y="355"/>
                </a:lnTo>
                <a:lnTo>
                  <a:pt x="119" y="356"/>
                </a:lnTo>
                <a:lnTo>
                  <a:pt x="112" y="360"/>
                </a:lnTo>
                <a:lnTo>
                  <a:pt x="104" y="365"/>
                </a:lnTo>
                <a:lnTo>
                  <a:pt x="93" y="369"/>
                </a:lnTo>
                <a:lnTo>
                  <a:pt x="84" y="374"/>
                </a:lnTo>
                <a:lnTo>
                  <a:pt x="76" y="379"/>
                </a:lnTo>
                <a:lnTo>
                  <a:pt x="64" y="383"/>
                </a:lnTo>
                <a:lnTo>
                  <a:pt x="59" y="386"/>
                </a:lnTo>
                <a:lnTo>
                  <a:pt x="49" y="391"/>
                </a:lnTo>
                <a:lnTo>
                  <a:pt x="43" y="397"/>
                </a:lnTo>
                <a:lnTo>
                  <a:pt x="37" y="402"/>
                </a:lnTo>
                <a:lnTo>
                  <a:pt x="27" y="412"/>
                </a:lnTo>
                <a:lnTo>
                  <a:pt x="24" y="414"/>
                </a:lnTo>
                <a:lnTo>
                  <a:pt x="24" y="419"/>
                </a:lnTo>
                <a:lnTo>
                  <a:pt x="24" y="423"/>
                </a:lnTo>
                <a:lnTo>
                  <a:pt x="28" y="426"/>
                </a:lnTo>
                <a:lnTo>
                  <a:pt x="32" y="428"/>
                </a:lnTo>
                <a:lnTo>
                  <a:pt x="40" y="432"/>
                </a:lnTo>
                <a:lnTo>
                  <a:pt x="48" y="433"/>
                </a:lnTo>
                <a:lnTo>
                  <a:pt x="59" y="437"/>
                </a:lnTo>
                <a:lnTo>
                  <a:pt x="68" y="440"/>
                </a:lnTo>
                <a:lnTo>
                  <a:pt x="79" y="442"/>
                </a:lnTo>
                <a:lnTo>
                  <a:pt x="91" y="445"/>
                </a:lnTo>
                <a:lnTo>
                  <a:pt x="101" y="447"/>
                </a:lnTo>
                <a:lnTo>
                  <a:pt x="113" y="447"/>
                </a:lnTo>
                <a:lnTo>
                  <a:pt x="136" y="447"/>
                </a:lnTo>
                <a:lnTo>
                  <a:pt x="147" y="450"/>
                </a:lnTo>
                <a:lnTo>
                  <a:pt x="155" y="450"/>
                </a:lnTo>
                <a:lnTo>
                  <a:pt x="164" y="447"/>
                </a:lnTo>
                <a:lnTo>
                  <a:pt x="170" y="447"/>
                </a:lnTo>
                <a:lnTo>
                  <a:pt x="166" y="450"/>
                </a:lnTo>
                <a:lnTo>
                  <a:pt x="159" y="456"/>
                </a:lnTo>
                <a:lnTo>
                  <a:pt x="154" y="459"/>
                </a:lnTo>
                <a:lnTo>
                  <a:pt x="147" y="465"/>
                </a:lnTo>
                <a:lnTo>
                  <a:pt x="139" y="470"/>
                </a:lnTo>
                <a:lnTo>
                  <a:pt x="119" y="489"/>
                </a:lnTo>
                <a:lnTo>
                  <a:pt x="113" y="496"/>
                </a:lnTo>
                <a:lnTo>
                  <a:pt x="107" y="503"/>
                </a:lnTo>
                <a:lnTo>
                  <a:pt x="104" y="509"/>
                </a:lnTo>
                <a:lnTo>
                  <a:pt x="100" y="515"/>
                </a:lnTo>
                <a:lnTo>
                  <a:pt x="96" y="521"/>
                </a:lnTo>
                <a:lnTo>
                  <a:pt x="96" y="531"/>
                </a:lnTo>
                <a:lnTo>
                  <a:pt x="100" y="534"/>
                </a:lnTo>
                <a:lnTo>
                  <a:pt x="104" y="537"/>
                </a:lnTo>
                <a:lnTo>
                  <a:pt x="109" y="540"/>
                </a:lnTo>
                <a:lnTo>
                  <a:pt x="139" y="540"/>
                </a:lnTo>
                <a:lnTo>
                  <a:pt x="151" y="538"/>
                </a:lnTo>
                <a:lnTo>
                  <a:pt x="162" y="537"/>
                </a:lnTo>
                <a:lnTo>
                  <a:pt x="174" y="534"/>
                </a:lnTo>
                <a:lnTo>
                  <a:pt x="187" y="532"/>
                </a:lnTo>
                <a:lnTo>
                  <a:pt x="199" y="532"/>
                </a:lnTo>
                <a:lnTo>
                  <a:pt x="208" y="531"/>
                </a:lnTo>
                <a:lnTo>
                  <a:pt x="219" y="528"/>
                </a:lnTo>
                <a:lnTo>
                  <a:pt x="227" y="527"/>
                </a:lnTo>
                <a:lnTo>
                  <a:pt x="234" y="524"/>
                </a:lnTo>
                <a:lnTo>
                  <a:pt x="236" y="524"/>
                </a:lnTo>
                <a:lnTo>
                  <a:pt x="239" y="523"/>
                </a:lnTo>
                <a:lnTo>
                  <a:pt x="235" y="531"/>
                </a:lnTo>
                <a:lnTo>
                  <a:pt x="231" y="538"/>
                </a:lnTo>
                <a:lnTo>
                  <a:pt x="228" y="546"/>
                </a:lnTo>
                <a:lnTo>
                  <a:pt x="224" y="553"/>
                </a:lnTo>
                <a:lnTo>
                  <a:pt x="224" y="562"/>
                </a:lnTo>
                <a:lnTo>
                  <a:pt x="224" y="569"/>
                </a:lnTo>
                <a:lnTo>
                  <a:pt x="224" y="574"/>
                </a:lnTo>
                <a:lnTo>
                  <a:pt x="230" y="579"/>
                </a:lnTo>
                <a:lnTo>
                  <a:pt x="236" y="581"/>
                </a:lnTo>
                <a:lnTo>
                  <a:pt x="246" y="584"/>
                </a:lnTo>
                <a:lnTo>
                  <a:pt x="256" y="584"/>
                </a:lnTo>
                <a:lnTo>
                  <a:pt x="268" y="581"/>
                </a:lnTo>
                <a:lnTo>
                  <a:pt x="279" y="579"/>
                </a:lnTo>
                <a:lnTo>
                  <a:pt x="290" y="574"/>
                </a:lnTo>
                <a:lnTo>
                  <a:pt x="299" y="570"/>
                </a:lnTo>
                <a:lnTo>
                  <a:pt x="307" y="562"/>
                </a:lnTo>
                <a:lnTo>
                  <a:pt x="303" y="574"/>
                </a:lnTo>
                <a:lnTo>
                  <a:pt x="298" y="586"/>
                </a:lnTo>
                <a:lnTo>
                  <a:pt x="295" y="600"/>
                </a:lnTo>
                <a:lnTo>
                  <a:pt x="294" y="610"/>
                </a:lnTo>
                <a:lnTo>
                  <a:pt x="295" y="623"/>
                </a:lnTo>
                <a:lnTo>
                  <a:pt x="297" y="633"/>
                </a:lnTo>
                <a:lnTo>
                  <a:pt x="303" y="641"/>
                </a:lnTo>
                <a:lnTo>
                  <a:pt x="313" y="647"/>
                </a:lnTo>
                <a:lnTo>
                  <a:pt x="317" y="650"/>
                </a:lnTo>
                <a:lnTo>
                  <a:pt x="323" y="651"/>
                </a:lnTo>
                <a:lnTo>
                  <a:pt x="329" y="652"/>
                </a:lnTo>
                <a:lnTo>
                  <a:pt x="334" y="651"/>
                </a:lnTo>
                <a:lnTo>
                  <a:pt x="339" y="651"/>
                </a:lnTo>
                <a:lnTo>
                  <a:pt x="347" y="650"/>
                </a:lnTo>
                <a:lnTo>
                  <a:pt x="354" y="647"/>
                </a:lnTo>
                <a:lnTo>
                  <a:pt x="358" y="645"/>
                </a:lnTo>
                <a:lnTo>
                  <a:pt x="365" y="641"/>
                </a:lnTo>
                <a:lnTo>
                  <a:pt x="370" y="638"/>
                </a:lnTo>
                <a:lnTo>
                  <a:pt x="374" y="636"/>
                </a:lnTo>
                <a:lnTo>
                  <a:pt x="381" y="632"/>
                </a:lnTo>
                <a:lnTo>
                  <a:pt x="385" y="628"/>
                </a:lnTo>
                <a:lnTo>
                  <a:pt x="390" y="622"/>
                </a:lnTo>
                <a:lnTo>
                  <a:pt x="398" y="614"/>
                </a:lnTo>
                <a:lnTo>
                  <a:pt x="401" y="628"/>
                </a:lnTo>
                <a:lnTo>
                  <a:pt x="406" y="639"/>
                </a:lnTo>
                <a:lnTo>
                  <a:pt x="410" y="652"/>
                </a:lnTo>
                <a:lnTo>
                  <a:pt x="413" y="662"/>
                </a:lnTo>
                <a:lnTo>
                  <a:pt x="421" y="670"/>
                </a:lnTo>
                <a:lnTo>
                  <a:pt x="428" y="676"/>
                </a:lnTo>
                <a:lnTo>
                  <a:pt x="438" y="680"/>
                </a:lnTo>
                <a:lnTo>
                  <a:pt x="448" y="681"/>
                </a:lnTo>
                <a:lnTo>
                  <a:pt x="458" y="679"/>
                </a:lnTo>
                <a:lnTo>
                  <a:pt x="472" y="675"/>
                </a:lnTo>
                <a:lnTo>
                  <a:pt x="484" y="667"/>
                </a:lnTo>
                <a:lnTo>
                  <a:pt x="493" y="660"/>
                </a:lnTo>
                <a:lnTo>
                  <a:pt x="501" y="650"/>
                </a:lnTo>
                <a:lnTo>
                  <a:pt x="508" y="641"/>
                </a:lnTo>
                <a:lnTo>
                  <a:pt x="513" y="633"/>
                </a:lnTo>
                <a:lnTo>
                  <a:pt x="514" y="627"/>
                </a:lnTo>
                <a:lnTo>
                  <a:pt x="518" y="632"/>
                </a:lnTo>
                <a:lnTo>
                  <a:pt x="520" y="636"/>
                </a:lnTo>
                <a:lnTo>
                  <a:pt x="524" y="641"/>
                </a:lnTo>
                <a:lnTo>
                  <a:pt x="529" y="647"/>
                </a:lnTo>
                <a:lnTo>
                  <a:pt x="533" y="653"/>
                </a:lnTo>
                <a:lnTo>
                  <a:pt x="538" y="657"/>
                </a:lnTo>
                <a:lnTo>
                  <a:pt x="544" y="662"/>
                </a:lnTo>
                <a:lnTo>
                  <a:pt x="552" y="667"/>
                </a:lnTo>
                <a:lnTo>
                  <a:pt x="558" y="670"/>
                </a:lnTo>
                <a:lnTo>
                  <a:pt x="564" y="675"/>
                </a:lnTo>
                <a:lnTo>
                  <a:pt x="570" y="676"/>
                </a:lnTo>
                <a:lnTo>
                  <a:pt x="576" y="679"/>
                </a:lnTo>
                <a:lnTo>
                  <a:pt x="581" y="681"/>
                </a:lnTo>
                <a:lnTo>
                  <a:pt x="588" y="681"/>
                </a:lnTo>
                <a:lnTo>
                  <a:pt x="593" y="683"/>
                </a:lnTo>
                <a:lnTo>
                  <a:pt x="596" y="683"/>
                </a:lnTo>
                <a:lnTo>
                  <a:pt x="605" y="680"/>
                </a:lnTo>
                <a:lnTo>
                  <a:pt x="613" y="675"/>
                </a:lnTo>
                <a:lnTo>
                  <a:pt x="620" y="669"/>
                </a:lnTo>
                <a:lnTo>
                  <a:pt x="625" y="660"/>
                </a:lnTo>
                <a:lnTo>
                  <a:pt x="631" y="650"/>
                </a:lnTo>
                <a:lnTo>
                  <a:pt x="632" y="638"/>
                </a:lnTo>
                <a:lnTo>
                  <a:pt x="632" y="629"/>
                </a:lnTo>
                <a:lnTo>
                  <a:pt x="628" y="619"/>
                </a:lnTo>
                <a:lnTo>
                  <a:pt x="636" y="629"/>
                </a:lnTo>
                <a:lnTo>
                  <a:pt x="645" y="638"/>
                </a:lnTo>
                <a:lnTo>
                  <a:pt x="653" y="647"/>
                </a:lnTo>
                <a:lnTo>
                  <a:pt x="663" y="656"/>
                </a:lnTo>
                <a:lnTo>
                  <a:pt x="673" y="660"/>
                </a:lnTo>
                <a:lnTo>
                  <a:pt x="685" y="662"/>
                </a:lnTo>
                <a:lnTo>
                  <a:pt x="693" y="666"/>
                </a:lnTo>
                <a:lnTo>
                  <a:pt x="703" y="666"/>
                </a:lnTo>
                <a:lnTo>
                  <a:pt x="711" y="662"/>
                </a:lnTo>
                <a:lnTo>
                  <a:pt x="718" y="656"/>
                </a:lnTo>
                <a:lnTo>
                  <a:pt x="722" y="645"/>
                </a:lnTo>
                <a:lnTo>
                  <a:pt x="724" y="633"/>
                </a:lnTo>
                <a:lnTo>
                  <a:pt x="726" y="621"/>
                </a:lnTo>
                <a:lnTo>
                  <a:pt x="724" y="607"/>
                </a:lnTo>
                <a:lnTo>
                  <a:pt x="722" y="593"/>
                </a:lnTo>
                <a:lnTo>
                  <a:pt x="713" y="579"/>
                </a:lnTo>
                <a:lnTo>
                  <a:pt x="722" y="586"/>
                </a:lnTo>
                <a:lnTo>
                  <a:pt x="730" y="591"/>
                </a:lnTo>
                <a:lnTo>
                  <a:pt x="739" y="595"/>
                </a:lnTo>
                <a:lnTo>
                  <a:pt x="746" y="600"/>
                </a:lnTo>
                <a:lnTo>
                  <a:pt x="752" y="603"/>
                </a:lnTo>
                <a:lnTo>
                  <a:pt x="758" y="607"/>
                </a:lnTo>
                <a:lnTo>
                  <a:pt x="763" y="608"/>
                </a:lnTo>
                <a:lnTo>
                  <a:pt x="768" y="609"/>
                </a:lnTo>
                <a:lnTo>
                  <a:pt x="775" y="610"/>
                </a:lnTo>
                <a:lnTo>
                  <a:pt x="778" y="610"/>
                </a:lnTo>
                <a:lnTo>
                  <a:pt x="783" y="612"/>
                </a:lnTo>
                <a:lnTo>
                  <a:pt x="786" y="612"/>
                </a:lnTo>
                <a:lnTo>
                  <a:pt x="790" y="610"/>
                </a:lnTo>
                <a:lnTo>
                  <a:pt x="794" y="610"/>
                </a:lnTo>
                <a:lnTo>
                  <a:pt x="798" y="609"/>
                </a:lnTo>
                <a:lnTo>
                  <a:pt x="798" y="608"/>
                </a:lnTo>
                <a:lnTo>
                  <a:pt x="803" y="603"/>
                </a:lnTo>
                <a:lnTo>
                  <a:pt x="806" y="595"/>
                </a:lnTo>
                <a:lnTo>
                  <a:pt x="806" y="586"/>
                </a:lnTo>
                <a:lnTo>
                  <a:pt x="803" y="574"/>
                </a:lnTo>
                <a:lnTo>
                  <a:pt x="800" y="560"/>
                </a:lnTo>
                <a:lnTo>
                  <a:pt x="794" y="548"/>
                </a:lnTo>
                <a:lnTo>
                  <a:pt x="786" y="534"/>
                </a:lnTo>
                <a:lnTo>
                  <a:pt x="778" y="523"/>
                </a:lnTo>
                <a:lnTo>
                  <a:pt x="786" y="527"/>
                </a:lnTo>
                <a:lnTo>
                  <a:pt x="795" y="531"/>
                </a:lnTo>
                <a:lnTo>
                  <a:pt x="803" y="532"/>
                </a:lnTo>
                <a:lnTo>
                  <a:pt x="810" y="532"/>
                </a:lnTo>
                <a:lnTo>
                  <a:pt x="818" y="534"/>
                </a:lnTo>
                <a:lnTo>
                  <a:pt x="826" y="534"/>
                </a:lnTo>
                <a:lnTo>
                  <a:pt x="832" y="532"/>
                </a:lnTo>
                <a:lnTo>
                  <a:pt x="838" y="532"/>
                </a:lnTo>
                <a:lnTo>
                  <a:pt x="844" y="532"/>
                </a:lnTo>
                <a:lnTo>
                  <a:pt x="850" y="531"/>
                </a:lnTo>
                <a:lnTo>
                  <a:pt x="854" y="528"/>
                </a:lnTo>
                <a:lnTo>
                  <a:pt x="858" y="527"/>
                </a:lnTo>
                <a:lnTo>
                  <a:pt x="861" y="524"/>
                </a:lnTo>
                <a:lnTo>
                  <a:pt x="865" y="521"/>
                </a:lnTo>
                <a:lnTo>
                  <a:pt x="867" y="521"/>
                </a:lnTo>
                <a:lnTo>
                  <a:pt x="870" y="518"/>
                </a:lnTo>
                <a:lnTo>
                  <a:pt x="873" y="515"/>
                </a:lnTo>
                <a:lnTo>
                  <a:pt x="873" y="505"/>
                </a:lnTo>
                <a:lnTo>
                  <a:pt x="870" y="502"/>
                </a:lnTo>
                <a:lnTo>
                  <a:pt x="866" y="494"/>
                </a:lnTo>
                <a:lnTo>
                  <a:pt x="861" y="489"/>
                </a:lnTo>
                <a:lnTo>
                  <a:pt x="855" y="485"/>
                </a:lnTo>
                <a:lnTo>
                  <a:pt x="847" y="479"/>
                </a:lnTo>
                <a:lnTo>
                  <a:pt x="855" y="479"/>
                </a:lnTo>
                <a:lnTo>
                  <a:pt x="865" y="480"/>
                </a:lnTo>
                <a:lnTo>
                  <a:pt x="873" y="480"/>
                </a:lnTo>
                <a:lnTo>
                  <a:pt x="882" y="479"/>
                </a:lnTo>
                <a:lnTo>
                  <a:pt x="889" y="478"/>
                </a:lnTo>
                <a:lnTo>
                  <a:pt x="895" y="475"/>
                </a:lnTo>
                <a:lnTo>
                  <a:pt x="901" y="475"/>
                </a:lnTo>
                <a:lnTo>
                  <a:pt x="901" y="467"/>
                </a:lnTo>
                <a:lnTo>
                  <a:pt x="903" y="464"/>
                </a:lnTo>
                <a:lnTo>
                  <a:pt x="901" y="459"/>
                </a:lnTo>
                <a:lnTo>
                  <a:pt x="895" y="450"/>
                </a:lnTo>
                <a:lnTo>
                  <a:pt x="882" y="437"/>
                </a:lnTo>
                <a:lnTo>
                  <a:pt x="873" y="431"/>
                </a:lnTo>
                <a:lnTo>
                  <a:pt x="865" y="427"/>
                </a:lnTo>
                <a:lnTo>
                  <a:pt x="858" y="426"/>
                </a:lnTo>
                <a:lnTo>
                  <a:pt x="866" y="423"/>
                </a:lnTo>
                <a:lnTo>
                  <a:pt x="875" y="421"/>
                </a:lnTo>
                <a:lnTo>
                  <a:pt x="883" y="419"/>
                </a:lnTo>
                <a:lnTo>
                  <a:pt x="893" y="417"/>
                </a:lnTo>
                <a:lnTo>
                  <a:pt x="901" y="412"/>
                </a:lnTo>
                <a:lnTo>
                  <a:pt x="905" y="409"/>
                </a:lnTo>
                <a:lnTo>
                  <a:pt x="910" y="407"/>
                </a:lnTo>
                <a:lnTo>
                  <a:pt x="913" y="400"/>
                </a:lnTo>
                <a:lnTo>
                  <a:pt x="915" y="395"/>
                </a:lnTo>
                <a:lnTo>
                  <a:pt x="913" y="390"/>
                </a:lnTo>
                <a:lnTo>
                  <a:pt x="910" y="385"/>
                </a:lnTo>
                <a:lnTo>
                  <a:pt x="905" y="380"/>
                </a:lnTo>
                <a:lnTo>
                  <a:pt x="895" y="374"/>
                </a:lnTo>
                <a:lnTo>
                  <a:pt x="883" y="369"/>
                </a:lnTo>
                <a:lnTo>
                  <a:pt x="870" y="366"/>
                </a:lnTo>
                <a:lnTo>
                  <a:pt x="850" y="365"/>
                </a:lnTo>
                <a:lnTo>
                  <a:pt x="861" y="364"/>
                </a:lnTo>
                <a:lnTo>
                  <a:pt x="873" y="359"/>
                </a:lnTo>
                <a:lnTo>
                  <a:pt x="883" y="355"/>
                </a:lnTo>
                <a:lnTo>
                  <a:pt x="894" y="350"/>
                </a:lnTo>
                <a:lnTo>
                  <a:pt x="901" y="343"/>
                </a:lnTo>
                <a:lnTo>
                  <a:pt x="907" y="338"/>
                </a:lnTo>
                <a:lnTo>
                  <a:pt x="910" y="333"/>
                </a:lnTo>
                <a:lnTo>
                  <a:pt x="910" y="328"/>
                </a:lnTo>
                <a:lnTo>
                  <a:pt x="907" y="322"/>
                </a:lnTo>
                <a:lnTo>
                  <a:pt x="901" y="317"/>
                </a:lnTo>
                <a:lnTo>
                  <a:pt x="894" y="313"/>
                </a:lnTo>
                <a:lnTo>
                  <a:pt x="883" y="307"/>
                </a:lnTo>
                <a:lnTo>
                  <a:pt x="873" y="304"/>
                </a:lnTo>
                <a:lnTo>
                  <a:pt x="858" y="302"/>
                </a:lnTo>
                <a:lnTo>
                  <a:pt x="847" y="302"/>
                </a:lnTo>
                <a:lnTo>
                  <a:pt x="832" y="303"/>
                </a:lnTo>
                <a:lnTo>
                  <a:pt x="844" y="297"/>
                </a:lnTo>
                <a:lnTo>
                  <a:pt x="854" y="290"/>
                </a:lnTo>
                <a:lnTo>
                  <a:pt x="863" y="283"/>
                </a:lnTo>
                <a:lnTo>
                  <a:pt x="870" y="276"/>
                </a:lnTo>
                <a:lnTo>
                  <a:pt x="873" y="269"/>
                </a:lnTo>
                <a:lnTo>
                  <a:pt x="875" y="262"/>
                </a:lnTo>
                <a:lnTo>
                  <a:pt x="875" y="256"/>
                </a:lnTo>
                <a:lnTo>
                  <a:pt x="875" y="251"/>
                </a:lnTo>
                <a:lnTo>
                  <a:pt x="870" y="246"/>
                </a:lnTo>
                <a:lnTo>
                  <a:pt x="865" y="245"/>
                </a:lnTo>
                <a:lnTo>
                  <a:pt x="861" y="242"/>
                </a:lnTo>
                <a:lnTo>
                  <a:pt x="854" y="241"/>
                </a:lnTo>
                <a:lnTo>
                  <a:pt x="847" y="238"/>
                </a:lnTo>
                <a:lnTo>
                  <a:pt x="842" y="237"/>
                </a:lnTo>
                <a:lnTo>
                  <a:pt x="835" y="235"/>
                </a:lnTo>
                <a:lnTo>
                  <a:pt x="828" y="235"/>
                </a:lnTo>
                <a:lnTo>
                  <a:pt x="822" y="235"/>
                </a:lnTo>
                <a:lnTo>
                  <a:pt x="814" y="233"/>
                </a:lnTo>
                <a:lnTo>
                  <a:pt x="798" y="233"/>
                </a:lnTo>
                <a:lnTo>
                  <a:pt x="791" y="235"/>
                </a:lnTo>
                <a:lnTo>
                  <a:pt x="788" y="235"/>
                </a:lnTo>
                <a:lnTo>
                  <a:pt x="798" y="227"/>
                </a:lnTo>
                <a:lnTo>
                  <a:pt x="806" y="218"/>
                </a:lnTo>
                <a:lnTo>
                  <a:pt x="814" y="208"/>
                </a:lnTo>
                <a:lnTo>
                  <a:pt x="823" y="197"/>
                </a:lnTo>
                <a:lnTo>
                  <a:pt x="828" y="188"/>
                </a:lnTo>
                <a:lnTo>
                  <a:pt x="834" y="175"/>
                </a:lnTo>
                <a:lnTo>
                  <a:pt x="835" y="166"/>
                </a:lnTo>
                <a:lnTo>
                  <a:pt x="832" y="161"/>
                </a:lnTo>
                <a:lnTo>
                  <a:pt x="830" y="156"/>
                </a:lnTo>
                <a:lnTo>
                  <a:pt x="826" y="154"/>
                </a:lnTo>
                <a:lnTo>
                  <a:pt x="823" y="152"/>
                </a:lnTo>
                <a:lnTo>
                  <a:pt x="815" y="151"/>
                </a:lnTo>
                <a:lnTo>
                  <a:pt x="810" y="150"/>
                </a:lnTo>
                <a:lnTo>
                  <a:pt x="803" y="147"/>
                </a:lnTo>
                <a:lnTo>
                  <a:pt x="788" y="147"/>
                </a:lnTo>
                <a:lnTo>
                  <a:pt x="780" y="150"/>
                </a:lnTo>
                <a:lnTo>
                  <a:pt x="771" y="151"/>
                </a:lnTo>
                <a:lnTo>
                  <a:pt x="760" y="152"/>
                </a:lnTo>
                <a:lnTo>
                  <a:pt x="754" y="154"/>
                </a:lnTo>
                <a:lnTo>
                  <a:pt x="746" y="156"/>
                </a:lnTo>
                <a:lnTo>
                  <a:pt x="736" y="159"/>
                </a:lnTo>
                <a:lnTo>
                  <a:pt x="727" y="161"/>
                </a:lnTo>
                <a:lnTo>
                  <a:pt x="718" y="164"/>
                </a:lnTo>
                <a:lnTo>
                  <a:pt x="723" y="156"/>
                </a:lnTo>
                <a:lnTo>
                  <a:pt x="726" y="145"/>
                </a:lnTo>
                <a:lnTo>
                  <a:pt x="728" y="135"/>
                </a:lnTo>
                <a:lnTo>
                  <a:pt x="731" y="123"/>
                </a:lnTo>
                <a:lnTo>
                  <a:pt x="731" y="114"/>
                </a:lnTo>
                <a:lnTo>
                  <a:pt x="730" y="104"/>
                </a:lnTo>
                <a:lnTo>
                  <a:pt x="726" y="95"/>
                </a:lnTo>
                <a:lnTo>
                  <a:pt x="718" y="92"/>
                </a:lnTo>
                <a:lnTo>
                  <a:pt x="716" y="90"/>
                </a:lnTo>
                <a:lnTo>
                  <a:pt x="711" y="90"/>
                </a:lnTo>
                <a:lnTo>
                  <a:pt x="704" y="90"/>
                </a:lnTo>
                <a:lnTo>
                  <a:pt x="697" y="90"/>
                </a:lnTo>
                <a:lnTo>
                  <a:pt x="691" y="92"/>
                </a:lnTo>
                <a:lnTo>
                  <a:pt x="685" y="93"/>
                </a:lnTo>
                <a:lnTo>
                  <a:pt x="677" y="95"/>
                </a:lnTo>
                <a:lnTo>
                  <a:pt x="671" y="98"/>
                </a:lnTo>
                <a:lnTo>
                  <a:pt x="665" y="100"/>
                </a:lnTo>
                <a:lnTo>
                  <a:pt x="657" y="102"/>
                </a:lnTo>
                <a:lnTo>
                  <a:pt x="651" y="107"/>
                </a:lnTo>
                <a:lnTo>
                  <a:pt x="645" y="109"/>
                </a:lnTo>
                <a:lnTo>
                  <a:pt x="637" y="114"/>
                </a:lnTo>
                <a:lnTo>
                  <a:pt x="633" y="118"/>
                </a:lnTo>
                <a:lnTo>
                  <a:pt x="631" y="121"/>
                </a:lnTo>
                <a:lnTo>
                  <a:pt x="627" y="123"/>
                </a:lnTo>
                <a:lnTo>
                  <a:pt x="628" y="111"/>
                </a:lnTo>
                <a:lnTo>
                  <a:pt x="631" y="95"/>
                </a:lnTo>
                <a:lnTo>
                  <a:pt x="628" y="84"/>
                </a:lnTo>
                <a:lnTo>
                  <a:pt x="625" y="71"/>
                </a:lnTo>
                <a:lnTo>
                  <a:pt x="620" y="59"/>
                </a:lnTo>
                <a:lnTo>
                  <a:pt x="613" y="50"/>
                </a:lnTo>
                <a:lnTo>
                  <a:pt x="608" y="41"/>
                </a:lnTo>
                <a:lnTo>
                  <a:pt x="599" y="38"/>
                </a:lnTo>
                <a:lnTo>
                  <a:pt x="593" y="38"/>
                </a:lnTo>
                <a:lnTo>
                  <a:pt x="584" y="38"/>
                </a:lnTo>
                <a:lnTo>
                  <a:pt x="570" y="41"/>
                </a:lnTo>
                <a:lnTo>
                  <a:pt x="558" y="46"/>
                </a:lnTo>
                <a:lnTo>
                  <a:pt x="546" y="51"/>
                </a:lnTo>
                <a:lnTo>
                  <a:pt x="538" y="56"/>
                </a:lnTo>
                <a:lnTo>
                  <a:pt x="532" y="61"/>
                </a:lnTo>
                <a:lnTo>
                  <a:pt x="529" y="65"/>
                </a:lnTo>
                <a:lnTo>
                  <a:pt x="526" y="55"/>
                </a:lnTo>
                <a:lnTo>
                  <a:pt x="520" y="45"/>
                </a:lnTo>
                <a:lnTo>
                  <a:pt x="513" y="33"/>
                </a:lnTo>
                <a:lnTo>
                  <a:pt x="505" y="22"/>
                </a:lnTo>
                <a:lnTo>
                  <a:pt x="497" y="13"/>
                </a:lnTo>
                <a:lnTo>
                  <a:pt x="486" y="8"/>
                </a:lnTo>
                <a:lnTo>
                  <a:pt x="477" y="2"/>
                </a:lnTo>
                <a:lnTo>
                  <a:pt x="466" y="0"/>
                </a:lnTo>
                <a:lnTo>
                  <a:pt x="457" y="2"/>
                </a:lnTo>
                <a:lnTo>
                  <a:pt x="449" y="6"/>
                </a:lnTo>
                <a:lnTo>
                  <a:pt x="441" y="9"/>
                </a:lnTo>
                <a:lnTo>
                  <a:pt x="434" y="16"/>
                </a:lnTo>
                <a:lnTo>
                  <a:pt x="428" y="23"/>
                </a:lnTo>
                <a:lnTo>
                  <a:pt x="421" y="35"/>
                </a:lnTo>
                <a:lnTo>
                  <a:pt x="417" y="46"/>
                </a:lnTo>
                <a:lnTo>
                  <a:pt x="413" y="57"/>
                </a:lnTo>
                <a:lnTo>
                  <a:pt x="406" y="52"/>
                </a:lnTo>
                <a:lnTo>
                  <a:pt x="398" y="47"/>
                </a:lnTo>
                <a:lnTo>
                  <a:pt x="390" y="41"/>
                </a:lnTo>
                <a:lnTo>
                  <a:pt x="379" y="38"/>
                </a:lnTo>
                <a:lnTo>
                  <a:pt x="369" y="33"/>
                </a:lnTo>
                <a:lnTo>
                  <a:pt x="358" y="31"/>
                </a:lnTo>
                <a:lnTo>
                  <a:pt x="349" y="27"/>
                </a:lnTo>
                <a:lnTo>
                  <a:pt x="342" y="27"/>
                </a:lnTo>
                <a:lnTo>
                  <a:pt x="334" y="30"/>
                </a:lnTo>
                <a:lnTo>
                  <a:pt x="331" y="35"/>
                </a:lnTo>
                <a:lnTo>
                  <a:pt x="329" y="41"/>
                </a:lnTo>
                <a:lnTo>
                  <a:pt x="329" y="61"/>
                </a:lnTo>
                <a:lnTo>
                  <a:pt x="331" y="74"/>
                </a:lnTo>
                <a:lnTo>
                  <a:pt x="334" y="88"/>
                </a:lnTo>
                <a:lnTo>
                  <a:pt x="338" y="98"/>
                </a:lnTo>
                <a:lnTo>
                  <a:pt x="319" y="83"/>
                </a:lnTo>
                <a:lnTo>
                  <a:pt x="313" y="79"/>
                </a:lnTo>
                <a:lnTo>
                  <a:pt x="306" y="74"/>
                </a:lnTo>
                <a:lnTo>
                  <a:pt x="298" y="69"/>
                </a:lnTo>
                <a:lnTo>
                  <a:pt x="290" y="65"/>
                </a:lnTo>
                <a:lnTo>
                  <a:pt x="283" y="60"/>
                </a:lnTo>
                <a:lnTo>
                  <a:pt x="275" y="57"/>
                </a:lnTo>
                <a:lnTo>
                  <a:pt x="268" y="55"/>
                </a:lnTo>
                <a:lnTo>
                  <a:pt x="263" y="52"/>
                </a:lnTo>
                <a:lnTo>
                  <a:pt x="256" y="51"/>
                </a:lnTo>
                <a:lnTo>
                  <a:pt x="251" y="50"/>
                </a:lnTo>
                <a:lnTo>
                  <a:pt x="242" y="50"/>
                </a:lnTo>
                <a:lnTo>
                  <a:pt x="236" y="51"/>
                </a:lnTo>
                <a:lnTo>
                  <a:pt x="231" y="54"/>
                </a:lnTo>
                <a:lnTo>
                  <a:pt x="228" y="59"/>
                </a:lnTo>
                <a:lnTo>
                  <a:pt x="227" y="65"/>
                </a:lnTo>
                <a:lnTo>
                  <a:pt x="227" y="80"/>
                </a:lnTo>
                <a:lnTo>
                  <a:pt x="230" y="88"/>
                </a:lnTo>
                <a:lnTo>
                  <a:pt x="234" y="95"/>
                </a:lnTo>
                <a:lnTo>
                  <a:pt x="239" y="104"/>
                </a:lnTo>
                <a:lnTo>
                  <a:pt x="230" y="98"/>
                </a:lnTo>
                <a:lnTo>
                  <a:pt x="219" y="93"/>
                </a:lnTo>
                <a:lnTo>
                  <a:pt x="208" y="90"/>
                </a:lnTo>
                <a:lnTo>
                  <a:pt x="199" y="88"/>
                </a:lnTo>
                <a:lnTo>
                  <a:pt x="188" y="85"/>
                </a:lnTo>
                <a:lnTo>
                  <a:pt x="180" y="85"/>
                </a:lnTo>
                <a:lnTo>
                  <a:pt x="174" y="88"/>
                </a:lnTo>
                <a:lnTo>
                  <a:pt x="167" y="88"/>
                </a:lnTo>
                <a:lnTo>
                  <a:pt x="162" y="92"/>
                </a:lnTo>
                <a:lnTo>
                  <a:pt x="162" y="105"/>
                </a:lnTo>
                <a:lnTo>
                  <a:pt x="164" y="114"/>
                </a:lnTo>
                <a:lnTo>
                  <a:pt x="167" y="123"/>
                </a:lnTo>
                <a:lnTo>
                  <a:pt x="174" y="131"/>
                </a:lnTo>
                <a:lnTo>
                  <a:pt x="179" y="140"/>
                </a:lnTo>
                <a:lnTo>
                  <a:pt x="184" y="147"/>
                </a:lnTo>
                <a:lnTo>
                  <a:pt x="176" y="143"/>
                </a:lnTo>
                <a:lnTo>
                  <a:pt x="170" y="140"/>
                </a:lnTo>
                <a:lnTo>
                  <a:pt x="160" y="137"/>
                </a:lnTo>
                <a:lnTo>
                  <a:pt x="154" y="135"/>
                </a:lnTo>
                <a:lnTo>
                  <a:pt x="144" y="132"/>
                </a:lnTo>
                <a:lnTo>
                  <a:pt x="138" y="131"/>
                </a:lnTo>
                <a:lnTo>
                  <a:pt x="131" y="128"/>
                </a:lnTo>
                <a:lnTo>
                  <a:pt x="124" y="128"/>
                </a:lnTo>
                <a:lnTo>
                  <a:pt x="116" y="126"/>
                </a:lnTo>
                <a:lnTo>
                  <a:pt x="92" y="126"/>
                </a:lnTo>
                <a:lnTo>
                  <a:pt x="89" y="128"/>
                </a:lnTo>
                <a:lnTo>
                  <a:pt x="84" y="130"/>
                </a:lnTo>
                <a:lnTo>
                  <a:pt x="81" y="131"/>
                </a:lnTo>
                <a:lnTo>
                  <a:pt x="77" y="137"/>
                </a:lnTo>
                <a:lnTo>
                  <a:pt x="79" y="145"/>
                </a:lnTo>
                <a:lnTo>
                  <a:pt x="84" y="156"/>
                </a:lnTo>
                <a:lnTo>
                  <a:pt x="91" y="170"/>
                </a:lnTo>
                <a:lnTo>
                  <a:pt x="101" y="180"/>
                </a:lnTo>
                <a:lnTo>
                  <a:pt x="113" y="192"/>
                </a:lnTo>
                <a:lnTo>
                  <a:pt x="124" y="202"/>
                </a:lnTo>
                <a:lnTo>
                  <a:pt x="136" y="211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10000"/>
            </a:schemeClr>
          </a:solidFill>
          <a:ln w="0">
            <a:solidFill>
              <a:schemeClr val="accent2">
                <a:lumMod val="40000"/>
                <a:lumOff val="60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349"/>
          </a:p>
        </p:txBody>
      </p:sp>
      <p:grpSp>
        <p:nvGrpSpPr>
          <p:cNvPr id="75" name="Group 74">
            <a:extLst>
              <a:ext uri="{FF2B5EF4-FFF2-40B4-BE49-F238E27FC236}">
                <a16:creationId xmlns:a16="http://schemas.microsoft.com/office/drawing/2014/main" id="{A2D22030-D95E-4AEA-A097-B977CDC64F4E}"/>
              </a:ext>
            </a:extLst>
          </p:cNvPr>
          <p:cNvGrpSpPr/>
          <p:nvPr/>
        </p:nvGrpSpPr>
        <p:grpSpPr>
          <a:xfrm>
            <a:off x="3894960" y="8621642"/>
            <a:ext cx="456812" cy="374891"/>
            <a:chOff x="-200698" y="5721109"/>
            <a:chExt cx="456812" cy="374891"/>
          </a:xfrm>
        </p:grpSpPr>
        <p:sp>
          <p:nvSpPr>
            <p:cNvPr id="76" name="Freeform 19">
              <a:extLst>
                <a:ext uri="{FF2B5EF4-FFF2-40B4-BE49-F238E27FC236}">
                  <a16:creationId xmlns:a16="http://schemas.microsoft.com/office/drawing/2014/main" id="{CAE75A40-E9C8-4D4C-972D-3C93EFA2BC2D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0698" y="5721109"/>
              <a:ext cx="456812" cy="374891"/>
            </a:xfrm>
            <a:custGeom>
              <a:avLst/>
              <a:gdLst>
                <a:gd name="T0" fmla="*/ 69 w 915"/>
                <a:gd name="T1" fmla="*/ 216 h 683"/>
                <a:gd name="T2" fmla="*/ 113 w 915"/>
                <a:gd name="T3" fmla="*/ 260 h 683"/>
                <a:gd name="T4" fmla="*/ 45 w 915"/>
                <a:gd name="T5" fmla="*/ 270 h 683"/>
                <a:gd name="T6" fmla="*/ 0 w 915"/>
                <a:gd name="T7" fmla="*/ 295 h 683"/>
                <a:gd name="T8" fmla="*/ 67 w 915"/>
                <a:gd name="T9" fmla="*/ 333 h 683"/>
                <a:gd name="T10" fmla="*/ 119 w 915"/>
                <a:gd name="T11" fmla="*/ 356 h 683"/>
                <a:gd name="T12" fmla="*/ 49 w 915"/>
                <a:gd name="T13" fmla="*/ 391 h 683"/>
                <a:gd name="T14" fmla="*/ 32 w 915"/>
                <a:gd name="T15" fmla="*/ 428 h 683"/>
                <a:gd name="T16" fmla="*/ 113 w 915"/>
                <a:gd name="T17" fmla="*/ 447 h 683"/>
                <a:gd name="T18" fmla="*/ 154 w 915"/>
                <a:gd name="T19" fmla="*/ 459 h 683"/>
                <a:gd name="T20" fmla="*/ 96 w 915"/>
                <a:gd name="T21" fmla="*/ 521 h 683"/>
                <a:gd name="T22" fmla="*/ 174 w 915"/>
                <a:gd name="T23" fmla="*/ 534 h 683"/>
                <a:gd name="T24" fmla="*/ 239 w 915"/>
                <a:gd name="T25" fmla="*/ 523 h 683"/>
                <a:gd name="T26" fmla="*/ 230 w 915"/>
                <a:gd name="T27" fmla="*/ 579 h 683"/>
                <a:gd name="T28" fmla="*/ 307 w 915"/>
                <a:gd name="T29" fmla="*/ 562 h 683"/>
                <a:gd name="T30" fmla="*/ 313 w 915"/>
                <a:gd name="T31" fmla="*/ 647 h 683"/>
                <a:gd name="T32" fmla="*/ 358 w 915"/>
                <a:gd name="T33" fmla="*/ 645 h 683"/>
                <a:gd name="T34" fmla="*/ 401 w 915"/>
                <a:gd name="T35" fmla="*/ 628 h 683"/>
                <a:gd name="T36" fmla="*/ 458 w 915"/>
                <a:gd name="T37" fmla="*/ 679 h 683"/>
                <a:gd name="T38" fmla="*/ 518 w 915"/>
                <a:gd name="T39" fmla="*/ 632 h 683"/>
                <a:gd name="T40" fmla="*/ 558 w 915"/>
                <a:gd name="T41" fmla="*/ 670 h 683"/>
                <a:gd name="T42" fmla="*/ 605 w 915"/>
                <a:gd name="T43" fmla="*/ 680 h 683"/>
                <a:gd name="T44" fmla="*/ 636 w 915"/>
                <a:gd name="T45" fmla="*/ 629 h 683"/>
                <a:gd name="T46" fmla="*/ 711 w 915"/>
                <a:gd name="T47" fmla="*/ 662 h 683"/>
                <a:gd name="T48" fmla="*/ 722 w 915"/>
                <a:gd name="T49" fmla="*/ 586 h 683"/>
                <a:gd name="T50" fmla="*/ 775 w 915"/>
                <a:gd name="T51" fmla="*/ 610 h 683"/>
                <a:gd name="T52" fmla="*/ 803 w 915"/>
                <a:gd name="T53" fmla="*/ 603 h 683"/>
                <a:gd name="T54" fmla="*/ 786 w 915"/>
                <a:gd name="T55" fmla="*/ 527 h 683"/>
                <a:gd name="T56" fmla="*/ 844 w 915"/>
                <a:gd name="T57" fmla="*/ 532 h 683"/>
                <a:gd name="T58" fmla="*/ 873 w 915"/>
                <a:gd name="T59" fmla="*/ 515 h 683"/>
                <a:gd name="T60" fmla="*/ 865 w 915"/>
                <a:gd name="T61" fmla="*/ 480 h 683"/>
                <a:gd name="T62" fmla="*/ 901 w 915"/>
                <a:gd name="T63" fmla="*/ 459 h 683"/>
                <a:gd name="T64" fmla="*/ 883 w 915"/>
                <a:gd name="T65" fmla="*/ 419 h 683"/>
                <a:gd name="T66" fmla="*/ 910 w 915"/>
                <a:gd name="T67" fmla="*/ 385 h 683"/>
                <a:gd name="T68" fmla="*/ 883 w 915"/>
                <a:gd name="T69" fmla="*/ 355 h 683"/>
                <a:gd name="T70" fmla="*/ 894 w 915"/>
                <a:gd name="T71" fmla="*/ 313 h 683"/>
                <a:gd name="T72" fmla="*/ 863 w 915"/>
                <a:gd name="T73" fmla="*/ 283 h 683"/>
                <a:gd name="T74" fmla="*/ 861 w 915"/>
                <a:gd name="T75" fmla="*/ 242 h 683"/>
                <a:gd name="T76" fmla="*/ 798 w 915"/>
                <a:gd name="T77" fmla="*/ 233 h 683"/>
                <a:gd name="T78" fmla="*/ 834 w 915"/>
                <a:gd name="T79" fmla="*/ 175 h 683"/>
                <a:gd name="T80" fmla="*/ 803 w 915"/>
                <a:gd name="T81" fmla="*/ 147 h 683"/>
                <a:gd name="T82" fmla="*/ 727 w 915"/>
                <a:gd name="T83" fmla="*/ 161 h 683"/>
                <a:gd name="T84" fmla="*/ 726 w 915"/>
                <a:gd name="T85" fmla="*/ 95 h 683"/>
                <a:gd name="T86" fmla="*/ 677 w 915"/>
                <a:gd name="T87" fmla="*/ 95 h 683"/>
                <a:gd name="T88" fmla="*/ 631 w 915"/>
                <a:gd name="T89" fmla="*/ 121 h 683"/>
                <a:gd name="T90" fmla="*/ 608 w 915"/>
                <a:gd name="T91" fmla="*/ 41 h 683"/>
                <a:gd name="T92" fmla="*/ 532 w 915"/>
                <a:gd name="T93" fmla="*/ 61 h 683"/>
                <a:gd name="T94" fmla="*/ 477 w 915"/>
                <a:gd name="T95" fmla="*/ 2 h 683"/>
                <a:gd name="T96" fmla="*/ 417 w 915"/>
                <a:gd name="T97" fmla="*/ 46 h 683"/>
                <a:gd name="T98" fmla="*/ 349 w 915"/>
                <a:gd name="T99" fmla="*/ 27 h 683"/>
                <a:gd name="T100" fmla="*/ 338 w 915"/>
                <a:gd name="T101" fmla="*/ 98 h 683"/>
                <a:gd name="T102" fmla="*/ 268 w 915"/>
                <a:gd name="T103" fmla="*/ 55 h 683"/>
                <a:gd name="T104" fmla="*/ 227 w 915"/>
                <a:gd name="T105" fmla="*/ 65 h 683"/>
                <a:gd name="T106" fmla="*/ 199 w 915"/>
                <a:gd name="T107" fmla="*/ 88 h 683"/>
                <a:gd name="T108" fmla="*/ 167 w 915"/>
                <a:gd name="T109" fmla="*/ 123 h 683"/>
                <a:gd name="T110" fmla="*/ 144 w 915"/>
                <a:gd name="T111" fmla="*/ 132 h 683"/>
                <a:gd name="T112" fmla="*/ 81 w 915"/>
                <a:gd name="T113" fmla="*/ 131 h 683"/>
                <a:gd name="T114" fmla="*/ 136 w 915"/>
                <a:gd name="T115" fmla="*/ 211 h 6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915" h="683">
                  <a:moveTo>
                    <a:pt x="136" y="211"/>
                  </a:moveTo>
                  <a:lnTo>
                    <a:pt x="128" y="208"/>
                  </a:lnTo>
                  <a:lnTo>
                    <a:pt x="117" y="205"/>
                  </a:lnTo>
                  <a:lnTo>
                    <a:pt x="105" y="205"/>
                  </a:lnTo>
                  <a:lnTo>
                    <a:pt x="93" y="208"/>
                  </a:lnTo>
                  <a:lnTo>
                    <a:pt x="84" y="211"/>
                  </a:lnTo>
                  <a:lnTo>
                    <a:pt x="77" y="212"/>
                  </a:lnTo>
                  <a:lnTo>
                    <a:pt x="69" y="216"/>
                  </a:lnTo>
                  <a:lnTo>
                    <a:pt x="68" y="218"/>
                  </a:lnTo>
                  <a:lnTo>
                    <a:pt x="68" y="223"/>
                  </a:lnTo>
                  <a:lnTo>
                    <a:pt x="72" y="230"/>
                  </a:lnTo>
                  <a:lnTo>
                    <a:pt x="81" y="235"/>
                  </a:lnTo>
                  <a:lnTo>
                    <a:pt x="91" y="243"/>
                  </a:lnTo>
                  <a:lnTo>
                    <a:pt x="96" y="250"/>
                  </a:lnTo>
                  <a:lnTo>
                    <a:pt x="105" y="256"/>
                  </a:lnTo>
                  <a:lnTo>
                    <a:pt x="113" y="260"/>
                  </a:lnTo>
                  <a:lnTo>
                    <a:pt x="119" y="262"/>
                  </a:lnTo>
                  <a:lnTo>
                    <a:pt x="104" y="262"/>
                  </a:lnTo>
                  <a:lnTo>
                    <a:pt x="93" y="265"/>
                  </a:lnTo>
                  <a:lnTo>
                    <a:pt x="84" y="265"/>
                  </a:lnTo>
                  <a:lnTo>
                    <a:pt x="75" y="265"/>
                  </a:lnTo>
                  <a:lnTo>
                    <a:pt x="64" y="267"/>
                  </a:lnTo>
                  <a:lnTo>
                    <a:pt x="52" y="269"/>
                  </a:lnTo>
                  <a:lnTo>
                    <a:pt x="45" y="270"/>
                  </a:lnTo>
                  <a:lnTo>
                    <a:pt x="37" y="274"/>
                  </a:lnTo>
                  <a:lnTo>
                    <a:pt x="28" y="274"/>
                  </a:lnTo>
                  <a:lnTo>
                    <a:pt x="19" y="276"/>
                  </a:lnTo>
                  <a:lnTo>
                    <a:pt x="12" y="280"/>
                  </a:lnTo>
                  <a:lnTo>
                    <a:pt x="8" y="283"/>
                  </a:lnTo>
                  <a:lnTo>
                    <a:pt x="4" y="285"/>
                  </a:lnTo>
                  <a:lnTo>
                    <a:pt x="0" y="288"/>
                  </a:lnTo>
                  <a:lnTo>
                    <a:pt x="0" y="295"/>
                  </a:lnTo>
                  <a:lnTo>
                    <a:pt x="4" y="300"/>
                  </a:lnTo>
                  <a:lnTo>
                    <a:pt x="9" y="304"/>
                  </a:lnTo>
                  <a:lnTo>
                    <a:pt x="17" y="309"/>
                  </a:lnTo>
                  <a:lnTo>
                    <a:pt x="24" y="314"/>
                  </a:lnTo>
                  <a:lnTo>
                    <a:pt x="35" y="317"/>
                  </a:lnTo>
                  <a:lnTo>
                    <a:pt x="45" y="323"/>
                  </a:lnTo>
                  <a:lnTo>
                    <a:pt x="55" y="328"/>
                  </a:lnTo>
                  <a:lnTo>
                    <a:pt x="67" y="333"/>
                  </a:lnTo>
                  <a:lnTo>
                    <a:pt x="77" y="338"/>
                  </a:lnTo>
                  <a:lnTo>
                    <a:pt x="89" y="341"/>
                  </a:lnTo>
                  <a:lnTo>
                    <a:pt x="99" y="345"/>
                  </a:lnTo>
                  <a:lnTo>
                    <a:pt x="107" y="347"/>
                  </a:lnTo>
                  <a:lnTo>
                    <a:pt x="116" y="351"/>
                  </a:lnTo>
                  <a:lnTo>
                    <a:pt x="121" y="352"/>
                  </a:lnTo>
                  <a:lnTo>
                    <a:pt x="127" y="355"/>
                  </a:lnTo>
                  <a:lnTo>
                    <a:pt x="119" y="356"/>
                  </a:lnTo>
                  <a:lnTo>
                    <a:pt x="112" y="360"/>
                  </a:lnTo>
                  <a:lnTo>
                    <a:pt x="104" y="365"/>
                  </a:lnTo>
                  <a:lnTo>
                    <a:pt x="93" y="369"/>
                  </a:lnTo>
                  <a:lnTo>
                    <a:pt x="84" y="374"/>
                  </a:lnTo>
                  <a:lnTo>
                    <a:pt x="76" y="379"/>
                  </a:lnTo>
                  <a:lnTo>
                    <a:pt x="64" y="383"/>
                  </a:lnTo>
                  <a:lnTo>
                    <a:pt x="59" y="386"/>
                  </a:lnTo>
                  <a:lnTo>
                    <a:pt x="49" y="391"/>
                  </a:lnTo>
                  <a:lnTo>
                    <a:pt x="43" y="397"/>
                  </a:lnTo>
                  <a:lnTo>
                    <a:pt x="37" y="402"/>
                  </a:lnTo>
                  <a:lnTo>
                    <a:pt x="27" y="412"/>
                  </a:lnTo>
                  <a:lnTo>
                    <a:pt x="24" y="414"/>
                  </a:lnTo>
                  <a:lnTo>
                    <a:pt x="24" y="419"/>
                  </a:lnTo>
                  <a:lnTo>
                    <a:pt x="24" y="423"/>
                  </a:lnTo>
                  <a:lnTo>
                    <a:pt x="28" y="426"/>
                  </a:lnTo>
                  <a:lnTo>
                    <a:pt x="32" y="428"/>
                  </a:lnTo>
                  <a:lnTo>
                    <a:pt x="40" y="432"/>
                  </a:lnTo>
                  <a:lnTo>
                    <a:pt x="48" y="433"/>
                  </a:lnTo>
                  <a:lnTo>
                    <a:pt x="59" y="437"/>
                  </a:lnTo>
                  <a:lnTo>
                    <a:pt x="68" y="440"/>
                  </a:lnTo>
                  <a:lnTo>
                    <a:pt x="79" y="442"/>
                  </a:lnTo>
                  <a:lnTo>
                    <a:pt x="91" y="445"/>
                  </a:lnTo>
                  <a:lnTo>
                    <a:pt x="101" y="447"/>
                  </a:lnTo>
                  <a:lnTo>
                    <a:pt x="113" y="447"/>
                  </a:lnTo>
                  <a:lnTo>
                    <a:pt x="136" y="447"/>
                  </a:lnTo>
                  <a:lnTo>
                    <a:pt x="147" y="450"/>
                  </a:lnTo>
                  <a:lnTo>
                    <a:pt x="155" y="450"/>
                  </a:lnTo>
                  <a:lnTo>
                    <a:pt x="164" y="447"/>
                  </a:lnTo>
                  <a:lnTo>
                    <a:pt x="170" y="447"/>
                  </a:lnTo>
                  <a:lnTo>
                    <a:pt x="166" y="450"/>
                  </a:lnTo>
                  <a:lnTo>
                    <a:pt x="159" y="456"/>
                  </a:lnTo>
                  <a:lnTo>
                    <a:pt x="154" y="459"/>
                  </a:lnTo>
                  <a:lnTo>
                    <a:pt x="147" y="465"/>
                  </a:lnTo>
                  <a:lnTo>
                    <a:pt x="139" y="470"/>
                  </a:lnTo>
                  <a:lnTo>
                    <a:pt x="119" y="489"/>
                  </a:lnTo>
                  <a:lnTo>
                    <a:pt x="113" y="496"/>
                  </a:lnTo>
                  <a:lnTo>
                    <a:pt x="107" y="503"/>
                  </a:lnTo>
                  <a:lnTo>
                    <a:pt x="104" y="509"/>
                  </a:lnTo>
                  <a:lnTo>
                    <a:pt x="100" y="515"/>
                  </a:lnTo>
                  <a:lnTo>
                    <a:pt x="96" y="521"/>
                  </a:lnTo>
                  <a:lnTo>
                    <a:pt x="96" y="531"/>
                  </a:lnTo>
                  <a:lnTo>
                    <a:pt x="100" y="534"/>
                  </a:lnTo>
                  <a:lnTo>
                    <a:pt x="104" y="537"/>
                  </a:lnTo>
                  <a:lnTo>
                    <a:pt x="109" y="540"/>
                  </a:lnTo>
                  <a:lnTo>
                    <a:pt x="139" y="540"/>
                  </a:lnTo>
                  <a:lnTo>
                    <a:pt x="151" y="538"/>
                  </a:lnTo>
                  <a:lnTo>
                    <a:pt x="162" y="537"/>
                  </a:lnTo>
                  <a:lnTo>
                    <a:pt x="174" y="534"/>
                  </a:lnTo>
                  <a:lnTo>
                    <a:pt x="187" y="532"/>
                  </a:lnTo>
                  <a:lnTo>
                    <a:pt x="199" y="532"/>
                  </a:lnTo>
                  <a:lnTo>
                    <a:pt x="208" y="531"/>
                  </a:lnTo>
                  <a:lnTo>
                    <a:pt x="219" y="528"/>
                  </a:lnTo>
                  <a:lnTo>
                    <a:pt x="227" y="527"/>
                  </a:lnTo>
                  <a:lnTo>
                    <a:pt x="234" y="524"/>
                  </a:lnTo>
                  <a:lnTo>
                    <a:pt x="236" y="524"/>
                  </a:lnTo>
                  <a:lnTo>
                    <a:pt x="239" y="523"/>
                  </a:lnTo>
                  <a:lnTo>
                    <a:pt x="235" y="531"/>
                  </a:lnTo>
                  <a:lnTo>
                    <a:pt x="231" y="538"/>
                  </a:lnTo>
                  <a:lnTo>
                    <a:pt x="228" y="546"/>
                  </a:lnTo>
                  <a:lnTo>
                    <a:pt x="224" y="553"/>
                  </a:lnTo>
                  <a:lnTo>
                    <a:pt x="224" y="562"/>
                  </a:lnTo>
                  <a:lnTo>
                    <a:pt x="224" y="569"/>
                  </a:lnTo>
                  <a:lnTo>
                    <a:pt x="224" y="574"/>
                  </a:lnTo>
                  <a:lnTo>
                    <a:pt x="230" y="579"/>
                  </a:lnTo>
                  <a:lnTo>
                    <a:pt x="236" y="581"/>
                  </a:lnTo>
                  <a:lnTo>
                    <a:pt x="246" y="584"/>
                  </a:lnTo>
                  <a:lnTo>
                    <a:pt x="256" y="584"/>
                  </a:lnTo>
                  <a:lnTo>
                    <a:pt x="268" y="581"/>
                  </a:lnTo>
                  <a:lnTo>
                    <a:pt x="279" y="579"/>
                  </a:lnTo>
                  <a:lnTo>
                    <a:pt x="290" y="574"/>
                  </a:lnTo>
                  <a:lnTo>
                    <a:pt x="299" y="570"/>
                  </a:lnTo>
                  <a:lnTo>
                    <a:pt x="307" y="562"/>
                  </a:lnTo>
                  <a:lnTo>
                    <a:pt x="303" y="574"/>
                  </a:lnTo>
                  <a:lnTo>
                    <a:pt x="298" y="586"/>
                  </a:lnTo>
                  <a:lnTo>
                    <a:pt x="295" y="600"/>
                  </a:lnTo>
                  <a:lnTo>
                    <a:pt x="294" y="610"/>
                  </a:lnTo>
                  <a:lnTo>
                    <a:pt x="295" y="623"/>
                  </a:lnTo>
                  <a:lnTo>
                    <a:pt x="297" y="633"/>
                  </a:lnTo>
                  <a:lnTo>
                    <a:pt x="303" y="641"/>
                  </a:lnTo>
                  <a:lnTo>
                    <a:pt x="313" y="647"/>
                  </a:lnTo>
                  <a:lnTo>
                    <a:pt x="317" y="650"/>
                  </a:lnTo>
                  <a:lnTo>
                    <a:pt x="323" y="651"/>
                  </a:lnTo>
                  <a:lnTo>
                    <a:pt x="329" y="652"/>
                  </a:lnTo>
                  <a:lnTo>
                    <a:pt x="334" y="651"/>
                  </a:lnTo>
                  <a:lnTo>
                    <a:pt x="339" y="651"/>
                  </a:lnTo>
                  <a:lnTo>
                    <a:pt x="347" y="650"/>
                  </a:lnTo>
                  <a:lnTo>
                    <a:pt x="354" y="647"/>
                  </a:lnTo>
                  <a:lnTo>
                    <a:pt x="358" y="645"/>
                  </a:lnTo>
                  <a:lnTo>
                    <a:pt x="365" y="641"/>
                  </a:lnTo>
                  <a:lnTo>
                    <a:pt x="370" y="638"/>
                  </a:lnTo>
                  <a:lnTo>
                    <a:pt x="374" y="636"/>
                  </a:lnTo>
                  <a:lnTo>
                    <a:pt x="381" y="632"/>
                  </a:lnTo>
                  <a:lnTo>
                    <a:pt x="385" y="628"/>
                  </a:lnTo>
                  <a:lnTo>
                    <a:pt x="390" y="622"/>
                  </a:lnTo>
                  <a:lnTo>
                    <a:pt x="398" y="614"/>
                  </a:lnTo>
                  <a:lnTo>
                    <a:pt x="401" y="628"/>
                  </a:lnTo>
                  <a:lnTo>
                    <a:pt x="406" y="639"/>
                  </a:lnTo>
                  <a:lnTo>
                    <a:pt x="410" y="652"/>
                  </a:lnTo>
                  <a:lnTo>
                    <a:pt x="413" y="662"/>
                  </a:lnTo>
                  <a:lnTo>
                    <a:pt x="421" y="670"/>
                  </a:lnTo>
                  <a:lnTo>
                    <a:pt x="428" y="676"/>
                  </a:lnTo>
                  <a:lnTo>
                    <a:pt x="438" y="680"/>
                  </a:lnTo>
                  <a:lnTo>
                    <a:pt x="448" y="681"/>
                  </a:lnTo>
                  <a:lnTo>
                    <a:pt x="458" y="679"/>
                  </a:lnTo>
                  <a:lnTo>
                    <a:pt x="472" y="675"/>
                  </a:lnTo>
                  <a:lnTo>
                    <a:pt x="484" y="667"/>
                  </a:lnTo>
                  <a:lnTo>
                    <a:pt x="493" y="660"/>
                  </a:lnTo>
                  <a:lnTo>
                    <a:pt x="501" y="650"/>
                  </a:lnTo>
                  <a:lnTo>
                    <a:pt x="508" y="641"/>
                  </a:lnTo>
                  <a:lnTo>
                    <a:pt x="513" y="633"/>
                  </a:lnTo>
                  <a:lnTo>
                    <a:pt x="514" y="627"/>
                  </a:lnTo>
                  <a:lnTo>
                    <a:pt x="518" y="632"/>
                  </a:lnTo>
                  <a:lnTo>
                    <a:pt x="520" y="636"/>
                  </a:lnTo>
                  <a:lnTo>
                    <a:pt x="524" y="641"/>
                  </a:lnTo>
                  <a:lnTo>
                    <a:pt x="529" y="647"/>
                  </a:lnTo>
                  <a:lnTo>
                    <a:pt x="533" y="653"/>
                  </a:lnTo>
                  <a:lnTo>
                    <a:pt x="538" y="657"/>
                  </a:lnTo>
                  <a:lnTo>
                    <a:pt x="544" y="662"/>
                  </a:lnTo>
                  <a:lnTo>
                    <a:pt x="552" y="667"/>
                  </a:lnTo>
                  <a:lnTo>
                    <a:pt x="558" y="670"/>
                  </a:lnTo>
                  <a:lnTo>
                    <a:pt x="564" y="675"/>
                  </a:lnTo>
                  <a:lnTo>
                    <a:pt x="570" y="676"/>
                  </a:lnTo>
                  <a:lnTo>
                    <a:pt x="576" y="679"/>
                  </a:lnTo>
                  <a:lnTo>
                    <a:pt x="581" y="681"/>
                  </a:lnTo>
                  <a:lnTo>
                    <a:pt x="588" y="681"/>
                  </a:lnTo>
                  <a:lnTo>
                    <a:pt x="593" y="683"/>
                  </a:lnTo>
                  <a:lnTo>
                    <a:pt x="596" y="683"/>
                  </a:lnTo>
                  <a:lnTo>
                    <a:pt x="605" y="680"/>
                  </a:lnTo>
                  <a:lnTo>
                    <a:pt x="613" y="675"/>
                  </a:lnTo>
                  <a:lnTo>
                    <a:pt x="620" y="669"/>
                  </a:lnTo>
                  <a:lnTo>
                    <a:pt x="625" y="660"/>
                  </a:lnTo>
                  <a:lnTo>
                    <a:pt x="631" y="650"/>
                  </a:lnTo>
                  <a:lnTo>
                    <a:pt x="632" y="638"/>
                  </a:lnTo>
                  <a:lnTo>
                    <a:pt x="632" y="629"/>
                  </a:lnTo>
                  <a:lnTo>
                    <a:pt x="628" y="619"/>
                  </a:lnTo>
                  <a:lnTo>
                    <a:pt x="636" y="629"/>
                  </a:lnTo>
                  <a:lnTo>
                    <a:pt x="645" y="638"/>
                  </a:lnTo>
                  <a:lnTo>
                    <a:pt x="653" y="647"/>
                  </a:lnTo>
                  <a:lnTo>
                    <a:pt x="663" y="656"/>
                  </a:lnTo>
                  <a:lnTo>
                    <a:pt x="673" y="660"/>
                  </a:lnTo>
                  <a:lnTo>
                    <a:pt x="685" y="662"/>
                  </a:lnTo>
                  <a:lnTo>
                    <a:pt x="693" y="666"/>
                  </a:lnTo>
                  <a:lnTo>
                    <a:pt x="703" y="666"/>
                  </a:lnTo>
                  <a:lnTo>
                    <a:pt x="711" y="662"/>
                  </a:lnTo>
                  <a:lnTo>
                    <a:pt x="718" y="656"/>
                  </a:lnTo>
                  <a:lnTo>
                    <a:pt x="722" y="645"/>
                  </a:lnTo>
                  <a:lnTo>
                    <a:pt x="724" y="633"/>
                  </a:lnTo>
                  <a:lnTo>
                    <a:pt x="726" y="621"/>
                  </a:lnTo>
                  <a:lnTo>
                    <a:pt x="724" y="607"/>
                  </a:lnTo>
                  <a:lnTo>
                    <a:pt x="722" y="593"/>
                  </a:lnTo>
                  <a:lnTo>
                    <a:pt x="713" y="579"/>
                  </a:lnTo>
                  <a:lnTo>
                    <a:pt x="722" y="586"/>
                  </a:lnTo>
                  <a:lnTo>
                    <a:pt x="730" y="591"/>
                  </a:lnTo>
                  <a:lnTo>
                    <a:pt x="739" y="595"/>
                  </a:lnTo>
                  <a:lnTo>
                    <a:pt x="746" y="600"/>
                  </a:lnTo>
                  <a:lnTo>
                    <a:pt x="752" y="603"/>
                  </a:lnTo>
                  <a:lnTo>
                    <a:pt x="758" y="607"/>
                  </a:lnTo>
                  <a:lnTo>
                    <a:pt x="763" y="608"/>
                  </a:lnTo>
                  <a:lnTo>
                    <a:pt x="768" y="609"/>
                  </a:lnTo>
                  <a:lnTo>
                    <a:pt x="775" y="610"/>
                  </a:lnTo>
                  <a:lnTo>
                    <a:pt x="778" y="610"/>
                  </a:lnTo>
                  <a:lnTo>
                    <a:pt x="783" y="612"/>
                  </a:lnTo>
                  <a:lnTo>
                    <a:pt x="786" y="612"/>
                  </a:lnTo>
                  <a:lnTo>
                    <a:pt x="790" y="610"/>
                  </a:lnTo>
                  <a:lnTo>
                    <a:pt x="794" y="610"/>
                  </a:lnTo>
                  <a:lnTo>
                    <a:pt x="798" y="609"/>
                  </a:lnTo>
                  <a:lnTo>
                    <a:pt x="798" y="608"/>
                  </a:lnTo>
                  <a:lnTo>
                    <a:pt x="803" y="603"/>
                  </a:lnTo>
                  <a:lnTo>
                    <a:pt x="806" y="595"/>
                  </a:lnTo>
                  <a:lnTo>
                    <a:pt x="806" y="586"/>
                  </a:lnTo>
                  <a:lnTo>
                    <a:pt x="803" y="574"/>
                  </a:lnTo>
                  <a:lnTo>
                    <a:pt x="800" y="560"/>
                  </a:lnTo>
                  <a:lnTo>
                    <a:pt x="794" y="548"/>
                  </a:lnTo>
                  <a:lnTo>
                    <a:pt x="786" y="534"/>
                  </a:lnTo>
                  <a:lnTo>
                    <a:pt x="778" y="523"/>
                  </a:lnTo>
                  <a:lnTo>
                    <a:pt x="786" y="527"/>
                  </a:lnTo>
                  <a:lnTo>
                    <a:pt x="795" y="531"/>
                  </a:lnTo>
                  <a:lnTo>
                    <a:pt x="803" y="532"/>
                  </a:lnTo>
                  <a:lnTo>
                    <a:pt x="810" y="532"/>
                  </a:lnTo>
                  <a:lnTo>
                    <a:pt x="818" y="534"/>
                  </a:lnTo>
                  <a:lnTo>
                    <a:pt x="826" y="534"/>
                  </a:lnTo>
                  <a:lnTo>
                    <a:pt x="832" y="532"/>
                  </a:lnTo>
                  <a:lnTo>
                    <a:pt x="838" y="532"/>
                  </a:lnTo>
                  <a:lnTo>
                    <a:pt x="844" y="532"/>
                  </a:lnTo>
                  <a:lnTo>
                    <a:pt x="850" y="531"/>
                  </a:lnTo>
                  <a:lnTo>
                    <a:pt x="854" y="528"/>
                  </a:lnTo>
                  <a:lnTo>
                    <a:pt x="858" y="527"/>
                  </a:lnTo>
                  <a:lnTo>
                    <a:pt x="861" y="524"/>
                  </a:lnTo>
                  <a:lnTo>
                    <a:pt x="865" y="521"/>
                  </a:lnTo>
                  <a:lnTo>
                    <a:pt x="867" y="521"/>
                  </a:lnTo>
                  <a:lnTo>
                    <a:pt x="870" y="518"/>
                  </a:lnTo>
                  <a:lnTo>
                    <a:pt x="873" y="515"/>
                  </a:lnTo>
                  <a:lnTo>
                    <a:pt x="873" y="505"/>
                  </a:lnTo>
                  <a:lnTo>
                    <a:pt x="870" y="502"/>
                  </a:lnTo>
                  <a:lnTo>
                    <a:pt x="866" y="494"/>
                  </a:lnTo>
                  <a:lnTo>
                    <a:pt x="861" y="489"/>
                  </a:lnTo>
                  <a:lnTo>
                    <a:pt x="855" y="485"/>
                  </a:lnTo>
                  <a:lnTo>
                    <a:pt x="847" y="479"/>
                  </a:lnTo>
                  <a:lnTo>
                    <a:pt x="855" y="479"/>
                  </a:lnTo>
                  <a:lnTo>
                    <a:pt x="865" y="480"/>
                  </a:lnTo>
                  <a:lnTo>
                    <a:pt x="873" y="480"/>
                  </a:lnTo>
                  <a:lnTo>
                    <a:pt x="882" y="479"/>
                  </a:lnTo>
                  <a:lnTo>
                    <a:pt x="889" y="478"/>
                  </a:lnTo>
                  <a:lnTo>
                    <a:pt x="895" y="475"/>
                  </a:lnTo>
                  <a:lnTo>
                    <a:pt x="901" y="475"/>
                  </a:lnTo>
                  <a:lnTo>
                    <a:pt x="901" y="467"/>
                  </a:lnTo>
                  <a:lnTo>
                    <a:pt x="903" y="464"/>
                  </a:lnTo>
                  <a:lnTo>
                    <a:pt x="901" y="459"/>
                  </a:lnTo>
                  <a:lnTo>
                    <a:pt x="895" y="450"/>
                  </a:lnTo>
                  <a:lnTo>
                    <a:pt x="882" y="437"/>
                  </a:lnTo>
                  <a:lnTo>
                    <a:pt x="873" y="431"/>
                  </a:lnTo>
                  <a:lnTo>
                    <a:pt x="865" y="427"/>
                  </a:lnTo>
                  <a:lnTo>
                    <a:pt x="858" y="426"/>
                  </a:lnTo>
                  <a:lnTo>
                    <a:pt x="866" y="423"/>
                  </a:lnTo>
                  <a:lnTo>
                    <a:pt x="875" y="421"/>
                  </a:lnTo>
                  <a:lnTo>
                    <a:pt x="883" y="419"/>
                  </a:lnTo>
                  <a:lnTo>
                    <a:pt x="893" y="417"/>
                  </a:lnTo>
                  <a:lnTo>
                    <a:pt x="901" y="412"/>
                  </a:lnTo>
                  <a:lnTo>
                    <a:pt x="905" y="409"/>
                  </a:lnTo>
                  <a:lnTo>
                    <a:pt x="910" y="407"/>
                  </a:lnTo>
                  <a:lnTo>
                    <a:pt x="913" y="400"/>
                  </a:lnTo>
                  <a:lnTo>
                    <a:pt x="915" y="395"/>
                  </a:lnTo>
                  <a:lnTo>
                    <a:pt x="913" y="390"/>
                  </a:lnTo>
                  <a:lnTo>
                    <a:pt x="910" y="385"/>
                  </a:lnTo>
                  <a:lnTo>
                    <a:pt x="905" y="380"/>
                  </a:lnTo>
                  <a:lnTo>
                    <a:pt x="895" y="374"/>
                  </a:lnTo>
                  <a:lnTo>
                    <a:pt x="883" y="369"/>
                  </a:lnTo>
                  <a:lnTo>
                    <a:pt x="870" y="366"/>
                  </a:lnTo>
                  <a:lnTo>
                    <a:pt x="850" y="365"/>
                  </a:lnTo>
                  <a:lnTo>
                    <a:pt x="861" y="364"/>
                  </a:lnTo>
                  <a:lnTo>
                    <a:pt x="873" y="359"/>
                  </a:lnTo>
                  <a:lnTo>
                    <a:pt x="883" y="355"/>
                  </a:lnTo>
                  <a:lnTo>
                    <a:pt x="894" y="350"/>
                  </a:lnTo>
                  <a:lnTo>
                    <a:pt x="901" y="343"/>
                  </a:lnTo>
                  <a:lnTo>
                    <a:pt x="907" y="338"/>
                  </a:lnTo>
                  <a:lnTo>
                    <a:pt x="910" y="333"/>
                  </a:lnTo>
                  <a:lnTo>
                    <a:pt x="910" y="328"/>
                  </a:lnTo>
                  <a:lnTo>
                    <a:pt x="907" y="322"/>
                  </a:lnTo>
                  <a:lnTo>
                    <a:pt x="901" y="317"/>
                  </a:lnTo>
                  <a:lnTo>
                    <a:pt x="894" y="313"/>
                  </a:lnTo>
                  <a:lnTo>
                    <a:pt x="883" y="307"/>
                  </a:lnTo>
                  <a:lnTo>
                    <a:pt x="873" y="304"/>
                  </a:lnTo>
                  <a:lnTo>
                    <a:pt x="858" y="302"/>
                  </a:lnTo>
                  <a:lnTo>
                    <a:pt x="847" y="302"/>
                  </a:lnTo>
                  <a:lnTo>
                    <a:pt x="832" y="303"/>
                  </a:lnTo>
                  <a:lnTo>
                    <a:pt x="844" y="297"/>
                  </a:lnTo>
                  <a:lnTo>
                    <a:pt x="854" y="290"/>
                  </a:lnTo>
                  <a:lnTo>
                    <a:pt x="863" y="283"/>
                  </a:lnTo>
                  <a:lnTo>
                    <a:pt x="870" y="276"/>
                  </a:lnTo>
                  <a:lnTo>
                    <a:pt x="873" y="269"/>
                  </a:lnTo>
                  <a:lnTo>
                    <a:pt x="875" y="262"/>
                  </a:lnTo>
                  <a:lnTo>
                    <a:pt x="875" y="256"/>
                  </a:lnTo>
                  <a:lnTo>
                    <a:pt x="875" y="251"/>
                  </a:lnTo>
                  <a:lnTo>
                    <a:pt x="870" y="246"/>
                  </a:lnTo>
                  <a:lnTo>
                    <a:pt x="865" y="245"/>
                  </a:lnTo>
                  <a:lnTo>
                    <a:pt x="861" y="242"/>
                  </a:lnTo>
                  <a:lnTo>
                    <a:pt x="854" y="241"/>
                  </a:lnTo>
                  <a:lnTo>
                    <a:pt x="847" y="238"/>
                  </a:lnTo>
                  <a:lnTo>
                    <a:pt x="842" y="237"/>
                  </a:lnTo>
                  <a:lnTo>
                    <a:pt x="835" y="235"/>
                  </a:lnTo>
                  <a:lnTo>
                    <a:pt x="828" y="235"/>
                  </a:lnTo>
                  <a:lnTo>
                    <a:pt x="822" y="235"/>
                  </a:lnTo>
                  <a:lnTo>
                    <a:pt x="814" y="233"/>
                  </a:lnTo>
                  <a:lnTo>
                    <a:pt x="798" y="233"/>
                  </a:lnTo>
                  <a:lnTo>
                    <a:pt x="791" y="235"/>
                  </a:lnTo>
                  <a:lnTo>
                    <a:pt x="788" y="235"/>
                  </a:lnTo>
                  <a:lnTo>
                    <a:pt x="798" y="227"/>
                  </a:lnTo>
                  <a:lnTo>
                    <a:pt x="806" y="218"/>
                  </a:lnTo>
                  <a:lnTo>
                    <a:pt x="814" y="208"/>
                  </a:lnTo>
                  <a:lnTo>
                    <a:pt x="823" y="197"/>
                  </a:lnTo>
                  <a:lnTo>
                    <a:pt x="828" y="188"/>
                  </a:lnTo>
                  <a:lnTo>
                    <a:pt x="834" y="175"/>
                  </a:lnTo>
                  <a:lnTo>
                    <a:pt x="835" y="166"/>
                  </a:lnTo>
                  <a:lnTo>
                    <a:pt x="832" y="161"/>
                  </a:lnTo>
                  <a:lnTo>
                    <a:pt x="830" y="156"/>
                  </a:lnTo>
                  <a:lnTo>
                    <a:pt x="826" y="154"/>
                  </a:lnTo>
                  <a:lnTo>
                    <a:pt x="823" y="152"/>
                  </a:lnTo>
                  <a:lnTo>
                    <a:pt x="815" y="151"/>
                  </a:lnTo>
                  <a:lnTo>
                    <a:pt x="810" y="150"/>
                  </a:lnTo>
                  <a:lnTo>
                    <a:pt x="803" y="147"/>
                  </a:lnTo>
                  <a:lnTo>
                    <a:pt x="788" y="147"/>
                  </a:lnTo>
                  <a:lnTo>
                    <a:pt x="780" y="150"/>
                  </a:lnTo>
                  <a:lnTo>
                    <a:pt x="771" y="151"/>
                  </a:lnTo>
                  <a:lnTo>
                    <a:pt x="760" y="152"/>
                  </a:lnTo>
                  <a:lnTo>
                    <a:pt x="754" y="154"/>
                  </a:lnTo>
                  <a:lnTo>
                    <a:pt x="746" y="156"/>
                  </a:lnTo>
                  <a:lnTo>
                    <a:pt x="736" y="159"/>
                  </a:lnTo>
                  <a:lnTo>
                    <a:pt x="727" y="161"/>
                  </a:lnTo>
                  <a:lnTo>
                    <a:pt x="718" y="164"/>
                  </a:lnTo>
                  <a:lnTo>
                    <a:pt x="723" y="156"/>
                  </a:lnTo>
                  <a:lnTo>
                    <a:pt x="726" y="145"/>
                  </a:lnTo>
                  <a:lnTo>
                    <a:pt x="728" y="135"/>
                  </a:lnTo>
                  <a:lnTo>
                    <a:pt x="731" y="123"/>
                  </a:lnTo>
                  <a:lnTo>
                    <a:pt x="731" y="114"/>
                  </a:lnTo>
                  <a:lnTo>
                    <a:pt x="730" y="104"/>
                  </a:lnTo>
                  <a:lnTo>
                    <a:pt x="726" y="95"/>
                  </a:lnTo>
                  <a:lnTo>
                    <a:pt x="718" y="92"/>
                  </a:lnTo>
                  <a:lnTo>
                    <a:pt x="716" y="90"/>
                  </a:lnTo>
                  <a:lnTo>
                    <a:pt x="711" y="90"/>
                  </a:lnTo>
                  <a:lnTo>
                    <a:pt x="704" y="90"/>
                  </a:lnTo>
                  <a:lnTo>
                    <a:pt x="697" y="90"/>
                  </a:lnTo>
                  <a:lnTo>
                    <a:pt x="691" y="92"/>
                  </a:lnTo>
                  <a:lnTo>
                    <a:pt x="685" y="93"/>
                  </a:lnTo>
                  <a:lnTo>
                    <a:pt x="677" y="95"/>
                  </a:lnTo>
                  <a:lnTo>
                    <a:pt x="671" y="98"/>
                  </a:lnTo>
                  <a:lnTo>
                    <a:pt x="665" y="100"/>
                  </a:lnTo>
                  <a:lnTo>
                    <a:pt x="657" y="102"/>
                  </a:lnTo>
                  <a:lnTo>
                    <a:pt x="651" y="107"/>
                  </a:lnTo>
                  <a:lnTo>
                    <a:pt x="645" y="109"/>
                  </a:lnTo>
                  <a:lnTo>
                    <a:pt x="637" y="114"/>
                  </a:lnTo>
                  <a:lnTo>
                    <a:pt x="633" y="118"/>
                  </a:lnTo>
                  <a:lnTo>
                    <a:pt x="631" y="121"/>
                  </a:lnTo>
                  <a:lnTo>
                    <a:pt x="627" y="123"/>
                  </a:lnTo>
                  <a:lnTo>
                    <a:pt x="628" y="111"/>
                  </a:lnTo>
                  <a:lnTo>
                    <a:pt x="631" y="95"/>
                  </a:lnTo>
                  <a:lnTo>
                    <a:pt x="628" y="84"/>
                  </a:lnTo>
                  <a:lnTo>
                    <a:pt x="625" y="71"/>
                  </a:lnTo>
                  <a:lnTo>
                    <a:pt x="620" y="59"/>
                  </a:lnTo>
                  <a:lnTo>
                    <a:pt x="613" y="50"/>
                  </a:lnTo>
                  <a:lnTo>
                    <a:pt x="608" y="41"/>
                  </a:lnTo>
                  <a:lnTo>
                    <a:pt x="599" y="38"/>
                  </a:lnTo>
                  <a:lnTo>
                    <a:pt x="593" y="38"/>
                  </a:lnTo>
                  <a:lnTo>
                    <a:pt x="584" y="38"/>
                  </a:lnTo>
                  <a:lnTo>
                    <a:pt x="570" y="41"/>
                  </a:lnTo>
                  <a:lnTo>
                    <a:pt x="558" y="46"/>
                  </a:lnTo>
                  <a:lnTo>
                    <a:pt x="546" y="51"/>
                  </a:lnTo>
                  <a:lnTo>
                    <a:pt x="538" y="56"/>
                  </a:lnTo>
                  <a:lnTo>
                    <a:pt x="532" y="61"/>
                  </a:lnTo>
                  <a:lnTo>
                    <a:pt x="529" y="65"/>
                  </a:lnTo>
                  <a:lnTo>
                    <a:pt x="526" y="55"/>
                  </a:lnTo>
                  <a:lnTo>
                    <a:pt x="520" y="45"/>
                  </a:lnTo>
                  <a:lnTo>
                    <a:pt x="513" y="33"/>
                  </a:lnTo>
                  <a:lnTo>
                    <a:pt x="505" y="22"/>
                  </a:lnTo>
                  <a:lnTo>
                    <a:pt x="497" y="13"/>
                  </a:lnTo>
                  <a:lnTo>
                    <a:pt x="486" y="8"/>
                  </a:lnTo>
                  <a:lnTo>
                    <a:pt x="477" y="2"/>
                  </a:lnTo>
                  <a:lnTo>
                    <a:pt x="466" y="0"/>
                  </a:lnTo>
                  <a:lnTo>
                    <a:pt x="457" y="2"/>
                  </a:lnTo>
                  <a:lnTo>
                    <a:pt x="449" y="6"/>
                  </a:lnTo>
                  <a:lnTo>
                    <a:pt x="441" y="9"/>
                  </a:lnTo>
                  <a:lnTo>
                    <a:pt x="434" y="16"/>
                  </a:lnTo>
                  <a:lnTo>
                    <a:pt x="428" y="23"/>
                  </a:lnTo>
                  <a:lnTo>
                    <a:pt x="421" y="35"/>
                  </a:lnTo>
                  <a:lnTo>
                    <a:pt x="417" y="46"/>
                  </a:lnTo>
                  <a:lnTo>
                    <a:pt x="413" y="57"/>
                  </a:lnTo>
                  <a:lnTo>
                    <a:pt x="406" y="52"/>
                  </a:lnTo>
                  <a:lnTo>
                    <a:pt x="398" y="47"/>
                  </a:lnTo>
                  <a:lnTo>
                    <a:pt x="390" y="41"/>
                  </a:lnTo>
                  <a:lnTo>
                    <a:pt x="379" y="38"/>
                  </a:lnTo>
                  <a:lnTo>
                    <a:pt x="369" y="33"/>
                  </a:lnTo>
                  <a:lnTo>
                    <a:pt x="358" y="31"/>
                  </a:lnTo>
                  <a:lnTo>
                    <a:pt x="349" y="27"/>
                  </a:lnTo>
                  <a:lnTo>
                    <a:pt x="342" y="27"/>
                  </a:lnTo>
                  <a:lnTo>
                    <a:pt x="334" y="30"/>
                  </a:lnTo>
                  <a:lnTo>
                    <a:pt x="331" y="35"/>
                  </a:lnTo>
                  <a:lnTo>
                    <a:pt x="329" y="41"/>
                  </a:lnTo>
                  <a:lnTo>
                    <a:pt x="329" y="61"/>
                  </a:lnTo>
                  <a:lnTo>
                    <a:pt x="331" y="74"/>
                  </a:lnTo>
                  <a:lnTo>
                    <a:pt x="334" y="88"/>
                  </a:lnTo>
                  <a:lnTo>
                    <a:pt x="338" y="98"/>
                  </a:lnTo>
                  <a:lnTo>
                    <a:pt x="319" y="83"/>
                  </a:lnTo>
                  <a:lnTo>
                    <a:pt x="313" y="79"/>
                  </a:lnTo>
                  <a:lnTo>
                    <a:pt x="306" y="74"/>
                  </a:lnTo>
                  <a:lnTo>
                    <a:pt x="298" y="69"/>
                  </a:lnTo>
                  <a:lnTo>
                    <a:pt x="290" y="65"/>
                  </a:lnTo>
                  <a:lnTo>
                    <a:pt x="283" y="60"/>
                  </a:lnTo>
                  <a:lnTo>
                    <a:pt x="275" y="57"/>
                  </a:lnTo>
                  <a:lnTo>
                    <a:pt x="268" y="55"/>
                  </a:lnTo>
                  <a:lnTo>
                    <a:pt x="263" y="52"/>
                  </a:lnTo>
                  <a:lnTo>
                    <a:pt x="256" y="51"/>
                  </a:lnTo>
                  <a:lnTo>
                    <a:pt x="251" y="50"/>
                  </a:lnTo>
                  <a:lnTo>
                    <a:pt x="242" y="50"/>
                  </a:lnTo>
                  <a:lnTo>
                    <a:pt x="236" y="51"/>
                  </a:lnTo>
                  <a:lnTo>
                    <a:pt x="231" y="54"/>
                  </a:lnTo>
                  <a:lnTo>
                    <a:pt x="228" y="59"/>
                  </a:lnTo>
                  <a:lnTo>
                    <a:pt x="227" y="65"/>
                  </a:lnTo>
                  <a:lnTo>
                    <a:pt x="227" y="80"/>
                  </a:lnTo>
                  <a:lnTo>
                    <a:pt x="230" y="88"/>
                  </a:lnTo>
                  <a:lnTo>
                    <a:pt x="234" y="95"/>
                  </a:lnTo>
                  <a:lnTo>
                    <a:pt x="239" y="104"/>
                  </a:lnTo>
                  <a:lnTo>
                    <a:pt x="230" y="98"/>
                  </a:lnTo>
                  <a:lnTo>
                    <a:pt x="219" y="93"/>
                  </a:lnTo>
                  <a:lnTo>
                    <a:pt x="208" y="90"/>
                  </a:lnTo>
                  <a:lnTo>
                    <a:pt x="199" y="88"/>
                  </a:lnTo>
                  <a:lnTo>
                    <a:pt x="188" y="85"/>
                  </a:lnTo>
                  <a:lnTo>
                    <a:pt x="180" y="85"/>
                  </a:lnTo>
                  <a:lnTo>
                    <a:pt x="174" y="88"/>
                  </a:lnTo>
                  <a:lnTo>
                    <a:pt x="167" y="88"/>
                  </a:lnTo>
                  <a:lnTo>
                    <a:pt x="162" y="92"/>
                  </a:lnTo>
                  <a:lnTo>
                    <a:pt x="162" y="105"/>
                  </a:lnTo>
                  <a:lnTo>
                    <a:pt x="164" y="114"/>
                  </a:lnTo>
                  <a:lnTo>
                    <a:pt x="167" y="123"/>
                  </a:lnTo>
                  <a:lnTo>
                    <a:pt x="174" y="131"/>
                  </a:lnTo>
                  <a:lnTo>
                    <a:pt x="179" y="140"/>
                  </a:lnTo>
                  <a:lnTo>
                    <a:pt x="184" y="147"/>
                  </a:lnTo>
                  <a:lnTo>
                    <a:pt x="176" y="143"/>
                  </a:lnTo>
                  <a:lnTo>
                    <a:pt x="170" y="140"/>
                  </a:lnTo>
                  <a:lnTo>
                    <a:pt x="160" y="137"/>
                  </a:lnTo>
                  <a:lnTo>
                    <a:pt x="154" y="135"/>
                  </a:lnTo>
                  <a:lnTo>
                    <a:pt x="144" y="132"/>
                  </a:lnTo>
                  <a:lnTo>
                    <a:pt x="138" y="131"/>
                  </a:lnTo>
                  <a:lnTo>
                    <a:pt x="131" y="128"/>
                  </a:lnTo>
                  <a:lnTo>
                    <a:pt x="124" y="128"/>
                  </a:lnTo>
                  <a:lnTo>
                    <a:pt x="116" y="126"/>
                  </a:lnTo>
                  <a:lnTo>
                    <a:pt x="92" y="126"/>
                  </a:lnTo>
                  <a:lnTo>
                    <a:pt x="89" y="128"/>
                  </a:lnTo>
                  <a:lnTo>
                    <a:pt x="84" y="130"/>
                  </a:lnTo>
                  <a:lnTo>
                    <a:pt x="81" y="131"/>
                  </a:lnTo>
                  <a:lnTo>
                    <a:pt x="77" y="137"/>
                  </a:lnTo>
                  <a:lnTo>
                    <a:pt x="79" y="145"/>
                  </a:lnTo>
                  <a:lnTo>
                    <a:pt x="84" y="156"/>
                  </a:lnTo>
                  <a:lnTo>
                    <a:pt x="91" y="170"/>
                  </a:lnTo>
                  <a:lnTo>
                    <a:pt x="101" y="180"/>
                  </a:lnTo>
                  <a:lnTo>
                    <a:pt x="113" y="192"/>
                  </a:lnTo>
                  <a:lnTo>
                    <a:pt x="124" y="202"/>
                  </a:lnTo>
                  <a:lnTo>
                    <a:pt x="136" y="211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GB" sz="1349"/>
            </a:p>
          </p:txBody>
        </p:sp>
        <p:sp>
          <p:nvSpPr>
            <p:cNvPr id="77" name="Freeform 20">
              <a:extLst>
                <a:ext uri="{FF2B5EF4-FFF2-40B4-BE49-F238E27FC236}">
                  <a16:creationId xmlns:a16="http://schemas.microsoft.com/office/drawing/2014/main" id="{3DEE2FD3-92E5-417B-BCB1-0250261D82C1}"/>
                </a:ext>
              </a:extLst>
            </p:cNvPr>
            <p:cNvSpPr>
              <a:spLocks/>
            </p:cNvSpPr>
            <p:nvPr/>
          </p:nvSpPr>
          <p:spPr bwMode="auto">
            <a:xfrm>
              <a:off x="-176734" y="5734263"/>
              <a:ext cx="422363" cy="348583"/>
            </a:xfrm>
            <a:custGeom>
              <a:avLst/>
              <a:gdLst>
                <a:gd name="T0" fmla="*/ 61 w 845"/>
                <a:gd name="T1" fmla="*/ 201 h 637"/>
                <a:gd name="T2" fmla="*/ 107 w 845"/>
                <a:gd name="T3" fmla="*/ 246 h 637"/>
                <a:gd name="T4" fmla="*/ 33 w 845"/>
                <a:gd name="T5" fmla="*/ 257 h 637"/>
                <a:gd name="T6" fmla="*/ 3 w 845"/>
                <a:gd name="T7" fmla="*/ 279 h 637"/>
                <a:gd name="T8" fmla="*/ 71 w 845"/>
                <a:gd name="T9" fmla="*/ 310 h 637"/>
                <a:gd name="T10" fmla="*/ 122 w 845"/>
                <a:gd name="T11" fmla="*/ 332 h 637"/>
                <a:gd name="T12" fmla="*/ 52 w 845"/>
                <a:gd name="T13" fmla="*/ 363 h 637"/>
                <a:gd name="T14" fmla="*/ 33 w 845"/>
                <a:gd name="T15" fmla="*/ 398 h 637"/>
                <a:gd name="T16" fmla="*/ 118 w 845"/>
                <a:gd name="T17" fmla="*/ 410 h 637"/>
                <a:gd name="T18" fmla="*/ 164 w 845"/>
                <a:gd name="T19" fmla="*/ 415 h 637"/>
                <a:gd name="T20" fmla="*/ 91 w 845"/>
                <a:gd name="T21" fmla="*/ 485 h 637"/>
                <a:gd name="T22" fmla="*/ 139 w 845"/>
                <a:gd name="T23" fmla="*/ 500 h 637"/>
                <a:gd name="T24" fmla="*/ 212 w 845"/>
                <a:gd name="T25" fmla="*/ 482 h 637"/>
                <a:gd name="T26" fmla="*/ 208 w 845"/>
                <a:gd name="T27" fmla="*/ 530 h 637"/>
                <a:gd name="T28" fmla="*/ 242 w 845"/>
                <a:gd name="T29" fmla="*/ 537 h 637"/>
                <a:gd name="T30" fmla="*/ 291 w 845"/>
                <a:gd name="T31" fmla="*/ 505 h 637"/>
                <a:gd name="T32" fmla="*/ 273 w 845"/>
                <a:gd name="T33" fmla="*/ 586 h 637"/>
                <a:gd name="T34" fmla="*/ 347 w 845"/>
                <a:gd name="T35" fmla="*/ 575 h 637"/>
                <a:gd name="T36" fmla="*/ 396 w 845"/>
                <a:gd name="T37" fmla="*/ 629 h 637"/>
                <a:gd name="T38" fmla="*/ 465 w 845"/>
                <a:gd name="T39" fmla="*/ 587 h 637"/>
                <a:gd name="T40" fmla="*/ 521 w 845"/>
                <a:gd name="T41" fmla="*/ 628 h 637"/>
                <a:gd name="T42" fmla="*/ 571 w 845"/>
                <a:gd name="T43" fmla="*/ 577 h 637"/>
                <a:gd name="T44" fmla="*/ 597 w 845"/>
                <a:gd name="T45" fmla="*/ 596 h 637"/>
                <a:gd name="T46" fmla="*/ 645 w 845"/>
                <a:gd name="T47" fmla="*/ 620 h 637"/>
                <a:gd name="T48" fmla="*/ 640 w 845"/>
                <a:gd name="T49" fmla="*/ 523 h 637"/>
                <a:gd name="T50" fmla="*/ 699 w 845"/>
                <a:gd name="T51" fmla="*/ 561 h 637"/>
                <a:gd name="T52" fmla="*/ 735 w 845"/>
                <a:gd name="T53" fmla="*/ 568 h 637"/>
                <a:gd name="T54" fmla="*/ 698 w 845"/>
                <a:gd name="T55" fmla="*/ 480 h 637"/>
                <a:gd name="T56" fmla="*/ 772 w 845"/>
                <a:gd name="T57" fmla="*/ 495 h 637"/>
                <a:gd name="T58" fmla="*/ 803 w 845"/>
                <a:gd name="T59" fmla="*/ 480 h 637"/>
                <a:gd name="T60" fmla="*/ 782 w 845"/>
                <a:gd name="T61" fmla="*/ 444 h 637"/>
                <a:gd name="T62" fmla="*/ 827 w 845"/>
                <a:gd name="T63" fmla="*/ 427 h 637"/>
                <a:gd name="T64" fmla="*/ 795 w 845"/>
                <a:gd name="T65" fmla="*/ 391 h 637"/>
                <a:gd name="T66" fmla="*/ 842 w 845"/>
                <a:gd name="T67" fmla="*/ 372 h 637"/>
                <a:gd name="T68" fmla="*/ 802 w 845"/>
                <a:gd name="T69" fmla="*/ 353 h 637"/>
                <a:gd name="T70" fmla="*/ 752 w 845"/>
                <a:gd name="T71" fmla="*/ 343 h 637"/>
                <a:gd name="T72" fmla="*/ 815 w 845"/>
                <a:gd name="T73" fmla="*/ 324 h 637"/>
                <a:gd name="T74" fmla="*/ 834 w 845"/>
                <a:gd name="T75" fmla="*/ 300 h 637"/>
                <a:gd name="T76" fmla="*/ 784 w 845"/>
                <a:gd name="T77" fmla="*/ 286 h 637"/>
                <a:gd name="T78" fmla="*/ 799 w 845"/>
                <a:gd name="T79" fmla="*/ 253 h 637"/>
                <a:gd name="T80" fmla="*/ 782 w 845"/>
                <a:gd name="T81" fmla="*/ 227 h 637"/>
                <a:gd name="T82" fmla="*/ 724 w 845"/>
                <a:gd name="T83" fmla="*/ 209 h 637"/>
                <a:gd name="T84" fmla="*/ 758 w 845"/>
                <a:gd name="T85" fmla="*/ 143 h 637"/>
                <a:gd name="T86" fmla="*/ 695 w 845"/>
                <a:gd name="T87" fmla="*/ 150 h 637"/>
                <a:gd name="T88" fmla="*/ 660 w 845"/>
                <a:gd name="T89" fmla="*/ 133 h 637"/>
                <a:gd name="T90" fmla="*/ 635 w 845"/>
                <a:gd name="T91" fmla="*/ 86 h 637"/>
                <a:gd name="T92" fmla="*/ 579 w 845"/>
                <a:gd name="T93" fmla="*/ 118 h 637"/>
                <a:gd name="T94" fmla="*/ 565 w 845"/>
                <a:gd name="T95" fmla="*/ 62 h 637"/>
                <a:gd name="T96" fmla="*/ 493 w 845"/>
                <a:gd name="T97" fmla="*/ 53 h 637"/>
                <a:gd name="T98" fmla="*/ 450 w 845"/>
                <a:gd name="T99" fmla="*/ 15 h 637"/>
                <a:gd name="T100" fmla="*/ 382 w 845"/>
                <a:gd name="T101" fmla="*/ 34 h 637"/>
                <a:gd name="T102" fmla="*/ 326 w 845"/>
                <a:gd name="T103" fmla="*/ 28 h 637"/>
                <a:gd name="T104" fmla="*/ 315 w 845"/>
                <a:gd name="T105" fmla="*/ 88 h 637"/>
                <a:gd name="T106" fmla="*/ 286 w 845"/>
                <a:gd name="T107" fmla="*/ 84 h 637"/>
                <a:gd name="T108" fmla="*/ 223 w 845"/>
                <a:gd name="T109" fmla="*/ 53 h 637"/>
                <a:gd name="T110" fmla="*/ 218 w 845"/>
                <a:gd name="T111" fmla="*/ 103 h 637"/>
                <a:gd name="T112" fmla="*/ 191 w 845"/>
                <a:gd name="T113" fmla="*/ 93 h 637"/>
                <a:gd name="T114" fmla="*/ 146 w 845"/>
                <a:gd name="T115" fmla="*/ 82 h 637"/>
                <a:gd name="T116" fmla="*/ 180 w 845"/>
                <a:gd name="T117" fmla="*/ 152 h 637"/>
                <a:gd name="T118" fmla="*/ 122 w 845"/>
                <a:gd name="T119" fmla="*/ 131 h 637"/>
                <a:gd name="T120" fmla="*/ 65 w 845"/>
                <a:gd name="T121" fmla="*/ 120 h 637"/>
                <a:gd name="T122" fmla="*/ 122 w 845"/>
                <a:gd name="T123" fmla="*/ 195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45" h="637">
                  <a:moveTo>
                    <a:pt x="132" y="204"/>
                  </a:moveTo>
                  <a:lnTo>
                    <a:pt x="126" y="201"/>
                  </a:lnTo>
                  <a:lnTo>
                    <a:pt x="114" y="199"/>
                  </a:lnTo>
                  <a:lnTo>
                    <a:pt x="103" y="198"/>
                  </a:lnTo>
                  <a:lnTo>
                    <a:pt x="90" y="195"/>
                  </a:lnTo>
                  <a:lnTo>
                    <a:pt x="79" y="198"/>
                  </a:lnTo>
                  <a:lnTo>
                    <a:pt x="68" y="199"/>
                  </a:lnTo>
                  <a:lnTo>
                    <a:pt x="61" y="201"/>
                  </a:lnTo>
                  <a:lnTo>
                    <a:pt x="59" y="204"/>
                  </a:lnTo>
                  <a:lnTo>
                    <a:pt x="60" y="210"/>
                  </a:lnTo>
                  <a:lnTo>
                    <a:pt x="65" y="215"/>
                  </a:lnTo>
                  <a:lnTo>
                    <a:pt x="73" y="223"/>
                  </a:lnTo>
                  <a:lnTo>
                    <a:pt x="80" y="229"/>
                  </a:lnTo>
                  <a:lnTo>
                    <a:pt x="90" y="236"/>
                  </a:lnTo>
                  <a:lnTo>
                    <a:pt x="99" y="242"/>
                  </a:lnTo>
                  <a:lnTo>
                    <a:pt x="107" y="246"/>
                  </a:lnTo>
                  <a:lnTo>
                    <a:pt x="111" y="251"/>
                  </a:lnTo>
                  <a:lnTo>
                    <a:pt x="99" y="251"/>
                  </a:lnTo>
                  <a:lnTo>
                    <a:pt x="90" y="251"/>
                  </a:lnTo>
                  <a:lnTo>
                    <a:pt x="72" y="251"/>
                  </a:lnTo>
                  <a:lnTo>
                    <a:pt x="61" y="253"/>
                  </a:lnTo>
                  <a:lnTo>
                    <a:pt x="52" y="253"/>
                  </a:lnTo>
                  <a:lnTo>
                    <a:pt x="43" y="256"/>
                  </a:lnTo>
                  <a:lnTo>
                    <a:pt x="33" y="257"/>
                  </a:lnTo>
                  <a:lnTo>
                    <a:pt x="24" y="258"/>
                  </a:lnTo>
                  <a:lnTo>
                    <a:pt x="16" y="261"/>
                  </a:lnTo>
                  <a:lnTo>
                    <a:pt x="11" y="263"/>
                  </a:lnTo>
                  <a:lnTo>
                    <a:pt x="4" y="265"/>
                  </a:lnTo>
                  <a:lnTo>
                    <a:pt x="1" y="269"/>
                  </a:lnTo>
                  <a:lnTo>
                    <a:pt x="0" y="271"/>
                  </a:lnTo>
                  <a:lnTo>
                    <a:pt x="0" y="275"/>
                  </a:lnTo>
                  <a:lnTo>
                    <a:pt x="3" y="279"/>
                  </a:lnTo>
                  <a:lnTo>
                    <a:pt x="7" y="281"/>
                  </a:lnTo>
                  <a:lnTo>
                    <a:pt x="15" y="286"/>
                  </a:lnTo>
                  <a:lnTo>
                    <a:pt x="21" y="291"/>
                  </a:lnTo>
                  <a:lnTo>
                    <a:pt x="31" y="294"/>
                  </a:lnTo>
                  <a:lnTo>
                    <a:pt x="39" y="299"/>
                  </a:lnTo>
                  <a:lnTo>
                    <a:pt x="48" y="301"/>
                  </a:lnTo>
                  <a:lnTo>
                    <a:pt x="60" y="305"/>
                  </a:lnTo>
                  <a:lnTo>
                    <a:pt x="71" y="310"/>
                  </a:lnTo>
                  <a:lnTo>
                    <a:pt x="80" y="315"/>
                  </a:lnTo>
                  <a:lnTo>
                    <a:pt x="91" y="318"/>
                  </a:lnTo>
                  <a:lnTo>
                    <a:pt x="102" y="319"/>
                  </a:lnTo>
                  <a:lnTo>
                    <a:pt x="111" y="322"/>
                  </a:lnTo>
                  <a:lnTo>
                    <a:pt x="118" y="324"/>
                  </a:lnTo>
                  <a:lnTo>
                    <a:pt x="126" y="327"/>
                  </a:lnTo>
                  <a:lnTo>
                    <a:pt x="128" y="328"/>
                  </a:lnTo>
                  <a:lnTo>
                    <a:pt x="122" y="332"/>
                  </a:lnTo>
                  <a:lnTo>
                    <a:pt x="114" y="333"/>
                  </a:lnTo>
                  <a:lnTo>
                    <a:pt x="106" y="337"/>
                  </a:lnTo>
                  <a:lnTo>
                    <a:pt x="96" y="342"/>
                  </a:lnTo>
                  <a:lnTo>
                    <a:pt x="88" y="346"/>
                  </a:lnTo>
                  <a:lnTo>
                    <a:pt x="79" y="351"/>
                  </a:lnTo>
                  <a:lnTo>
                    <a:pt x="69" y="356"/>
                  </a:lnTo>
                  <a:lnTo>
                    <a:pt x="60" y="360"/>
                  </a:lnTo>
                  <a:lnTo>
                    <a:pt x="52" y="363"/>
                  </a:lnTo>
                  <a:lnTo>
                    <a:pt x="43" y="368"/>
                  </a:lnTo>
                  <a:lnTo>
                    <a:pt x="36" y="372"/>
                  </a:lnTo>
                  <a:lnTo>
                    <a:pt x="33" y="377"/>
                  </a:lnTo>
                  <a:lnTo>
                    <a:pt x="28" y="384"/>
                  </a:lnTo>
                  <a:lnTo>
                    <a:pt x="24" y="385"/>
                  </a:lnTo>
                  <a:lnTo>
                    <a:pt x="21" y="389"/>
                  </a:lnTo>
                  <a:lnTo>
                    <a:pt x="28" y="395"/>
                  </a:lnTo>
                  <a:lnTo>
                    <a:pt x="33" y="398"/>
                  </a:lnTo>
                  <a:lnTo>
                    <a:pt x="39" y="400"/>
                  </a:lnTo>
                  <a:lnTo>
                    <a:pt x="48" y="403"/>
                  </a:lnTo>
                  <a:lnTo>
                    <a:pt x="57" y="404"/>
                  </a:lnTo>
                  <a:lnTo>
                    <a:pt x="68" y="406"/>
                  </a:lnTo>
                  <a:lnTo>
                    <a:pt x="80" y="409"/>
                  </a:lnTo>
                  <a:lnTo>
                    <a:pt x="92" y="409"/>
                  </a:lnTo>
                  <a:lnTo>
                    <a:pt x="106" y="410"/>
                  </a:lnTo>
                  <a:lnTo>
                    <a:pt x="118" y="410"/>
                  </a:lnTo>
                  <a:lnTo>
                    <a:pt x="131" y="413"/>
                  </a:lnTo>
                  <a:lnTo>
                    <a:pt x="140" y="413"/>
                  </a:lnTo>
                  <a:lnTo>
                    <a:pt x="151" y="410"/>
                  </a:lnTo>
                  <a:lnTo>
                    <a:pt x="160" y="410"/>
                  </a:lnTo>
                  <a:lnTo>
                    <a:pt x="168" y="409"/>
                  </a:lnTo>
                  <a:lnTo>
                    <a:pt x="175" y="408"/>
                  </a:lnTo>
                  <a:lnTo>
                    <a:pt x="170" y="410"/>
                  </a:lnTo>
                  <a:lnTo>
                    <a:pt x="164" y="415"/>
                  </a:lnTo>
                  <a:lnTo>
                    <a:pt x="156" y="422"/>
                  </a:lnTo>
                  <a:lnTo>
                    <a:pt x="151" y="424"/>
                  </a:lnTo>
                  <a:lnTo>
                    <a:pt x="142" y="433"/>
                  </a:lnTo>
                  <a:lnTo>
                    <a:pt x="132" y="438"/>
                  </a:lnTo>
                  <a:lnTo>
                    <a:pt x="104" y="466"/>
                  </a:lnTo>
                  <a:lnTo>
                    <a:pt x="99" y="473"/>
                  </a:lnTo>
                  <a:lnTo>
                    <a:pt x="94" y="479"/>
                  </a:lnTo>
                  <a:lnTo>
                    <a:pt x="91" y="485"/>
                  </a:lnTo>
                  <a:lnTo>
                    <a:pt x="90" y="490"/>
                  </a:lnTo>
                  <a:lnTo>
                    <a:pt x="90" y="492"/>
                  </a:lnTo>
                  <a:lnTo>
                    <a:pt x="91" y="498"/>
                  </a:lnTo>
                  <a:lnTo>
                    <a:pt x="96" y="500"/>
                  </a:lnTo>
                  <a:lnTo>
                    <a:pt x="103" y="501"/>
                  </a:lnTo>
                  <a:lnTo>
                    <a:pt x="119" y="501"/>
                  </a:lnTo>
                  <a:lnTo>
                    <a:pt x="128" y="500"/>
                  </a:lnTo>
                  <a:lnTo>
                    <a:pt x="139" y="500"/>
                  </a:lnTo>
                  <a:lnTo>
                    <a:pt x="148" y="498"/>
                  </a:lnTo>
                  <a:lnTo>
                    <a:pt x="160" y="495"/>
                  </a:lnTo>
                  <a:lnTo>
                    <a:pt x="171" y="492"/>
                  </a:lnTo>
                  <a:lnTo>
                    <a:pt x="180" y="490"/>
                  </a:lnTo>
                  <a:lnTo>
                    <a:pt x="191" y="490"/>
                  </a:lnTo>
                  <a:lnTo>
                    <a:pt x="200" y="486"/>
                  </a:lnTo>
                  <a:lnTo>
                    <a:pt x="207" y="485"/>
                  </a:lnTo>
                  <a:lnTo>
                    <a:pt x="212" y="482"/>
                  </a:lnTo>
                  <a:lnTo>
                    <a:pt x="215" y="482"/>
                  </a:lnTo>
                  <a:lnTo>
                    <a:pt x="219" y="481"/>
                  </a:lnTo>
                  <a:lnTo>
                    <a:pt x="215" y="486"/>
                  </a:lnTo>
                  <a:lnTo>
                    <a:pt x="215" y="495"/>
                  </a:lnTo>
                  <a:lnTo>
                    <a:pt x="211" y="504"/>
                  </a:lnTo>
                  <a:lnTo>
                    <a:pt x="210" y="514"/>
                  </a:lnTo>
                  <a:lnTo>
                    <a:pt x="208" y="523"/>
                  </a:lnTo>
                  <a:lnTo>
                    <a:pt x="208" y="530"/>
                  </a:lnTo>
                  <a:lnTo>
                    <a:pt x="211" y="537"/>
                  </a:lnTo>
                  <a:lnTo>
                    <a:pt x="215" y="543"/>
                  </a:lnTo>
                  <a:lnTo>
                    <a:pt x="218" y="543"/>
                  </a:lnTo>
                  <a:lnTo>
                    <a:pt x="220" y="544"/>
                  </a:lnTo>
                  <a:lnTo>
                    <a:pt x="226" y="543"/>
                  </a:lnTo>
                  <a:lnTo>
                    <a:pt x="230" y="542"/>
                  </a:lnTo>
                  <a:lnTo>
                    <a:pt x="235" y="539"/>
                  </a:lnTo>
                  <a:lnTo>
                    <a:pt x="242" y="537"/>
                  </a:lnTo>
                  <a:lnTo>
                    <a:pt x="249" y="534"/>
                  </a:lnTo>
                  <a:lnTo>
                    <a:pt x="257" y="528"/>
                  </a:lnTo>
                  <a:lnTo>
                    <a:pt x="262" y="525"/>
                  </a:lnTo>
                  <a:lnTo>
                    <a:pt x="269" y="520"/>
                  </a:lnTo>
                  <a:lnTo>
                    <a:pt x="275" y="517"/>
                  </a:lnTo>
                  <a:lnTo>
                    <a:pt x="281" y="511"/>
                  </a:lnTo>
                  <a:lnTo>
                    <a:pt x="286" y="509"/>
                  </a:lnTo>
                  <a:lnTo>
                    <a:pt x="291" y="505"/>
                  </a:lnTo>
                  <a:lnTo>
                    <a:pt x="295" y="501"/>
                  </a:lnTo>
                  <a:lnTo>
                    <a:pt x="299" y="498"/>
                  </a:lnTo>
                  <a:lnTo>
                    <a:pt x="294" y="511"/>
                  </a:lnTo>
                  <a:lnTo>
                    <a:pt x="287" y="527"/>
                  </a:lnTo>
                  <a:lnTo>
                    <a:pt x="283" y="543"/>
                  </a:lnTo>
                  <a:lnTo>
                    <a:pt x="278" y="558"/>
                  </a:lnTo>
                  <a:lnTo>
                    <a:pt x="275" y="572"/>
                  </a:lnTo>
                  <a:lnTo>
                    <a:pt x="273" y="586"/>
                  </a:lnTo>
                  <a:lnTo>
                    <a:pt x="275" y="598"/>
                  </a:lnTo>
                  <a:lnTo>
                    <a:pt x="283" y="604"/>
                  </a:lnTo>
                  <a:lnTo>
                    <a:pt x="294" y="605"/>
                  </a:lnTo>
                  <a:lnTo>
                    <a:pt x="306" y="604"/>
                  </a:lnTo>
                  <a:lnTo>
                    <a:pt x="317" y="599"/>
                  </a:lnTo>
                  <a:lnTo>
                    <a:pt x="326" y="591"/>
                  </a:lnTo>
                  <a:lnTo>
                    <a:pt x="337" y="582"/>
                  </a:lnTo>
                  <a:lnTo>
                    <a:pt x="347" y="575"/>
                  </a:lnTo>
                  <a:lnTo>
                    <a:pt x="355" y="565"/>
                  </a:lnTo>
                  <a:lnTo>
                    <a:pt x="362" y="556"/>
                  </a:lnTo>
                  <a:lnTo>
                    <a:pt x="365" y="570"/>
                  </a:lnTo>
                  <a:lnTo>
                    <a:pt x="370" y="584"/>
                  </a:lnTo>
                  <a:lnTo>
                    <a:pt x="374" y="598"/>
                  </a:lnTo>
                  <a:lnTo>
                    <a:pt x="381" y="609"/>
                  </a:lnTo>
                  <a:lnTo>
                    <a:pt x="388" y="618"/>
                  </a:lnTo>
                  <a:lnTo>
                    <a:pt x="396" y="629"/>
                  </a:lnTo>
                  <a:lnTo>
                    <a:pt x="402" y="633"/>
                  </a:lnTo>
                  <a:lnTo>
                    <a:pt x="414" y="637"/>
                  </a:lnTo>
                  <a:lnTo>
                    <a:pt x="425" y="633"/>
                  </a:lnTo>
                  <a:lnTo>
                    <a:pt x="436" y="627"/>
                  </a:lnTo>
                  <a:lnTo>
                    <a:pt x="445" y="618"/>
                  </a:lnTo>
                  <a:lnTo>
                    <a:pt x="453" y="609"/>
                  </a:lnTo>
                  <a:lnTo>
                    <a:pt x="460" y="598"/>
                  </a:lnTo>
                  <a:lnTo>
                    <a:pt x="465" y="587"/>
                  </a:lnTo>
                  <a:lnTo>
                    <a:pt x="470" y="577"/>
                  </a:lnTo>
                  <a:lnTo>
                    <a:pt x="472" y="572"/>
                  </a:lnTo>
                  <a:lnTo>
                    <a:pt x="478" y="582"/>
                  </a:lnTo>
                  <a:lnTo>
                    <a:pt x="484" y="592"/>
                  </a:lnTo>
                  <a:lnTo>
                    <a:pt x="490" y="604"/>
                  </a:lnTo>
                  <a:lnTo>
                    <a:pt x="498" y="613"/>
                  </a:lnTo>
                  <a:lnTo>
                    <a:pt x="510" y="620"/>
                  </a:lnTo>
                  <a:lnTo>
                    <a:pt x="521" y="628"/>
                  </a:lnTo>
                  <a:lnTo>
                    <a:pt x="531" y="633"/>
                  </a:lnTo>
                  <a:lnTo>
                    <a:pt x="541" y="633"/>
                  </a:lnTo>
                  <a:lnTo>
                    <a:pt x="551" y="633"/>
                  </a:lnTo>
                  <a:lnTo>
                    <a:pt x="557" y="624"/>
                  </a:lnTo>
                  <a:lnTo>
                    <a:pt x="565" y="615"/>
                  </a:lnTo>
                  <a:lnTo>
                    <a:pt x="569" y="604"/>
                  </a:lnTo>
                  <a:lnTo>
                    <a:pt x="571" y="591"/>
                  </a:lnTo>
                  <a:lnTo>
                    <a:pt x="571" y="577"/>
                  </a:lnTo>
                  <a:lnTo>
                    <a:pt x="569" y="566"/>
                  </a:lnTo>
                  <a:lnTo>
                    <a:pt x="565" y="556"/>
                  </a:lnTo>
                  <a:lnTo>
                    <a:pt x="565" y="562"/>
                  </a:lnTo>
                  <a:lnTo>
                    <a:pt x="572" y="568"/>
                  </a:lnTo>
                  <a:lnTo>
                    <a:pt x="577" y="572"/>
                  </a:lnTo>
                  <a:lnTo>
                    <a:pt x="580" y="577"/>
                  </a:lnTo>
                  <a:lnTo>
                    <a:pt x="585" y="585"/>
                  </a:lnTo>
                  <a:lnTo>
                    <a:pt x="597" y="596"/>
                  </a:lnTo>
                  <a:lnTo>
                    <a:pt x="605" y="603"/>
                  </a:lnTo>
                  <a:lnTo>
                    <a:pt x="612" y="606"/>
                  </a:lnTo>
                  <a:lnTo>
                    <a:pt x="617" y="610"/>
                  </a:lnTo>
                  <a:lnTo>
                    <a:pt x="623" y="613"/>
                  </a:lnTo>
                  <a:lnTo>
                    <a:pt x="629" y="616"/>
                  </a:lnTo>
                  <a:lnTo>
                    <a:pt x="633" y="618"/>
                  </a:lnTo>
                  <a:lnTo>
                    <a:pt x="640" y="620"/>
                  </a:lnTo>
                  <a:lnTo>
                    <a:pt x="645" y="620"/>
                  </a:lnTo>
                  <a:lnTo>
                    <a:pt x="653" y="616"/>
                  </a:lnTo>
                  <a:lnTo>
                    <a:pt x="656" y="606"/>
                  </a:lnTo>
                  <a:lnTo>
                    <a:pt x="660" y="596"/>
                  </a:lnTo>
                  <a:lnTo>
                    <a:pt x="660" y="580"/>
                  </a:lnTo>
                  <a:lnTo>
                    <a:pt x="656" y="566"/>
                  </a:lnTo>
                  <a:lnTo>
                    <a:pt x="653" y="551"/>
                  </a:lnTo>
                  <a:lnTo>
                    <a:pt x="645" y="537"/>
                  </a:lnTo>
                  <a:lnTo>
                    <a:pt x="640" y="523"/>
                  </a:lnTo>
                  <a:lnTo>
                    <a:pt x="649" y="528"/>
                  </a:lnTo>
                  <a:lnTo>
                    <a:pt x="656" y="537"/>
                  </a:lnTo>
                  <a:lnTo>
                    <a:pt x="665" y="539"/>
                  </a:lnTo>
                  <a:lnTo>
                    <a:pt x="674" y="544"/>
                  </a:lnTo>
                  <a:lnTo>
                    <a:pt x="679" y="549"/>
                  </a:lnTo>
                  <a:lnTo>
                    <a:pt x="686" y="553"/>
                  </a:lnTo>
                  <a:lnTo>
                    <a:pt x="694" y="558"/>
                  </a:lnTo>
                  <a:lnTo>
                    <a:pt x="699" y="561"/>
                  </a:lnTo>
                  <a:lnTo>
                    <a:pt x="706" y="563"/>
                  </a:lnTo>
                  <a:lnTo>
                    <a:pt x="712" y="565"/>
                  </a:lnTo>
                  <a:lnTo>
                    <a:pt x="716" y="568"/>
                  </a:lnTo>
                  <a:lnTo>
                    <a:pt x="720" y="568"/>
                  </a:lnTo>
                  <a:lnTo>
                    <a:pt x="726" y="568"/>
                  </a:lnTo>
                  <a:lnTo>
                    <a:pt x="728" y="568"/>
                  </a:lnTo>
                  <a:lnTo>
                    <a:pt x="732" y="568"/>
                  </a:lnTo>
                  <a:lnTo>
                    <a:pt x="735" y="568"/>
                  </a:lnTo>
                  <a:lnTo>
                    <a:pt x="740" y="563"/>
                  </a:lnTo>
                  <a:lnTo>
                    <a:pt x="742" y="553"/>
                  </a:lnTo>
                  <a:lnTo>
                    <a:pt x="738" y="543"/>
                  </a:lnTo>
                  <a:lnTo>
                    <a:pt x="735" y="528"/>
                  </a:lnTo>
                  <a:lnTo>
                    <a:pt x="728" y="515"/>
                  </a:lnTo>
                  <a:lnTo>
                    <a:pt x="719" y="501"/>
                  </a:lnTo>
                  <a:lnTo>
                    <a:pt x="710" y="490"/>
                  </a:lnTo>
                  <a:lnTo>
                    <a:pt x="698" y="480"/>
                  </a:lnTo>
                  <a:lnTo>
                    <a:pt x="706" y="485"/>
                  </a:lnTo>
                  <a:lnTo>
                    <a:pt x="712" y="486"/>
                  </a:lnTo>
                  <a:lnTo>
                    <a:pt x="720" y="490"/>
                  </a:lnTo>
                  <a:lnTo>
                    <a:pt x="730" y="492"/>
                  </a:lnTo>
                  <a:lnTo>
                    <a:pt x="738" y="492"/>
                  </a:lnTo>
                  <a:lnTo>
                    <a:pt x="747" y="495"/>
                  </a:lnTo>
                  <a:lnTo>
                    <a:pt x="755" y="495"/>
                  </a:lnTo>
                  <a:lnTo>
                    <a:pt x="772" y="495"/>
                  </a:lnTo>
                  <a:lnTo>
                    <a:pt x="778" y="495"/>
                  </a:lnTo>
                  <a:lnTo>
                    <a:pt x="786" y="495"/>
                  </a:lnTo>
                  <a:lnTo>
                    <a:pt x="792" y="492"/>
                  </a:lnTo>
                  <a:lnTo>
                    <a:pt x="796" y="492"/>
                  </a:lnTo>
                  <a:lnTo>
                    <a:pt x="799" y="492"/>
                  </a:lnTo>
                  <a:lnTo>
                    <a:pt x="802" y="490"/>
                  </a:lnTo>
                  <a:lnTo>
                    <a:pt x="803" y="490"/>
                  </a:lnTo>
                  <a:lnTo>
                    <a:pt x="803" y="480"/>
                  </a:lnTo>
                  <a:lnTo>
                    <a:pt x="799" y="476"/>
                  </a:lnTo>
                  <a:lnTo>
                    <a:pt x="795" y="468"/>
                  </a:lnTo>
                  <a:lnTo>
                    <a:pt x="790" y="462"/>
                  </a:lnTo>
                  <a:lnTo>
                    <a:pt x="782" y="455"/>
                  </a:lnTo>
                  <a:lnTo>
                    <a:pt x="775" y="449"/>
                  </a:lnTo>
                  <a:lnTo>
                    <a:pt x="764" y="444"/>
                  </a:lnTo>
                  <a:lnTo>
                    <a:pt x="772" y="444"/>
                  </a:lnTo>
                  <a:lnTo>
                    <a:pt x="782" y="444"/>
                  </a:lnTo>
                  <a:lnTo>
                    <a:pt x="792" y="444"/>
                  </a:lnTo>
                  <a:lnTo>
                    <a:pt x="803" y="447"/>
                  </a:lnTo>
                  <a:lnTo>
                    <a:pt x="813" y="444"/>
                  </a:lnTo>
                  <a:lnTo>
                    <a:pt x="822" y="444"/>
                  </a:lnTo>
                  <a:lnTo>
                    <a:pt x="827" y="444"/>
                  </a:lnTo>
                  <a:lnTo>
                    <a:pt x="834" y="438"/>
                  </a:lnTo>
                  <a:lnTo>
                    <a:pt x="830" y="433"/>
                  </a:lnTo>
                  <a:lnTo>
                    <a:pt x="827" y="427"/>
                  </a:lnTo>
                  <a:lnTo>
                    <a:pt x="819" y="422"/>
                  </a:lnTo>
                  <a:lnTo>
                    <a:pt x="810" y="414"/>
                  </a:lnTo>
                  <a:lnTo>
                    <a:pt x="802" y="406"/>
                  </a:lnTo>
                  <a:lnTo>
                    <a:pt x="792" y="403"/>
                  </a:lnTo>
                  <a:lnTo>
                    <a:pt x="782" y="398"/>
                  </a:lnTo>
                  <a:lnTo>
                    <a:pt x="775" y="394"/>
                  </a:lnTo>
                  <a:lnTo>
                    <a:pt x="784" y="394"/>
                  </a:lnTo>
                  <a:lnTo>
                    <a:pt x="795" y="391"/>
                  </a:lnTo>
                  <a:lnTo>
                    <a:pt x="804" y="389"/>
                  </a:lnTo>
                  <a:lnTo>
                    <a:pt x="817" y="389"/>
                  </a:lnTo>
                  <a:lnTo>
                    <a:pt x="825" y="385"/>
                  </a:lnTo>
                  <a:lnTo>
                    <a:pt x="834" y="384"/>
                  </a:lnTo>
                  <a:lnTo>
                    <a:pt x="841" y="381"/>
                  </a:lnTo>
                  <a:lnTo>
                    <a:pt x="845" y="376"/>
                  </a:lnTo>
                  <a:lnTo>
                    <a:pt x="845" y="374"/>
                  </a:lnTo>
                  <a:lnTo>
                    <a:pt x="842" y="372"/>
                  </a:lnTo>
                  <a:lnTo>
                    <a:pt x="842" y="370"/>
                  </a:lnTo>
                  <a:lnTo>
                    <a:pt x="839" y="366"/>
                  </a:lnTo>
                  <a:lnTo>
                    <a:pt x="834" y="363"/>
                  </a:lnTo>
                  <a:lnTo>
                    <a:pt x="827" y="362"/>
                  </a:lnTo>
                  <a:lnTo>
                    <a:pt x="822" y="360"/>
                  </a:lnTo>
                  <a:lnTo>
                    <a:pt x="817" y="357"/>
                  </a:lnTo>
                  <a:lnTo>
                    <a:pt x="810" y="356"/>
                  </a:lnTo>
                  <a:lnTo>
                    <a:pt x="802" y="353"/>
                  </a:lnTo>
                  <a:lnTo>
                    <a:pt x="792" y="351"/>
                  </a:lnTo>
                  <a:lnTo>
                    <a:pt x="784" y="348"/>
                  </a:lnTo>
                  <a:lnTo>
                    <a:pt x="775" y="347"/>
                  </a:lnTo>
                  <a:lnTo>
                    <a:pt x="764" y="346"/>
                  </a:lnTo>
                  <a:lnTo>
                    <a:pt x="755" y="344"/>
                  </a:lnTo>
                  <a:lnTo>
                    <a:pt x="746" y="344"/>
                  </a:lnTo>
                  <a:lnTo>
                    <a:pt x="750" y="343"/>
                  </a:lnTo>
                  <a:lnTo>
                    <a:pt x="752" y="343"/>
                  </a:lnTo>
                  <a:lnTo>
                    <a:pt x="758" y="341"/>
                  </a:lnTo>
                  <a:lnTo>
                    <a:pt x="764" y="341"/>
                  </a:lnTo>
                  <a:lnTo>
                    <a:pt x="774" y="337"/>
                  </a:lnTo>
                  <a:lnTo>
                    <a:pt x="780" y="336"/>
                  </a:lnTo>
                  <a:lnTo>
                    <a:pt x="790" y="333"/>
                  </a:lnTo>
                  <a:lnTo>
                    <a:pt x="799" y="332"/>
                  </a:lnTo>
                  <a:lnTo>
                    <a:pt x="806" y="328"/>
                  </a:lnTo>
                  <a:lnTo>
                    <a:pt x="815" y="324"/>
                  </a:lnTo>
                  <a:lnTo>
                    <a:pt x="822" y="322"/>
                  </a:lnTo>
                  <a:lnTo>
                    <a:pt x="827" y="319"/>
                  </a:lnTo>
                  <a:lnTo>
                    <a:pt x="834" y="318"/>
                  </a:lnTo>
                  <a:lnTo>
                    <a:pt x="839" y="315"/>
                  </a:lnTo>
                  <a:lnTo>
                    <a:pt x="841" y="313"/>
                  </a:lnTo>
                  <a:lnTo>
                    <a:pt x="841" y="309"/>
                  </a:lnTo>
                  <a:lnTo>
                    <a:pt x="839" y="305"/>
                  </a:lnTo>
                  <a:lnTo>
                    <a:pt x="834" y="300"/>
                  </a:lnTo>
                  <a:lnTo>
                    <a:pt x="827" y="298"/>
                  </a:lnTo>
                  <a:lnTo>
                    <a:pt x="825" y="296"/>
                  </a:lnTo>
                  <a:lnTo>
                    <a:pt x="817" y="294"/>
                  </a:lnTo>
                  <a:lnTo>
                    <a:pt x="810" y="291"/>
                  </a:lnTo>
                  <a:lnTo>
                    <a:pt x="803" y="291"/>
                  </a:lnTo>
                  <a:lnTo>
                    <a:pt x="796" y="289"/>
                  </a:lnTo>
                  <a:lnTo>
                    <a:pt x="790" y="289"/>
                  </a:lnTo>
                  <a:lnTo>
                    <a:pt x="784" y="286"/>
                  </a:lnTo>
                  <a:lnTo>
                    <a:pt x="775" y="286"/>
                  </a:lnTo>
                  <a:lnTo>
                    <a:pt x="770" y="284"/>
                  </a:lnTo>
                  <a:lnTo>
                    <a:pt x="750" y="284"/>
                  </a:lnTo>
                  <a:lnTo>
                    <a:pt x="760" y="279"/>
                  </a:lnTo>
                  <a:lnTo>
                    <a:pt x="774" y="274"/>
                  </a:lnTo>
                  <a:lnTo>
                    <a:pt x="784" y="269"/>
                  </a:lnTo>
                  <a:lnTo>
                    <a:pt x="792" y="260"/>
                  </a:lnTo>
                  <a:lnTo>
                    <a:pt x="799" y="253"/>
                  </a:lnTo>
                  <a:lnTo>
                    <a:pt x="804" y="246"/>
                  </a:lnTo>
                  <a:lnTo>
                    <a:pt x="806" y="239"/>
                  </a:lnTo>
                  <a:lnTo>
                    <a:pt x="806" y="234"/>
                  </a:lnTo>
                  <a:lnTo>
                    <a:pt x="803" y="233"/>
                  </a:lnTo>
                  <a:lnTo>
                    <a:pt x="799" y="231"/>
                  </a:lnTo>
                  <a:lnTo>
                    <a:pt x="795" y="229"/>
                  </a:lnTo>
                  <a:lnTo>
                    <a:pt x="790" y="229"/>
                  </a:lnTo>
                  <a:lnTo>
                    <a:pt x="782" y="227"/>
                  </a:lnTo>
                  <a:lnTo>
                    <a:pt x="775" y="227"/>
                  </a:lnTo>
                  <a:lnTo>
                    <a:pt x="767" y="225"/>
                  </a:lnTo>
                  <a:lnTo>
                    <a:pt x="758" y="223"/>
                  </a:lnTo>
                  <a:lnTo>
                    <a:pt x="750" y="223"/>
                  </a:lnTo>
                  <a:lnTo>
                    <a:pt x="742" y="223"/>
                  </a:lnTo>
                  <a:lnTo>
                    <a:pt x="704" y="223"/>
                  </a:lnTo>
                  <a:lnTo>
                    <a:pt x="712" y="218"/>
                  </a:lnTo>
                  <a:lnTo>
                    <a:pt x="724" y="209"/>
                  </a:lnTo>
                  <a:lnTo>
                    <a:pt x="735" y="199"/>
                  </a:lnTo>
                  <a:lnTo>
                    <a:pt x="750" y="189"/>
                  </a:lnTo>
                  <a:lnTo>
                    <a:pt x="758" y="179"/>
                  </a:lnTo>
                  <a:lnTo>
                    <a:pt x="764" y="169"/>
                  </a:lnTo>
                  <a:lnTo>
                    <a:pt x="770" y="157"/>
                  </a:lnTo>
                  <a:lnTo>
                    <a:pt x="767" y="152"/>
                  </a:lnTo>
                  <a:lnTo>
                    <a:pt x="760" y="147"/>
                  </a:lnTo>
                  <a:lnTo>
                    <a:pt x="758" y="143"/>
                  </a:lnTo>
                  <a:lnTo>
                    <a:pt x="752" y="143"/>
                  </a:lnTo>
                  <a:lnTo>
                    <a:pt x="746" y="143"/>
                  </a:lnTo>
                  <a:lnTo>
                    <a:pt x="738" y="142"/>
                  </a:lnTo>
                  <a:lnTo>
                    <a:pt x="730" y="143"/>
                  </a:lnTo>
                  <a:lnTo>
                    <a:pt x="720" y="143"/>
                  </a:lnTo>
                  <a:lnTo>
                    <a:pt x="712" y="143"/>
                  </a:lnTo>
                  <a:lnTo>
                    <a:pt x="706" y="147"/>
                  </a:lnTo>
                  <a:lnTo>
                    <a:pt x="695" y="150"/>
                  </a:lnTo>
                  <a:lnTo>
                    <a:pt x="686" y="152"/>
                  </a:lnTo>
                  <a:lnTo>
                    <a:pt x="678" y="152"/>
                  </a:lnTo>
                  <a:lnTo>
                    <a:pt x="670" y="157"/>
                  </a:lnTo>
                  <a:lnTo>
                    <a:pt x="663" y="160"/>
                  </a:lnTo>
                  <a:lnTo>
                    <a:pt x="655" y="163"/>
                  </a:lnTo>
                  <a:lnTo>
                    <a:pt x="656" y="155"/>
                  </a:lnTo>
                  <a:lnTo>
                    <a:pt x="657" y="143"/>
                  </a:lnTo>
                  <a:lnTo>
                    <a:pt x="660" y="133"/>
                  </a:lnTo>
                  <a:lnTo>
                    <a:pt x="663" y="120"/>
                  </a:lnTo>
                  <a:lnTo>
                    <a:pt x="665" y="112"/>
                  </a:lnTo>
                  <a:lnTo>
                    <a:pt x="665" y="100"/>
                  </a:lnTo>
                  <a:lnTo>
                    <a:pt x="663" y="93"/>
                  </a:lnTo>
                  <a:lnTo>
                    <a:pt x="653" y="84"/>
                  </a:lnTo>
                  <a:lnTo>
                    <a:pt x="645" y="84"/>
                  </a:lnTo>
                  <a:lnTo>
                    <a:pt x="640" y="86"/>
                  </a:lnTo>
                  <a:lnTo>
                    <a:pt x="635" y="86"/>
                  </a:lnTo>
                  <a:lnTo>
                    <a:pt x="629" y="90"/>
                  </a:lnTo>
                  <a:lnTo>
                    <a:pt x="623" y="93"/>
                  </a:lnTo>
                  <a:lnTo>
                    <a:pt x="615" y="98"/>
                  </a:lnTo>
                  <a:lnTo>
                    <a:pt x="609" y="100"/>
                  </a:lnTo>
                  <a:lnTo>
                    <a:pt x="600" y="105"/>
                  </a:lnTo>
                  <a:lnTo>
                    <a:pt x="593" y="112"/>
                  </a:lnTo>
                  <a:lnTo>
                    <a:pt x="585" y="114"/>
                  </a:lnTo>
                  <a:lnTo>
                    <a:pt x="579" y="118"/>
                  </a:lnTo>
                  <a:lnTo>
                    <a:pt x="569" y="128"/>
                  </a:lnTo>
                  <a:lnTo>
                    <a:pt x="565" y="131"/>
                  </a:lnTo>
                  <a:lnTo>
                    <a:pt x="561" y="136"/>
                  </a:lnTo>
                  <a:lnTo>
                    <a:pt x="565" y="120"/>
                  </a:lnTo>
                  <a:lnTo>
                    <a:pt x="565" y="107"/>
                  </a:lnTo>
                  <a:lnTo>
                    <a:pt x="568" y="91"/>
                  </a:lnTo>
                  <a:lnTo>
                    <a:pt x="565" y="75"/>
                  </a:lnTo>
                  <a:lnTo>
                    <a:pt x="565" y="62"/>
                  </a:lnTo>
                  <a:lnTo>
                    <a:pt x="561" y="51"/>
                  </a:lnTo>
                  <a:lnTo>
                    <a:pt x="557" y="42"/>
                  </a:lnTo>
                  <a:lnTo>
                    <a:pt x="551" y="36"/>
                  </a:lnTo>
                  <a:lnTo>
                    <a:pt x="541" y="36"/>
                  </a:lnTo>
                  <a:lnTo>
                    <a:pt x="531" y="37"/>
                  </a:lnTo>
                  <a:lnTo>
                    <a:pt x="518" y="42"/>
                  </a:lnTo>
                  <a:lnTo>
                    <a:pt x="506" y="48"/>
                  </a:lnTo>
                  <a:lnTo>
                    <a:pt x="493" y="53"/>
                  </a:lnTo>
                  <a:lnTo>
                    <a:pt x="485" y="61"/>
                  </a:lnTo>
                  <a:lnTo>
                    <a:pt x="476" y="67"/>
                  </a:lnTo>
                  <a:lnTo>
                    <a:pt x="472" y="70"/>
                  </a:lnTo>
                  <a:lnTo>
                    <a:pt x="472" y="56"/>
                  </a:lnTo>
                  <a:lnTo>
                    <a:pt x="466" y="45"/>
                  </a:lnTo>
                  <a:lnTo>
                    <a:pt x="462" y="34"/>
                  </a:lnTo>
                  <a:lnTo>
                    <a:pt x="457" y="24"/>
                  </a:lnTo>
                  <a:lnTo>
                    <a:pt x="450" y="15"/>
                  </a:lnTo>
                  <a:lnTo>
                    <a:pt x="441" y="8"/>
                  </a:lnTo>
                  <a:lnTo>
                    <a:pt x="430" y="2"/>
                  </a:lnTo>
                  <a:lnTo>
                    <a:pt x="420" y="0"/>
                  </a:lnTo>
                  <a:lnTo>
                    <a:pt x="409" y="4"/>
                  </a:lnTo>
                  <a:lnTo>
                    <a:pt x="401" y="8"/>
                  </a:lnTo>
                  <a:lnTo>
                    <a:pt x="394" y="15"/>
                  </a:lnTo>
                  <a:lnTo>
                    <a:pt x="388" y="24"/>
                  </a:lnTo>
                  <a:lnTo>
                    <a:pt x="382" y="34"/>
                  </a:lnTo>
                  <a:lnTo>
                    <a:pt x="380" y="46"/>
                  </a:lnTo>
                  <a:lnTo>
                    <a:pt x="375" y="58"/>
                  </a:lnTo>
                  <a:lnTo>
                    <a:pt x="370" y="56"/>
                  </a:lnTo>
                  <a:lnTo>
                    <a:pt x="362" y="51"/>
                  </a:lnTo>
                  <a:lnTo>
                    <a:pt x="355" y="43"/>
                  </a:lnTo>
                  <a:lnTo>
                    <a:pt x="346" y="37"/>
                  </a:lnTo>
                  <a:lnTo>
                    <a:pt x="337" y="32"/>
                  </a:lnTo>
                  <a:lnTo>
                    <a:pt x="326" y="28"/>
                  </a:lnTo>
                  <a:lnTo>
                    <a:pt x="318" y="27"/>
                  </a:lnTo>
                  <a:lnTo>
                    <a:pt x="310" y="27"/>
                  </a:lnTo>
                  <a:lnTo>
                    <a:pt x="306" y="28"/>
                  </a:lnTo>
                  <a:lnTo>
                    <a:pt x="302" y="34"/>
                  </a:lnTo>
                  <a:lnTo>
                    <a:pt x="302" y="46"/>
                  </a:lnTo>
                  <a:lnTo>
                    <a:pt x="306" y="58"/>
                  </a:lnTo>
                  <a:lnTo>
                    <a:pt x="310" y="72"/>
                  </a:lnTo>
                  <a:lnTo>
                    <a:pt x="315" y="88"/>
                  </a:lnTo>
                  <a:lnTo>
                    <a:pt x="319" y="103"/>
                  </a:lnTo>
                  <a:lnTo>
                    <a:pt x="326" y="114"/>
                  </a:lnTo>
                  <a:lnTo>
                    <a:pt x="321" y="112"/>
                  </a:lnTo>
                  <a:lnTo>
                    <a:pt x="315" y="107"/>
                  </a:lnTo>
                  <a:lnTo>
                    <a:pt x="309" y="103"/>
                  </a:lnTo>
                  <a:lnTo>
                    <a:pt x="301" y="98"/>
                  </a:lnTo>
                  <a:lnTo>
                    <a:pt x="294" y="91"/>
                  </a:lnTo>
                  <a:lnTo>
                    <a:pt x="286" y="84"/>
                  </a:lnTo>
                  <a:lnTo>
                    <a:pt x="278" y="79"/>
                  </a:lnTo>
                  <a:lnTo>
                    <a:pt x="269" y="72"/>
                  </a:lnTo>
                  <a:lnTo>
                    <a:pt x="261" y="69"/>
                  </a:lnTo>
                  <a:lnTo>
                    <a:pt x="251" y="65"/>
                  </a:lnTo>
                  <a:lnTo>
                    <a:pt x="245" y="60"/>
                  </a:lnTo>
                  <a:lnTo>
                    <a:pt x="235" y="56"/>
                  </a:lnTo>
                  <a:lnTo>
                    <a:pt x="228" y="53"/>
                  </a:lnTo>
                  <a:lnTo>
                    <a:pt x="223" y="53"/>
                  </a:lnTo>
                  <a:lnTo>
                    <a:pt x="215" y="51"/>
                  </a:lnTo>
                  <a:lnTo>
                    <a:pt x="211" y="53"/>
                  </a:lnTo>
                  <a:lnTo>
                    <a:pt x="204" y="58"/>
                  </a:lnTo>
                  <a:lnTo>
                    <a:pt x="200" y="65"/>
                  </a:lnTo>
                  <a:lnTo>
                    <a:pt x="200" y="72"/>
                  </a:lnTo>
                  <a:lnTo>
                    <a:pt x="206" y="82"/>
                  </a:lnTo>
                  <a:lnTo>
                    <a:pt x="211" y="91"/>
                  </a:lnTo>
                  <a:lnTo>
                    <a:pt x="218" y="103"/>
                  </a:lnTo>
                  <a:lnTo>
                    <a:pt x="223" y="112"/>
                  </a:lnTo>
                  <a:lnTo>
                    <a:pt x="227" y="118"/>
                  </a:lnTo>
                  <a:lnTo>
                    <a:pt x="223" y="114"/>
                  </a:lnTo>
                  <a:lnTo>
                    <a:pt x="220" y="112"/>
                  </a:lnTo>
                  <a:lnTo>
                    <a:pt x="211" y="103"/>
                  </a:lnTo>
                  <a:lnTo>
                    <a:pt x="204" y="100"/>
                  </a:lnTo>
                  <a:lnTo>
                    <a:pt x="198" y="98"/>
                  </a:lnTo>
                  <a:lnTo>
                    <a:pt x="191" y="93"/>
                  </a:lnTo>
                  <a:lnTo>
                    <a:pt x="186" y="90"/>
                  </a:lnTo>
                  <a:lnTo>
                    <a:pt x="176" y="86"/>
                  </a:lnTo>
                  <a:lnTo>
                    <a:pt x="172" y="84"/>
                  </a:lnTo>
                  <a:lnTo>
                    <a:pt x="166" y="82"/>
                  </a:lnTo>
                  <a:lnTo>
                    <a:pt x="159" y="82"/>
                  </a:lnTo>
                  <a:lnTo>
                    <a:pt x="155" y="81"/>
                  </a:lnTo>
                  <a:lnTo>
                    <a:pt x="151" y="82"/>
                  </a:lnTo>
                  <a:lnTo>
                    <a:pt x="146" y="82"/>
                  </a:lnTo>
                  <a:lnTo>
                    <a:pt x="143" y="84"/>
                  </a:lnTo>
                  <a:lnTo>
                    <a:pt x="140" y="91"/>
                  </a:lnTo>
                  <a:lnTo>
                    <a:pt x="143" y="100"/>
                  </a:lnTo>
                  <a:lnTo>
                    <a:pt x="148" y="112"/>
                  </a:lnTo>
                  <a:lnTo>
                    <a:pt x="155" y="122"/>
                  </a:lnTo>
                  <a:lnTo>
                    <a:pt x="166" y="133"/>
                  </a:lnTo>
                  <a:lnTo>
                    <a:pt x="172" y="143"/>
                  </a:lnTo>
                  <a:lnTo>
                    <a:pt x="180" y="152"/>
                  </a:lnTo>
                  <a:lnTo>
                    <a:pt x="186" y="160"/>
                  </a:lnTo>
                  <a:lnTo>
                    <a:pt x="176" y="155"/>
                  </a:lnTo>
                  <a:lnTo>
                    <a:pt x="170" y="152"/>
                  </a:lnTo>
                  <a:lnTo>
                    <a:pt x="160" y="147"/>
                  </a:lnTo>
                  <a:lnTo>
                    <a:pt x="151" y="142"/>
                  </a:lnTo>
                  <a:lnTo>
                    <a:pt x="142" y="138"/>
                  </a:lnTo>
                  <a:lnTo>
                    <a:pt x="132" y="133"/>
                  </a:lnTo>
                  <a:lnTo>
                    <a:pt x="122" y="131"/>
                  </a:lnTo>
                  <a:lnTo>
                    <a:pt x="111" y="127"/>
                  </a:lnTo>
                  <a:lnTo>
                    <a:pt x="103" y="124"/>
                  </a:lnTo>
                  <a:lnTo>
                    <a:pt x="96" y="122"/>
                  </a:lnTo>
                  <a:lnTo>
                    <a:pt x="88" y="120"/>
                  </a:lnTo>
                  <a:lnTo>
                    <a:pt x="80" y="119"/>
                  </a:lnTo>
                  <a:lnTo>
                    <a:pt x="73" y="118"/>
                  </a:lnTo>
                  <a:lnTo>
                    <a:pt x="68" y="119"/>
                  </a:lnTo>
                  <a:lnTo>
                    <a:pt x="65" y="120"/>
                  </a:lnTo>
                  <a:lnTo>
                    <a:pt x="64" y="122"/>
                  </a:lnTo>
                  <a:lnTo>
                    <a:pt x="64" y="129"/>
                  </a:lnTo>
                  <a:lnTo>
                    <a:pt x="68" y="138"/>
                  </a:lnTo>
                  <a:lnTo>
                    <a:pt x="76" y="151"/>
                  </a:lnTo>
                  <a:lnTo>
                    <a:pt x="85" y="162"/>
                  </a:lnTo>
                  <a:lnTo>
                    <a:pt x="96" y="174"/>
                  </a:lnTo>
                  <a:lnTo>
                    <a:pt x="111" y="188"/>
                  </a:lnTo>
                  <a:lnTo>
                    <a:pt x="122" y="195"/>
                  </a:lnTo>
                  <a:lnTo>
                    <a:pt x="132" y="204"/>
                  </a:lnTo>
                  <a:close/>
                </a:path>
              </a:pathLst>
            </a:custGeom>
            <a:solidFill>
              <a:srgbClr val="FFFF8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GB" sz="1349"/>
            </a:p>
          </p:txBody>
        </p:sp>
        <p:sp>
          <p:nvSpPr>
            <p:cNvPr id="78" name="Freeform 21">
              <a:extLst>
                <a:ext uri="{FF2B5EF4-FFF2-40B4-BE49-F238E27FC236}">
                  <a16:creationId xmlns:a16="http://schemas.microsoft.com/office/drawing/2014/main" id="{2507CB8F-0D20-46C7-85CA-8A01AF792F89}"/>
                </a:ext>
              </a:extLst>
            </p:cNvPr>
            <p:cNvSpPr>
              <a:spLocks/>
            </p:cNvSpPr>
            <p:nvPr/>
          </p:nvSpPr>
          <p:spPr bwMode="auto">
            <a:xfrm>
              <a:off x="-82377" y="5819765"/>
              <a:ext cx="275585" cy="213754"/>
            </a:xfrm>
            <a:custGeom>
              <a:avLst/>
              <a:gdLst>
                <a:gd name="T0" fmla="*/ 226 w 553"/>
                <a:gd name="T1" fmla="*/ 66 h 390"/>
                <a:gd name="T2" fmla="*/ 251 w 553"/>
                <a:gd name="T3" fmla="*/ 79 h 390"/>
                <a:gd name="T4" fmla="*/ 263 w 553"/>
                <a:gd name="T5" fmla="*/ 72 h 390"/>
                <a:gd name="T6" fmla="*/ 279 w 553"/>
                <a:gd name="T7" fmla="*/ 76 h 390"/>
                <a:gd name="T8" fmla="*/ 298 w 553"/>
                <a:gd name="T9" fmla="*/ 76 h 390"/>
                <a:gd name="T10" fmla="*/ 346 w 553"/>
                <a:gd name="T11" fmla="*/ 22 h 390"/>
                <a:gd name="T12" fmla="*/ 323 w 553"/>
                <a:gd name="T13" fmla="*/ 80 h 390"/>
                <a:gd name="T14" fmla="*/ 334 w 553"/>
                <a:gd name="T15" fmla="*/ 94 h 390"/>
                <a:gd name="T16" fmla="*/ 364 w 553"/>
                <a:gd name="T17" fmla="*/ 79 h 390"/>
                <a:gd name="T18" fmla="*/ 353 w 553"/>
                <a:gd name="T19" fmla="*/ 96 h 390"/>
                <a:gd name="T20" fmla="*/ 366 w 553"/>
                <a:gd name="T21" fmla="*/ 110 h 390"/>
                <a:gd name="T22" fmla="*/ 381 w 553"/>
                <a:gd name="T23" fmla="*/ 119 h 390"/>
                <a:gd name="T24" fmla="*/ 392 w 553"/>
                <a:gd name="T25" fmla="*/ 132 h 390"/>
                <a:gd name="T26" fmla="*/ 401 w 553"/>
                <a:gd name="T27" fmla="*/ 148 h 390"/>
                <a:gd name="T28" fmla="*/ 453 w 553"/>
                <a:gd name="T29" fmla="*/ 141 h 390"/>
                <a:gd name="T30" fmla="*/ 528 w 553"/>
                <a:gd name="T31" fmla="*/ 129 h 390"/>
                <a:gd name="T32" fmla="*/ 504 w 553"/>
                <a:gd name="T33" fmla="*/ 134 h 390"/>
                <a:gd name="T34" fmla="*/ 438 w 553"/>
                <a:gd name="T35" fmla="*/ 148 h 390"/>
                <a:gd name="T36" fmla="*/ 410 w 553"/>
                <a:gd name="T37" fmla="*/ 167 h 390"/>
                <a:gd name="T38" fmla="*/ 450 w 553"/>
                <a:gd name="T39" fmla="*/ 179 h 390"/>
                <a:gd name="T40" fmla="*/ 470 w 553"/>
                <a:gd name="T41" fmla="*/ 184 h 390"/>
                <a:gd name="T42" fmla="*/ 418 w 553"/>
                <a:gd name="T43" fmla="*/ 187 h 390"/>
                <a:gd name="T44" fmla="*/ 405 w 553"/>
                <a:gd name="T45" fmla="*/ 208 h 390"/>
                <a:gd name="T46" fmla="*/ 402 w 553"/>
                <a:gd name="T47" fmla="*/ 227 h 390"/>
                <a:gd name="T48" fmla="*/ 386 w 553"/>
                <a:gd name="T49" fmla="*/ 234 h 390"/>
                <a:gd name="T50" fmla="*/ 401 w 553"/>
                <a:gd name="T51" fmla="*/ 252 h 390"/>
                <a:gd name="T52" fmla="*/ 381 w 553"/>
                <a:gd name="T53" fmla="*/ 246 h 390"/>
                <a:gd name="T54" fmla="*/ 364 w 553"/>
                <a:gd name="T55" fmla="*/ 248 h 390"/>
                <a:gd name="T56" fmla="*/ 369 w 553"/>
                <a:gd name="T57" fmla="*/ 270 h 390"/>
                <a:gd name="T58" fmla="*/ 425 w 553"/>
                <a:gd name="T59" fmla="*/ 335 h 390"/>
                <a:gd name="T60" fmla="*/ 390 w 553"/>
                <a:gd name="T61" fmla="*/ 303 h 390"/>
                <a:gd name="T62" fmla="*/ 346 w 553"/>
                <a:gd name="T63" fmla="*/ 262 h 390"/>
                <a:gd name="T64" fmla="*/ 333 w 553"/>
                <a:gd name="T65" fmla="*/ 281 h 390"/>
                <a:gd name="T66" fmla="*/ 361 w 553"/>
                <a:gd name="T67" fmla="*/ 360 h 390"/>
                <a:gd name="T68" fmla="*/ 305 w 553"/>
                <a:gd name="T69" fmla="*/ 265 h 390"/>
                <a:gd name="T70" fmla="*/ 273 w 553"/>
                <a:gd name="T71" fmla="*/ 295 h 390"/>
                <a:gd name="T72" fmla="*/ 258 w 553"/>
                <a:gd name="T73" fmla="*/ 265 h 390"/>
                <a:gd name="T74" fmla="*/ 237 w 553"/>
                <a:gd name="T75" fmla="*/ 258 h 390"/>
                <a:gd name="T76" fmla="*/ 210 w 553"/>
                <a:gd name="T77" fmla="*/ 298 h 390"/>
                <a:gd name="T78" fmla="*/ 195 w 553"/>
                <a:gd name="T79" fmla="*/ 335 h 390"/>
                <a:gd name="T80" fmla="*/ 213 w 553"/>
                <a:gd name="T81" fmla="*/ 247 h 390"/>
                <a:gd name="T82" fmla="*/ 147 w 553"/>
                <a:gd name="T83" fmla="*/ 295 h 390"/>
                <a:gd name="T84" fmla="*/ 175 w 553"/>
                <a:gd name="T85" fmla="*/ 252 h 390"/>
                <a:gd name="T86" fmla="*/ 180 w 553"/>
                <a:gd name="T87" fmla="*/ 228 h 390"/>
                <a:gd name="T88" fmla="*/ 168 w 553"/>
                <a:gd name="T89" fmla="*/ 215 h 390"/>
                <a:gd name="T90" fmla="*/ 136 w 553"/>
                <a:gd name="T91" fmla="*/ 211 h 390"/>
                <a:gd name="T92" fmla="*/ 64 w 553"/>
                <a:gd name="T93" fmla="*/ 227 h 390"/>
                <a:gd name="T94" fmla="*/ 33 w 553"/>
                <a:gd name="T95" fmla="*/ 234 h 390"/>
                <a:gd name="T96" fmla="*/ 112 w 553"/>
                <a:gd name="T97" fmla="*/ 209 h 390"/>
                <a:gd name="T98" fmla="*/ 156 w 553"/>
                <a:gd name="T99" fmla="*/ 190 h 390"/>
                <a:gd name="T100" fmla="*/ 139 w 553"/>
                <a:gd name="T101" fmla="*/ 165 h 390"/>
                <a:gd name="T102" fmla="*/ 104 w 553"/>
                <a:gd name="T103" fmla="*/ 161 h 390"/>
                <a:gd name="T104" fmla="*/ 146 w 553"/>
                <a:gd name="T105" fmla="*/ 152 h 390"/>
                <a:gd name="T106" fmla="*/ 155 w 553"/>
                <a:gd name="T107" fmla="*/ 139 h 390"/>
                <a:gd name="T108" fmla="*/ 158 w 553"/>
                <a:gd name="T109" fmla="*/ 122 h 390"/>
                <a:gd name="T110" fmla="*/ 130 w 553"/>
                <a:gd name="T111" fmla="*/ 100 h 390"/>
                <a:gd name="T112" fmla="*/ 78 w 553"/>
                <a:gd name="T113" fmla="*/ 61 h 390"/>
                <a:gd name="T114" fmla="*/ 88 w 553"/>
                <a:gd name="T115" fmla="*/ 68 h 390"/>
                <a:gd name="T116" fmla="*/ 139 w 553"/>
                <a:gd name="T117" fmla="*/ 96 h 390"/>
                <a:gd name="T118" fmla="*/ 178 w 553"/>
                <a:gd name="T119" fmla="*/ 104 h 390"/>
                <a:gd name="T120" fmla="*/ 184 w 553"/>
                <a:gd name="T121" fmla="*/ 94 h 390"/>
                <a:gd name="T122" fmla="*/ 206 w 553"/>
                <a:gd name="T123" fmla="*/ 89 h 390"/>
                <a:gd name="T124" fmla="*/ 164 w 553"/>
                <a:gd name="T125" fmla="*/ 0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553" h="390">
                  <a:moveTo>
                    <a:pt x="164" y="0"/>
                  </a:moveTo>
                  <a:lnTo>
                    <a:pt x="178" y="17"/>
                  </a:lnTo>
                  <a:lnTo>
                    <a:pt x="194" y="33"/>
                  </a:lnTo>
                  <a:lnTo>
                    <a:pt x="206" y="47"/>
                  </a:lnTo>
                  <a:lnTo>
                    <a:pt x="214" y="58"/>
                  </a:lnTo>
                  <a:lnTo>
                    <a:pt x="226" y="66"/>
                  </a:lnTo>
                  <a:lnTo>
                    <a:pt x="235" y="74"/>
                  </a:lnTo>
                  <a:lnTo>
                    <a:pt x="241" y="79"/>
                  </a:lnTo>
                  <a:lnTo>
                    <a:pt x="245" y="80"/>
                  </a:lnTo>
                  <a:lnTo>
                    <a:pt x="249" y="80"/>
                  </a:lnTo>
                  <a:lnTo>
                    <a:pt x="249" y="79"/>
                  </a:lnTo>
                  <a:lnTo>
                    <a:pt x="251" y="79"/>
                  </a:lnTo>
                  <a:lnTo>
                    <a:pt x="255" y="77"/>
                  </a:lnTo>
                  <a:lnTo>
                    <a:pt x="258" y="76"/>
                  </a:lnTo>
                  <a:lnTo>
                    <a:pt x="258" y="75"/>
                  </a:lnTo>
                  <a:lnTo>
                    <a:pt x="259" y="72"/>
                  </a:lnTo>
                  <a:lnTo>
                    <a:pt x="259" y="70"/>
                  </a:lnTo>
                  <a:lnTo>
                    <a:pt x="263" y="72"/>
                  </a:lnTo>
                  <a:lnTo>
                    <a:pt x="265" y="75"/>
                  </a:lnTo>
                  <a:lnTo>
                    <a:pt x="269" y="76"/>
                  </a:lnTo>
                  <a:lnTo>
                    <a:pt x="270" y="77"/>
                  </a:lnTo>
                  <a:lnTo>
                    <a:pt x="275" y="79"/>
                  </a:lnTo>
                  <a:lnTo>
                    <a:pt x="278" y="77"/>
                  </a:lnTo>
                  <a:lnTo>
                    <a:pt x="279" y="76"/>
                  </a:lnTo>
                  <a:lnTo>
                    <a:pt x="283" y="72"/>
                  </a:lnTo>
                  <a:lnTo>
                    <a:pt x="283" y="79"/>
                  </a:lnTo>
                  <a:lnTo>
                    <a:pt x="286" y="80"/>
                  </a:lnTo>
                  <a:lnTo>
                    <a:pt x="291" y="80"/>
                  </a:lnTo>
                  <a:lnTo>
                    <a:pt x="291" y="79"/>
                  </a:lnTo>
                  <a:lnTo>
                    <a:pt x="298" y="76"/>
                  </a:lnTo>
                  <a:lnTo>
                    <a:pt x="303" y="72"/>
                  </a:lnTo>
                  <a:lnTo>
                    <a:pt x="311" y="66"/>
                  </a:lnTo>
                  <a:lnTo>
                    <a:pt x="319" y="58"/>
                  </a:lnTo>
                  <a:lnTo>
                    <a:pt x="329" y="47"/>
                  </a:lnTo>
                  <a:lnTo>
                    <a:pt x="338" y="36"/>
                  </a:lnTo>
                  <a:lnTo>
                    <a:pt x="346" y="22"/>
                  </a:lnTo>
                  <a:lnTo>
                    <a:pt x="341" y="33"/>
                  </a:lnTo>
                  <a:lnTo>
                    <a:pt x="335" y="44"/>
                  </a:lnTo>
                  <a:lnTo>
                    <a:pt x="331" y="57"/>
                  </a:lnTo>
                  <a:lnTo>
                    <a:pt x="329" y="66"/>
                  </a:lnTo>
                  <a:lnTo>
                    <a:pt x="326" y="75"/>
                  </a:lnTo>
                  <a:lnTo>
                    <a:pt x="323" y="80"/>
                  </a:lnTo>
                  <a:lnTo>
                    <a:pt x="321" y="85"/>
                  </a:lnTo>
                  <a:lnTo>
                    <a:pt x="321" y="87"/>
                  </a:lnTo>
                  <a:lnTo>
                    <a:pt x="323" y="87"/>
                  </a:lnTo>
                  <a:lnTo>
                    <a:pt x="326" y="89"/>
                  </a:lnTo>
                  <a:lnTo>
                    <a:pt x="330" y="90"/>
                  </a:lnTo>
                  <a:lnTo>
                    <a:pt x="334" y="94"/>
                  </a:lnTo>
                  <a:lnTo>
                    <a:pt x="335" y="94"/>
                  </a:lnTo>
                  <a:lnTo>
                    <a:pt x="338" y="93"/>
                  </a:lnTo>
                  <a:lnTo>
                    <a:pt x="344" y="89"/>
                  </a:lnTo>
                  <a:lnTo>
                    <a:pt x="349" y="85"/>
                  </a:lnTo>
                  <a:lnTo>
                    <a:pt x="356" y="82"/>
                  </a:lnTo>
                  <a:lnTo>
                    <a:pt x="364" y="79"/>
                  </a:lnTo>
                  <a:lnTo>
                    <a:pt x="373" y="74"/>
                  </a:lnTo>
                  <a:lnTo>
                    <a:pt x="381" y="70"/>
                  </a:lnTo>
                  <a:lnTo>
                    <a:pt x="370" y="76"/>
                  </a:lnTo>
                  <a:lnTo>
                    <a:pt x="358" y="89"/>
                  </a:lnTo>
                  <a:lnTo>
                    <a:pt x="354" y="94"/>
                  </a:lnTo>
                  <a:lnTo>
                    <a:pt x="353" y="96"/>
                  </a:lnTo>
                  <a:lnTo>
                    <a:pt x="353" y="100"/>
                  </a:lnTo>
                  <a:lnTo>
                    <a:pt x="354" y="100"/>
                  </a:lnTo>
                  <a:lnTo>
                    <a:pt x="356" y="101"/>
                  </a:lnTo>
                  <a:lnTo>
                    <a:pt x="358" y="103"/>
                  </a:lnTo>
                  <a:lnTo>
                    <a:pt x="364" y="108"/>
                  </a:lnTo>
                  <a:lnTo>
                    <a:pt x="366" y="110"/>
                  </a:lnTo>
                  <a:lnTo>
                    <a:pt x="370" y="112"/>
                  </a:lnTo>
                  <a:lnTo>
                    <a:pt x="373" y="113"/>
                  </a:lnTo>
                  <a:lnTo>
                    <a:pt x="373" y="115"/>
                  </a:lnTo>
                  <a:lnTo>
                    <a:pt x="374" y="115"/>
                  </a:lnTo>
                  <a:lnTo>
                    <a:pt x="378" y="118"/>
                  </a:lnTo>
                  <a:lnTo>
                    <a:pt x="381" y="119"/>
                  </a:lnTo>
                  <a:lnTo>
                    <a:pt x="382" y="122"/>
                  </a:lnTo>
                  <a:lnTo>
                    <a:pt x="385" y="122"/>
                  </a:lnTo>
                  <a:lnTo>
                    <a:pt x="386" y="124"/>
                  </a:lnTo>
                  <a:lnTo>
                    <a:pt x="390" y="127"/>
                  </a:lnTo>
                  <a:lnTo>
                    <a:pt x="390" y="129"/>
                  </a:lnTo>
                  <a:lnTo>
                    <a:pt x="392" y="132"/>
                  </a:lnTo>
                  <a:lnTo>
                    <a:pt x="393" y="134"/>
                  </a:lnTo>
                  <a:lnTo>
                    <a:pt x="393" y="137"/>
                  </a:lnTo>
                  <a:lnTo>
                    <a:pt x="396" y="137"/>
                  </a:lnTo>
                  <a:lnTo>
                    <a:pt x="397" y="141"/>
                  </a:lnTo>
                  <a:lnTo>
                    <a:pt x="401" y="142"/>
                  </a:lnTo>
                  <a:lnTo>
                    <a:pt x="401" y="148"/>
                  </a:lnTo>
                  <a:lnTo>
                    <a:pt x="410" y="148"/>
                  </a:lnTo>
                  <a:lnTo>
                    <a:pt x="418" y="146"/>
                  </a:lnTo>
                  <a:lnTo>
                    <a:pt x="425" y="144"/>
                  </a:lnTo>
                  <a:lnTo>
                    <a:pt x="434" y="144"/>
                  </a:lnTo>
                  <a:lnTo>
                    <a:pt x="445" y="142"/>
                  </a:lnTo>
                  <a:lnTo>
                    <a:pt x="453" y="141"/>
                  </a:lnTo>
                  <a:lnTo>
                    <a:pt x="468" y="139"/>
                  </a:lnTo>
                  <a:lnTo>
                    <a:pt x="478" y="137"/>
                  </a:lnTo>
                  <a:lnTo>
                    <a:pt x="491" y="134"/>
                  </a:lnTo>
                  <a:lnTo>
                    <a:pt x="504" y="134"/>
                  </a:lnTo>
                  <a:lnTo>
                    <a:pt x="516" y="132"/>
                  </a:lnTo>
                  <a:lnTo>
                    <a:pt x="528" y="129"/>
                  </a:lnTo>
                  <a:lnTo>
                    <a:pt x="541" y="129"/>
                  </a:lnTo>
                  <a:lnTo>
                    <a:pt x="553" y="127"/>
                  </a:lnTo>
                  <a:lnTo>
                    <a:pt x="541" y="129"/>
                  </a:lnTo>
                  <a:lnTo>
                    <a:pt x="528" y="129"/>
                  </a:lnTo>
                  <a:lnTo>
                    <a:pt x="517" y="132"/>
                  </a:lnTo>
                  <a:lnTo>
                    <a:pt x="504" y="134"/>
                  </a:lnTo>
                  <a:lnTo>
                    <a:pt x="492" y="134"/>
                  </a:lnTo>
                  <a:lnTo>
                    <a:pt x="478" y="137"/>
                  </a:lnTo>
                  <a:lnTo>
                    <a:pt x="469" y="141"/>
                  </a:lnTo>
                  <a:lnTo>
                    <a:pt x="456" y="142"/>
                  </a:lnTo>
                  <a:lnTo>
                    <a:pt x="446" y="144"/>
                  </a:lnTo>
                  <a:lnTo>
                    <a:pt x="438" y="148"/>
                  </a:lnTo>
                  <a:lnTo>
                    <a:pt x="430" y="151"/>
                  </a:lnTo>
                  <a:lnTo>
                    <a:pt x="422" y="153"/>
                  </a:lnTo>
                  <a:lnTo>
                    <a:pt x="416" y="156"/>
                  </a:lnTo>
                  <a:lnTo>
                    <a:pt x="413" y="158"/>
                  </a:lnTo>
                  <a:lnTo>
                    <a:pt x="410" y="162"/>
                  </a:lnTo>
                  <a:lnTo>
                    <a:pt x="410" y="167"/>
                  </a:lnTo>
                  <a:lnTo>
                    <a:pt x="413" y="172"/>
                  </a:lnTo>
                  <a:lnTo>
                    <a:pt x="416" y="174"/>
                  </a:lnTo>
                  <a:lnTo>
                    <a:pt x="422" y="175"/>
                  </a:lnTo>
                  <a:lnTo>
                    <a:pt x="428" y="176"/>
                  </a:lnTo>
                  <a:lnTo>
                    <a:pt x="436" y="179"/>
                  </a:lnTo>
                  <a:lnTo>
                    <a:pt x="450" y="179"/>
                  </a:lnTo>
                  <a:lnTo>
                    <a:pt x="458" y="180"/>
                  </a:lnTo>
                  <a:lnTo>
                    <a:pt x="469" y="181"/>
                  </a:lnTo>
                  <a:lnTo>
                    <a:pt x="495" y="181"/>
                  </a:lnTo>
                  <a:lnTo>
                    <a:pt x="503" y="184"/>
                  </a:lnTo>
                  <a:lnTo>
                    <a:pt x="516" y="184"/>
                  </a:lnTo>
                  <a:lnTo>
                    <a:pt x="470" y="184"/>
                  </a:lnTo>
                  <a:lnTo>
                    <a:pt x="462" y="185"/>
                  </a:lnTo>
                  <a:lnTo>
                    <a:pt x="446" y="185"/>
                  </a:lnTo>
                  <a:lnTo>
                    <a:pt x="438" y="186"/>
                  </a:lnTo>
                  <a:lnTo>
                    <a:pt x="428" y="186"/>
                  </a:lnTo>
                  <a:lnTo>
                    <a:pt x="422" y="187"/>
                  </a:lnTo>
                  <a:lnTo>
                    <a:pt x="418" y="187"/>
                  </a:lnTo>
                  <a:lnTo>
                    <a:pt x="413" y="189"/>
                  </a:lnTo>
                  <a:lnTo>
                    <a:pt x="410" y="194"/>
                  </a:lnTo>
                  <a:lnTo>
                    <a:pt x="410" y="203"/>
                  </a:lnTo>
                  <a:lnTo>
                    <a:pt x="406" y="204"/>
                  </a:lnTo>
                  <a:lnTo>
                    <a:pt x="406" y="205"/>
                  </a:lnTo>
                  <a:lnTo>
                    <a:pt x="405" y="208"/>
                  </a:lnTo>
                  <a:lnTo>
                    <a:pt x="405" y="210"/>
                  </a:lnTo>
                  <a:lnTo>
                    <a:pt x="401" y="215"/>
                  </a:lnTo>
                  <a:lnTo>
                    <a:pt x="398" y="217"/>
                  </a:lnTo>
                  <a:lnTo>
                    <a:pt x="398" y="220"/>
                  </a:lnTo>
                  <a:lnTo>
                    <a:pt x="401" y="224"/>
                  </a:lnTo>
                  <a:lnTo>
                    <a:pt x="402" y="227"/>
                  </a:lnTo>
                  <a:lnTo>
                    <a:pt x="410" y="229"/>
                  </a:lnTo>
                  <a:lnTo>
                    <a:pt x="396" y="229"/>
                  </a:lnTo>
                  <a:lnTo>
                    <a:pt x="393" y="232"/>
                  </a:lnTo>
                  <a:lnTo>
                    <a:pt x="390" y="232"/>
                  </a:lnTo>
                  <a:lnTo>
                    <a:pt x="390" y="232"/>
                  </a:lnTo>
                  <a:lnTo>
                    <a:pt x="386" y="234"/>
                  </a:lnTo>
                  <a:lnTo>
                    <a:pt x="390" y="234"/>
                  </a:lnTo>
                  <a:lnTo>
                    <a:pt x="390" y="237"/>
                  </a:lnTo>
                  <a:lnTo>
                    <a:pt x="393" y="241"/>
                  </a:lnTo>
                  <a:lnTo>
                    <a:pt x="396" y="246"/>
                  </a:lnTo>
                  <a:lnTo>
                    <a:pt x="398" y="248"/>
                  </a:lnTo>
                  <a:lnTo>
                    <a:pt x="401" y="252"/>
                  </a:lnTo>
                  <a:lnTo>
                    <a:pt x="405" y="257"/>
                  </a:lnTo>
                  <a:lnTo>
                    <a:pt x="401" y="253"/>
                  </a:lnTo>
                  <a:lnTo>
                    <a:pt x="396" y="251"/>
                  </a:lnTo>
                  <a:lnTo>
                    <a:pt x="390" y="248"/>
                  </a:lnTo>
                  <a:lnTo>
                    <a:pt x="385" y="247"/>
                  </a:lnTo>
                  <a:lnTo>
                    <a:pt x="381" y="246"/>
                  </a:lnTo>
                  <a:lnTo>
                    <a:pt x="373" y="246"/>
                  </a:lnTo>
                  <a:lnTo>
                    <a:pt x="370" y="246"/>
                  </a:lnTo>
                  <a:lnTo>
                    <a:pt x="366" y="246"/>
                  </a:lnTo>
                  <a:lnTo>
                    <a:pt x="366" y="247"/>
                  </a:lnTo>
                  <a:lnTo>
                    <a:pt x="364" y="247"/>
                  </a:lnTo>
                  <a:lnTo>
                    <a:pt x="364" y="248"/>
                  </a:lnTo>
                  <a:lnTo>
                    <a:pt x="360" y="251"/>
                  </a:lnTo>
                  <a:lnTo>
                    <a:pt x="360" y="253"/>
                  </a:lnTo>
                  <a:lnTo>
                    <a:pt x="361" y="257"/>
                  </a:lnTo>
                  <a:lnTo>
                    <a:pt x="364" y="262"/>
                  </a:lnTo>
                  <a:lnTo>
                    <a:pt x="364" y="265"/>
                  </a:lnTo>
                  <a:lnTo>
                    <a:pt x="369" y="270"/>
                  </a:lnTo>
                  <a:lnTo>
                    <a:pt x="374" y="276"/>
                  </a:lnTo>
                  <a:lnTo>
                    <a:pt x="381" y="285"/>
                  </a:lnTo>
                  <a:lnTo>
                    <a:pt x="390" y="295"/>
                  </a:lnTo>
                  <a:lnTo>
                    <a:pt x="398" y="305"/>
                  </a:lnTo>
                  <a:lnTo>
                    <a:pt x="410" y="320"/>
                  </a:lnTo>
                  <a:lnTo>
                    <a:pt x="425" y="335"/>
                  </a:lnTo>
                  <a:lnTo>
                    <a:pt x="441" y="352"/>
                  </a:lnTo>
                  <a:lnTo>
                    <a:pt x="433" y="344"/>
                  </a:lnTo>
                  <a:lnTo>
                    <a:pt x="425" y="335"/>
                  </a:lnTo>
                  <a:lnTo>
                    <a:pt x="406" y="319"/>
                  </a:lnTo>
                  <a:lnTo>
                    <a:pt x="398" y="309"/>
                  </a:lnTo>
                  <a:lnTo>
                    <a:pt x="390" y="303"/>
                  </a:lnTo>
                  <a:lnTo>
                    <a:pt x="374" y="287"/>
                  </a:lnTo>
                  <a:lnTo>
                    <a:pt x="369" y="281"/>
                  </a:lnTo>
                  <a:lnTo>
                    <a:pt x="361" y="276"/>
                  </a:lnTo>
                  <a:lnTo>
                    <a:pt x="356" y="270"/>
                  </a:lnTo>
                  <a:lnTo>
                    <a:pt x="350" y="267"/>
                  </a:lnTo>
                  <a:lnTo>
                    <a:pt x="346" y="262"/>
                  </a:lnTo>
                  <a:lnTo>
                    <a:pt x="341" y="262"/>
                  </a:lnTo>
                  <a:lnTo>
                    <a:pt x="338" y="260"/>
                  </a:lnTo>
                  <a:lnTo>
                    <a:pt x="335" y="260"/>
                  </a:lnTo>
                  <a:lnTo>
                    <a:pt x="333" y="265"/>
                  </a:lnTo>
                  <a:lnTo>
                    <a:pt x="331" y="270"/>
                  </a:lnTo>
                  <a:lnTo>
                    <a:pt x="333" y="281"/>
                  </a:lnTo>
                  <a:lnTo>
                    <a:pt x="338" y="296"/>
                  </a:lnTo>
                  <a:lnTo>
                    <a:pt x="344" y="314"/>
                  </a:lnTo>
                  <a:lnTo>
                    <a:pt x="352" y="335"/>
                  </a:lnTo>
                  <a:lnTo>
                    <a:pt x="361" y="361"/>
                  </a:lnTo>
                  <a:lnTo>
                    <a:pt x="374" y="390"/>
                  </a:lnTo>
                  <a:lnTo>
                    <a:pt x="361" y="360"/>
                  </a:lnTo>
                  <a:lnTo>
                    <a:pt x="350" y="335"/>
                  </a:lnTo>
                  <a:lnTo>
                    <a:pt x="338" y="314"/>
                  </a:lnTo>
                  <a:lnTo>
                    <a:pt x="329" y="295"/>
                  </a:lnTo>
                  <a:lnTo>
                    <a:pt x="319" y="284"/>
                  </a:lnTo>
                  <a:lnTo>
                    <a:pt x="314" y="273"/>
                  </a:lnTo>
                  <a:lnTo>
                    <a:pt x="305" y="265"/>
                  </a:lnTo>
                  <a:lnTo>
                    <a:pt x="283" y="265"/>
                  </a:lnTo>
                  <a:lnTo>
                    <a:pt x="278" y="267"/>
                  </a:lnTo>
                  <a:lnTo>
                    <a:pt x="275" y="276"/>
                  </a:lnTo>
                  <a:lnTo>
                    <a:pt x="275" y="287"/>
                  </a:lnTo>
                  <a:lnTo>
                    <a:pt x="275" y="303"/>
                  </a:lnTo>
                  <a:lnTo>
                    <a:pt x="273" y="295"/>
                  </a:lnTo>
                  <a:lnTo>
                    <a:pt x="270" y="287"/>
                  </a:lnTo>
                  <a:lnTo>
                    <a:pt x="269" y="281"/>
                  </a:lnTo>
                  <a:lnTo>
                    <a:pt x="266" y="276"/>
                  </a:lnTo>
                  <a:lnTo>
                    <a:pt x="263" y="270"/>
                  </a:lnTo>
                  <a:lnTo>
                    <a:pt x="259" y="267"/>
                  </a:lnTo>
                  <a:lnTo>
                    <a:pt x="258" y="265"/>
                  </a:lnTo>
                  <a:lnTo>
                    <a:pt x="257" y="262"/>
                  </a:lnTo>
                  <a:lnTo>
                    <a:pt x="251" y="262"/>
                  </a:lnTo>
                  <a:lnTo>
                    <a:pt x="249" y="262"/>
                  </a:lnTo>
                  <a:lnTo>
                    <a:pt x="243" y="262"/>
                  </a:lnTo>
                  <a:lnTo>
                    <a:pt x="241" y="260"/>
                  </a:lnTo>
                  <a:lnTo>
                    <a:pt x="237" y="258"/>
                  </a:lnTo>
                  <a:lnTo>
                    <a:pt x="235" y="257"/>
                  </a:lnTo>
                  <a:lnTo>
                    <a:pt x="231" y="253"/>
                  </a:lnTo>
                  <a:lnTo>
                    <a:pt x="227" y="258"/>
                  </a:lnTo>
                  <a:lnTo>
                    <a:pt x="223" y="267"/>
                  </a:lnTo>
                  <a:lnTo>
                    <a:pt x="215" y="281"/>
                  </a:lnTo>
                  <a:lnTo>
                    <a:pt x="210" y="298"/>
                  </a:lnTo>
                  <a:lnTo>
                    <a:pt x="203" y="316"/>
                  </a:lnTo>
                  <a:lnTo>
                    <a:pt x="197" y="333"/>
                  </a:lnTo>
                  <a:lnTo>
                    <a:pt x="191" y="352"/>
                  </a:lnTo>
                  <a:lnTo>
                    <a:pt x="187" y="366"/>
                  </a:lnTo>
                  <a:lnTo>
                    <a:pt x="191" y="352"/>
                  </a:lnTo>
                  <a:lnTo>
                    <a:pt x="195" y="335"/>
                  </a:lnTo>
                  <a:lnTo>
                    <a:pt x="203" y="316"/>
                  </a:lnTo>
                  <a:lnTo>
                    <a:pt x="209" y="295"/>
                  </a:lnTo>
                  <a:lnTo>
                    <a:pt x="213" y="279"/>
                  </a:lnTo>
                  <a:lnTo>
                    <a:pt x="214" y="265"/>
                  </a:lnTo>
                  <a:lnTo>
                    <a:pt x="214" y="252"/>
                  </a:lnTo>
                  <a:lnTo>
                    <a:pt x="213" y="247"/>
                  </a:lnTo>
                  <a:lnTo>
                    <a:pt x="206" y="247"/>
                  </a:lnTo>
                  <a:lnTo>
                    <a:pt x="199" y="251"/>
                  </a:lnTo>
                  <a:lnTo>
                    <a:pt x="188" y="257"/>
                  </a:lnTo>
                  <a:lnTo>
                    <a:pt x="178" y="265"/>
                  </a:lnTo>
                  <a:lnTo>
                    <a:pt x="168" y="276"/>
                  </a:lnTo>
                  <a:lnTo>
                    <a:pt x="147" y="295"/>
                  </a:lnTo>
                  <a:lnTo>
                    <a:pt x="139" y="309"/>
                  </a:lnTo>
                  <a:lnTo>
                    <a:pt x="144" y="300"/>
                  </a:lnTo>
                  <a:lnTo>
                    <a:pt x="151" y="291"/>
                  </a:lnTo>
                  <a:lnTo>
                    <a:pt x="159" y="279"/>
                  </a:lnTo>
                  <a:lnTo>
                    <a:pt x="168" y="265"/>
                  </a:lnTo>
                  <a:lnTo>
                    <a:pt x="175" y="252"/>
                  </a:lnTo>
                  <a:lnTo>
                    <a:pt x="183" y="243"/>
                  </a:lnTo>
                  <a:lnTo>
                    <a:pt x="187" y="237"/>
                  </a:lnTo>
                  <a:lnTo>
                    <a:pt x="188" y="234"/>
                  </a:lnTo>
                  <a:lnTo>
                    <a:pt x="187" y="232"/>
                  </a:lnTo>
                  <a:lnTo>
                    <a:pt x="183" y="229"/>
                  </a:lnTo>
                  <a:lnTo>
                    <a:pt x="180" y="228"/>
                  </a:lnTo>
                  <a:lnTo>
                    <a:pt x="180" y="227"/>
                  </a:lnTo>
                  <a:lnTo>
                    <a:pt x="178" y="227"/>
                  </a:lnTo>
                  <a:lnTo>
                    <a:pt x="172" y="224"/>
                  </a:lnTo>
                  <a:lnTo>
                    <a:pt x="171" y="222"/>
                  </a:lnTo>
                  <a:lnTo>
                    <a:pt x="171" y="219"/>
                  </a:lnTo>
                  <a:lnTo>
                    <a:pt x="168" y="215"/>
                  </a:lnTo>
                  <a:lnTo>
                    <a:pt x="166" y="213"/>
                  </a:lnTo>
                  <a:lnTo>
                    <a:pt x="166" y="211"/>
                  </a:lnTo>
                  <a:lnTo>
                    <a:pt x="163" y="209"/>
                  </a:lnTo>
                  <a:lnTo>
                    <a:pt x="151" y="209"/>
                  </a:lnTo>
                  <a:lnTo>
                    <a:pt x="144" y="210"/>
                  </a:lnTo>
                  <a:lnTo>
                    <a:pt x="136" y="211"/>
                  </a:lnTo>
                  <a:lnTo>
                    <a:pt x="127" y="213"/>
                  </a:lnTo>
                  <a:lnTo>
                    <a:pt x="116" y="215"/>
                  </a:lnTo>
                  <a:lnTo>
                    <a:pt x="107" y="217"/>
                  </a:lnTo>
                  <a:lnTo>
                    <a:pt x="94" y="220"/>
                  </a:lnTo>
                  <a:lnTo>
                    <a:pt x="79" y="224"/>
                  </a:lnTo>
                  <a:lnTo>
                    <a:pt x="64" y="227"/>
                  </a:lnTo>
                  <a:lnTo>
                    <a:pt x="51" y="229"/>
                  </a:lnTo>
                  <a:lnTo>
                    <a:pt x="36" y="234"/>
                  </a:lnTo>
                  <a:lnTo>
                    <a:pt x="19" y="241"/>
                  </a:lnTo>
                  <a:lnTo>
                    <a:pt x="0" y="246"/>
                  </a:lnTo>
                  <a:lnTo>
                    <a:pt x="17" y="241"/>
                  </a:lnTo>
                  <a:lnTo>
                    <a:pt x="33" y="234"/>
                  </a:lnTo>
                  <a:lnTo>
                    <a:pt x="48" y="229"/>
                  </a:lnTo>
                  <a:lnTo>
                    <a:pt x="63" y="227"/>
                  </a:lnTo>
                  <a:lnTo>
                    <a:pt x="78" y="222"/>
                  </a:lnTo>
                  <a:lnTo>
                    <a:pt x="88" y="217"/>
                  </a:lnTo>
                  <a:lnTo>
                    <a:pt x="100" y="213"/>
                  </a:lnTo>
                  <a:lnTo>
                    <a:pt x="112" y="209"/>
                  </a:lnTo>
                  <a:lnTo>
                    <a:pt x="122" y="205"/>
                  </a:lnTo>
                  <a:lnTo>
                    <a:pt x="130" y="203"/>
                  </a:lnTo>
                  <a:lnTo>
                    <a:pt x="136" y="200"/>
                  </a:lnTo>
                  <a:lnTo>
                    <a:pt x="144" y="196"/>
                  </a:lnTo>
                  <a:lnTo>
                    <a:pt x="150" y="196"/>
                  </a:lnTo>
                  <a:lnTo>
                    <a:pt x="156" y="190"/>
                  </a:lnTo>
                  <a:lnTo>
                    <a:pt x="155" y="187"/>
                  </a:lnTo>
                  <a:lnTo>
                    <a:pt x="155" y="184"/>
                  </a:lnTo>
                  <a:lnTo>
                    <a:pt x="152" y="181"/>
                  </a:lnTo>
                  <a:lnTo>
                    <a:pt x="151" y="181"/>
                  </a:lnTo>
                  <a:lnTo>
                    <a:pt x="150" y="175"/>
                  </a:lnTo>
                  <a:lnTo>
                    <a:pt x="139" y="165"/>
                  </a:lnTo>
                  <a:lnTo>
                    <a:pt x="132" y="163"/>
                  </a:lnTo>
                  <a:lnTo>
                    <a:pt x="123" y="162"/>
                  </a:lnTo>
                  <a:lnTo>
                    <a:pt x="114" y="161"/>
                  </a:lnTo>
                  <a:lnTo>
                    <a:pt x="88" y="161"/>
                  </a:lnTo>
                  <a:lnTo>
                    <a:pt x="96" y="161"/>
                  </a:lnTo>
                  <a:lnTo>
                    <a:pt x="104" y="161"/>
                  </a:lnTo>
                  <a:lnTo>
                    <a:pt x="115" y="158"/>
                  </a:lnTo>
                  <a:lnTo>
                    <a:pt x="123" y="156"/>
                  </a:lnTo>
                  <a:lnTo>
                    <a:pt x="132" y="156"/>
                  </a:lnTo>
                  <a:lnTo>
                    <a:pt x="139" y="156"/>
                  </a:lnTo>
                  <a:lnTo>
                    <a:pt x="144" y="153"/>
                  </a:lnTo>
                  <a:lnTo>
                    <a:pt x="146" y="152"/>
                  </a:lnTo>
                  <a:lnTo>
                    <a:pt x="147" y="148"/>
                  </a:lnTo>
                  <a:lnTo>
                    <a:pt x="147" y="146"/>
                  </a:lnTo>
                  <a:lnTo>
                    <a:pt x="148" y="144"/>
                  </a:lnTo>
                  <a:lnTo>
                    <a:pt x="147" y="142"/>
                  </a:lnTo>
                  <a:lnTo>
                    <a:pt x="151" y="141"/>
                  </a:lnTo>
                  <a:lnTo>
                    <a:pt x="155" y="139"/>
                  </a:lnTo>
                  <a:lnTo>
                    <a:pt x="156" y="137"/>
                  </a:lnTo>
                  <a:lnTo>
                    <a:pt x="156" y="137"/>
                  </a:lnTo>
                  <a:lnTo>
                    <a:pt x="158" y="134"/>
                  </a:lnTo>
                  <a:lnTo>
                    <a:pt x="159" y="132"/>
                  </a:lnTo>
                  <a:lnTo>
                    <a:pt x="159" y="124"/>
                  </a:lnTo>
                  <a:lnTo>
                    <a:pt x="158" y="122"/>
                  </a:lnTo>
                  <a:lnTo>
                    <a:pt x="155" y="120"/>
                  </a:lnTo>
                  <a:lnTo>
                    <a:pt x="151" y="118"/>
                  </a:lnTo>
                  <a:lnTo>
                    <a:pt x="147" y="115"/>
                  </a:lnTo>
                  <a:lnTo>
                    <a:pt x="143" y="112"/>
                  </a:lnTo>
                  <a:lnTo>
                    <a:pt x="136" y="106"/>
                  </a:lnTo>
                  <a:lnTo>
                    <a:pt x="130" y="100"/>
                  </a:lnTo>
                  <a:lnTo>
                    <a:pt x="123" y="94"/>
                  </a:lnTo>
                  <a:lnTo>
                    <a:pt x="115" y="89"/>
                  </a:lnTo>
                  <a:lnTo>
                    <a:pt x="107" y="82"/>
                  </a:lnTo>
                  <a:lnTo>
                    <a:pt x="98" y="75"/>
                  </a:lnTo>
                  <a:lnTo>
                    <a:pt x="88" y="68"/>
                  </a:lnTo>
                  <a:lnTo>
                    <a:pt x="78" y="61"/>
                  </a:lnTo>
                  <a:lnTo>
                    <a:pt x="68" y="53"/>
                  </a:lnTo>
                  <a:lnTo>
                    <a:pt x="55" y="44"/>
                  </a:lnTo>
                  <a:lnTo>
                    <a:pt x="63" y="50"/>
                  </a:lnTo>
                  <a:lnTo>
                    <a:pt x="72" y="55"/>
                  </a:lnTo>
                  <a:lnTo>
                    <a:pt x="82" y="63"/>
                  </a:lnTo>
                  <a:lnTo>
                    <a:pt x="88" y="68"/>
                  </a:lnTo>
                  <a:lnTo>
                    <a:pt x="99" y="74"/>
                  </a:lnTo>
                  <a:lnTo>
                    <a:pt x="107" y="79"/>
                  </a:lnTo>
                  <a:lnTo>
                    <a:pt x="115" y="82"/>
                  </a:lnTo>
                  <a:lnTo>
                    <a:pt x="126" y="89"/>
                  </a:lnTo>
                  <a:lnTo>
                    <a:pt x="132" y="94"/>
                  </a:lnTo>
                  <a:lnTo>
                    <a:pt x="139" y="96"/>
                  </a:lnTo>
                  <a:lnTo>
                    <a:pt x="147" y="100"/>
                  </a:lnTo>
                  <a:lnTo>
                    <a:pt x="152" y="103"/>
                  </a:lnTo>
                  <a:lnTo>
                    <a:pt x="159" y="105"/>
                  </a:lnTo>
                  <a:lnTo>
                    <a:pt x="163" y="106"/>
                  </a:lnTo>
                  <a:lnTo>
                    <a:pt x="171" y="106"/>
                  </a:lnTo>
                  <a:lnTo>
                    <a:pt x="178" y="104"/>
                  </a:lnTo>
                  <a:lnTo>
                    <a:pt x="178" y="100"/>
                  </a:lnTo>
                  <a:lnTo>
                    <a:pt x="178" y="94"/>
                  </a:lnTo>
                  <a:lnTo>
                    <a:pt x="175" y="90"/>
                  </a:lnTo>
                  <a:lnTo>
                    <a:pt x="178" y="93"/>
                  </a:lnTo>
                  <a:lnTo>
                    <a:pt x="182" y="94"/>
                  </a:lnTo>
                  <a:lnTo>
                    <a:pt x="184" y="94"/>
                  </a:lnTo>
                  <a:lnTo>
                    <a:pt x="187" y="96"/>
                  </a:lnTo>
                  <a:lnTo>
                    <a:pt x="193" y="96"/>
                  </a:lnTo>
                  <a:lnTo>
                    <a:pt x="199" y="96"/>
                  </a:lnTo>
                  <a:lnTo>
                    <a:pt x="201" y="96"/>
                  </a:lnTo>
                  <a:lnTo>
                    <a:pt x="205" y="94"/>
                  </a:lnTo>
                  <a:lnTo>
                    <a:pt x="206" y="89"/>
                  </a:lnTo>
                  <a:lnTo>
                    <a:pt x="206" y="82"/>
                  </a:lnTo>
                  <a:lnTo>
                    <a:pt x="203" y="74"/>
                  </a:lnTo>
                  <a:lnTo>
                    <a:pt x="199" y="62"/>
                  </a:lnTo>
                  <a:lnTo>
                    <a:pt x="191" y="47"/>
                  </a:lnTo>
                  <a:lnTo>
                    <a:pt x="178" y="25"/>
                  </a:lnTo>
                  <a:lnTo>
                    <a:pt x="164" y="0"/>
                  </a:lnTo>
                  <a:close/>
                </a:path>
              </a:pathLst>
            </a:custGeom>
            <a:solidFill>
              <a:srgbClr val="FF8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GB" sz="1349"/>
            </a:p>
          </p:txBody>
        </p:sp>
      </p:grpSp>
      <p:sp>
        <p:nvSpPr>
          <p:cNvPr id="79" name="Freeform 19">
            <a:extLst>
              <a:ext uri="{FF2B5EF4-FFF2-40B4-BE49-F238E27FC236}">
                <a16:creationId xmlns:a16="http://schemas.microsoft.com/office/drawing/2014/main" id="{E9CD2071-7022-4108-8FA4-F276C854CEC5}"/>
              </a:ext>
            </a:extLst>
          </p:cNvPr>
          <p:cNvSpPr>
            <a:spLocks/>
          </p:cNvSpPr>
          <p:nvPr/>
        </p:nvSpPr>
        <p:spPr bwMode="auto">
          <a:xfrm>
            <a:off x="5827951" y="8395865"/>
            <a:ext cx="456812" cy="374891"/>
          </a:xfrm>
          <a:custGeom>
            <a:avLst/>
            <a:gdLst>
              <a:gd name="T0" fmla="*/ 69 w 915"/>
              <a:gd name="T1" fmla="*/ 216 h 683"/>
              <a:gd name="T2" fmla="*/ 113 w 915"/>
              <a:gd name="T3" fmla="*/ 260 h 683"/>
              <a:gd name="T4" fmla="*/ 45 w 915"/>
              <a:gd name="T5" fmla="*/ 270 h 683"/>
              <a:gd name="T6" fmla="*/ 0 w 915"/>
              <a:gd name="T7" fmla="*/ 295 h 683"/>
              <a:gd name="T8" fmla="*/ 67 w 915"/>
              <a:gd name="T9" fmla="*/ 333 h 683"/>
              <a:gd name="T10" fmla="*/ 119 w 915"/>
              <a:gd name="T11" fmla="*/ 356 h 683"/>
              <a:gd name="T12" fmla="*/ 49 w 915"/>
              <a:gd name="T13" fmla="*/ 391 h 683"/>
              <a:gd name="T14" fmla="*/ 32 w 915"/>
              <a:gd name="T15" fmla="*/ 428 h 683"/>
              <a:gd name="T16" fmla="*/ 113 w 915"/>
              <a:gd name="T17" fmla="*/ 447 h 683"/>
              <a:gd name="T18" fmla="*/ 154 w 915"/>
              <a:gd name="T19" fmla="*/ 459 h 683"/>
              <a:gd name="T20" fmla="*/ 96 w 915"/>
              <a:gd name="T21" fmla="*/ 521 h 683"/>
              <a:gd name="T22" fmla="*/ 174 w 915"/>
              <a:gd name="T23" fmla="*/ 534 h 683"/>
              <a:gd name="T24" fmla="*/ 239 w 915"/>
              <a:gd name="T25" fmla="*/ 523 h 683"/>
              <a:gd name="T26" fmla="*/ 230 w 915"/>
              <a:gd name="T27" fmla="*/ 579 h 683"/>
              <a:gd name="T28" fmla="*/ 307 w 915"/>
              <a:gd name="T29" fmla="*/ 562 h 683"/>
              <a:gd name="T30" fmla="*/ 313 w 915"/>
              <a:gd name="T31" fmla="*/ 647 h 683"/>
              <a:gd name="T32" fmla="*/ 358 w 915"/>
              <a:gd name="T33" fmla="*/ 645 h 683"/>
              <a:gd name="T34" fmla="*/ 401 w 915"/>
              <a:gd name="T35" fmla="*/ 628 h 683"/>
              <a:gd name="T36" fmla="*/ 458 w 915"/>
              <a:gd name="T37" fmla="*/ 679 h 683"/>
              <a:gd name="T38" fmla="*/ 518 w 915"/>
              <a:gd name="T39" fmla="*/ 632 h 683"/>
              <a:gd name="T40" fmla="*/ 558 w 915"/>
              <a:gd name="T41" fmla="*/ 670 h 683"/>
              <a:gd name="T42" fmla="*/ 605 w 915"/>
              <a:gd name="T43" fmla="*/ 680 h 683"/>
              <a:gd name="T44" fmla="*/ 636 w 915"/>
              <a:gd name="T45" fmla="*/ 629 h 683"/>
              <a:gd name="T46" fmla="*/ 711 w 915"/>
              <a:gd name="T47" fmla="*/ 662 h 683"/>
              <a:gd name="T48" fmla="*/ 722 w 915"/>
              <a:gd name="T49" fmla="*/ 586 h 683"/>
              <a:gd name="T50" fmla="*/ 775 w 915"/>
              <a:gd name="T51" fmla="*/ 610 h 683"/>
              <a:gd name="T52" fmla="*/ 803 w 915"/>
              <a:gd name="T53" fmla="*/ 603 h 683"/>
              <a:gd name="T54" fmla="*/ 786 w 915"/>
              <a:gd name="T55" fmla="*/ 527 h 683"/>
              <a:gd name="T56" fmla="*/ 844 w 915"/>
              <a:gd name="T57" fmla="*/ 532 h 683"/>
              <a:gd name="T58" fmla="*/ 873 w 915"/>
              <a:gd name="T59" fmla="*/ 515 h 683"/>
              <a:gd name="T60" fmla="*/ 865 w 915"/>
              <a:gd name="T61" fmla="*/ 480 h 683"/>
              <a:gd name="T62" fmla="*/ 901 w 915"/>
              <a:gd name="T63" fmla="*/ 459 h 683"/>
              <a:gd name="T64" fmla="*/ 883 w 915"/>
              <a:gd name="T65" fmla="*/ 419 h 683"/>
              <a:gd name="T66" fmla="*/ 910 w 915"/>
              <a:gd name="T67" fmla="*/ 385 h 683"/>
              <a:gd name="T68" fmla="*/ 883 w 915"/>
              <a:gd name="T69" fmla="*/ 355 h 683"/>
              <a:gd name="T70" fmla="*/ 894 w 915"/>
              <a:gd name="T71" fmla="*/ 313 h 683"/>
              <a:gd name="T72" fmla="*/ 863 w 915"/>
              <a:gd name="T73" fmla="*/ 283 h 683"/>
              <a:gd name="T74" fmla="*/ 861 w 915"/>
              <a:gd name="T75" fmla="*/ 242 h 683"/>
              <a:gd name="T76" fmla="*/ 798 w 915"/>
              <a:gd name="T77" fmla="*/ 233 h 683"/>
              <a:gd name="T78" fmla="*/ 834 w 915"/>
              <a:gd name="T79" fmla="*/ 175 h 683"/>
              <a:gd name="T80" fmla="*/ 803 w 915"/>
              <a:gd name="T81" fmla="*/ 147 h 683"/>
              <a:gd name="T82" fmla="*/ 727 w 915"/>
              <a:gd name="T83" fmla="*/ 161 h 683"/>
              <a:gd name="T84" fmla="*/ 726 w 915"/>
              <a:gd name="T85" fmla="*/ 95 h 683"/>
              <a:gd name="T86" fmla="*/ 677 w 915"/>
              <a:gd name="T87" fmla="*/ 95 h 683"/>
              <a:gd name="T88" fmla="*/ 631 w 915"/>
              <a:gd name="T89" fmla="*/ 121 h 683"/>
              <a:gd name="T90" fmla="*/ 608 w 915"/>
              <a:gd name="T91" fmla="*/ 41 h 683"/>
              <a:gd name="T92" fmla="*/ 532 w 915"/>
              <a:gd name="T93" fmla="*/ 61 h 683"/>
              <a:gd name="T94" fmla="*/ 477 w 915"/>
              <a:gd name="T95" fmla="*/ 2 h 683"/>
              <a:gd name="T96" fmla="*/ 417 w 915"/>
              <a:gd name="T97" fmla="*/ 46 h 683"/>
              <a:gd name="T98" fmla="*/ 349 w 915"/>
              <a:gd name="T99" fmla="*/ 27 h 683"/>
              <a:gd name="T100" fmla="*/ 338 w 915"/>
              <a:gd name="T101" fmla="*/ 98 h 683"/>
              <a:gd name="T102" fmla="*/ 268 w 915"/>
              <a:gd name="T103" fmla="*/ 55 h 683"/>
              <a:gd name="T104" fmla="*/ 227 w 915"/>
              <a:gd name="T105" fmla="*/ 65 h 683"/>
              <a:gd name="T106" fmla="*/ 199 w 915"/>
              <a:gd name="T107" fmla="*/ 88 h 683"/>
              <a:gd name="T108" fmla="*/ 167 w 915"/>
              <a:gd name="T109" fmla="*/ 123 h 683"/>
              <a:gd name="T110" fmla="*/ 144 w 915"/>
              <a:gd name="T111" fmla="*/ 132 h 683"/>
              <a:gd name="T112" fmla="*/ 81 w 915"/>
              <a:gd name="T113" fmla="*/ 131 h 683"/>
              <a:gd name="T114" fmla="*/ 136 w 915"/>
              <a:gd name="T115" fmla="*/ 211 h 6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915" h="683">
                <a:moveTo>
                  <a:pt x="136" y="211"/>
                </a:moveTo>
                <a:lnTo>
                  <a:pt x="128" y="208"/>
                </a:lnTo>
                <a:lnTo>
                  <a:pt x="117" y="205"/>
                </a:lnTo>
                <a:lnTo>
                  <a:pt x="105" y="205"/>
                </a:lnTo>
                <a:lnTo>
                  <a:pt x="93" y="208"/>
                </a:lnTo>
                <a:lnTo>
                  <a:pt x="84" y="211"/>
                </a:lnTo>
                <a:lnTo>
                  <a:pt x="77" y="212"/>
                </a:lnTo>
                <a:lnTo>
                  <a:pt x="69" y="216"/>
                </a:lnTo>
                <a:lnTo>
                  <a:pt x="68" y="218"/>
                </a:lnTo>
                <a:lnTo>
                  <a:pt x="68" y="223"/>
                </a:lnTo>
                <a:lnTo>
                  <a:pt x="72" y="230"/>
                </a:lnTo>
                <a:lnTo>
                  <a:pt x="81" y="235"/>
                </a:lnTo>
                <a:lnTo>
                  <a:pt x="91" y="243"/>
                </a:lnTo>
                <a:lnTo>
                  <a:pt x="96" y="250"/>
                </a:lnTo>
                <a:lnTo>
                  <a:pt x="105" y="256"/>
                </a:lnTo>
                <a:lnTo>
                  <a:pt x="113" y="260"/>
                </a:lnTo>
                <a:lnTo>
                  <a:pt x="119" y="262"/>
                </a:lnTo>
                <a:lnTo>
                  <a:pt x="104" y="262"/>
                </a:lnTo>
                <a:lnTo>
                  <a:pt x="93" y="265"/>
                </a:lnTo>
                <a:lnTo>
                  <a:pt x="84" y="265"/>
                </a:lnTo>
                <a:lnTo>
                  <a:pt x="75" y="265"/>
                </a:lnTo>
                <a:lnTo>
                  <a:pt x="64" y="267"/>
                </a:lnTo>
                <a:lnTo>
                  <a:pt x="52" y="269"/>
                </a:lnTo>
                <a:lnTo>
                  <a:pt x="45" y="270"/>
                </a:lnTo>
                <a:lnTo>
                  <a:pt x="37" y="274"/>
                </a:lnTo>
                <a:lnTo>
                  <a:pt x="28" y="274"/>
                </a:lnTo>
                <a:lnTo>
                  <a:pt x="19" y="276"/>
                </a:lnTo>
                <a:lnTo>
                  <a:pt x="12" y="280"/>
                </a:lnTo>
                <a:lnTo>
                  <a:pt x="8" y="283"/>
                </a:lnTo>
                <a:lnTo>
                  <a:pt x="4" y="285"/>
                </a:lnTo>
                <a:lnTo>
                  <a:pt x="0" y="288"/>
                </a:lnTo>
                <a:lnTo>
                  <a:pt x="0" y="295"/>
                </a:lnTo>
                <a:lnTo>
                  <a:pt x="4" y="300"/>
                </a:lnTo>
                <a:lnTo>
                  <a:pt x="9" y="304"/>
                </a:lnTo>
                <a:lnTo>
                  <a:pt x="17" y="309"/>
                </a:lnTo>
                <a:lnTo>
                  <a:pt x="24" y="314"/>
                </a:lnTo>
                <a:lnTo>
                  <a:pt x="35" y="317"/>
                </a:lnTo>
                <a:lnTo>
                  <a:pt x="45" y="323"/>
                </a:lnTo>
                <a:lnTo>
                  <a:pt x="55" y="328"/>
                </a:lnTo>
                <a:lnTo>
                  <a:pt x="67" y="333"/>
                </a:lnTo>
                <a:lnTo>
                  <a:pt x="77" y="338"/>
                </a:lnTo>
                <a:lnTo>
                  <a:pt x="89" y="341"/>
                </a:lnTo>
                <a:lnTo>
                  <a:pt x="99" y="345"/>
                </a:lnTo>
                <a:lnTo>
                  <a:pt x="107" y="347"/>
                </a:lnTo>
                <a:lnTo>
                  <a:pt x="116" y="351"/>
                </a:lnTo>
                <a:lnTo>
                  <a:pt x="121" y="352"/>
                </a:lnTo>
                <a:lnTo>
                  <a:pt x="127" y="355"/>
                </a:lnTo>
                <a:lnTo>
                  <a:pt x="119" y="356"/>
                </a:lnTo>
                <a:lnTo>
                  <a:pt x="112" y="360"/>
                </a:lnTo>
                <a:lnTo>
                  <a:pt x="104" y="365"/>
                </a:lnTo>
                <a:lnTo>
                  <a:pt x="93" y="369"/>
                </a:lnTo>
                <a:lnTo>
                  <a:pt x="84" y="374"/>
                </a:lnTo>
                <a:lnTo>
                  <a:pt x="76" y="379"/>
                </a:lnTo>
                <a:lnTo>
                  <a:pt x="64" y="383"/>
                </a:lnTo>
                <a:lnTo>
                  <a:pt x="59" y="386"/>
                </a:lnTo>
                <a:lnTo>
                  <a:pt x="49" y="391"/>
                </a:lnTo>
                <a:lnTo>
                  <a:pt x="43" y="397"/>
                </a:lnTo>
                <a:lnTo>
                  <a:pt x="37" y="402"/>
                </a:lnTo>
                <a:lnTo>
                  <a:pt x="27" y="412"/>
                </a:lnTo>
                <a:lnTo>
                  <a:pt x="24" y="414"/>
                </a:lnTo>
                <a:lnTo>
                  <a:pt x="24" y="419"/>
                </a:lnTo>
                <a:lnTo>
                  <a:pt x="24" y="423"/>
                </a:lnTo>
                <a:lnTo>
                  <a:pt x="28" y="426"/>
                </a:lnTo>
                <a:lnTo>
                  <a:pt x="32" y="428"/>
                </a:lnTo>
                <a:lnTo>
                  <a:pt x="40" y="432"/>
                </a:lnTo>
                <a:lnTo>
                  <a:pt x="48" y="433"/>
                </a:lnTo>
                <a:lnTo>
                  <a:pt x="59" y="437"/>
                </a:lnTo>
                <a:lnTo>
                  <a:pt x="68" y="440"/>
                </a:lnTo>
                <a:lnTo>
                  <a:pt x="79" y="442"/>
                </a:lnTo>
                <a:lnTo>
                  <a:pt x="91" y="445"/>
                </a:lnTo>
                <a:lnTo>
                  <a:pt x="101" y="447"/>
                </a:lnTo>
                <a:lnTo>
                  <a:pt x="113" y="447"/>
                </a:lnTo>
                <a:lnTo>
                  <a:pt x="136" y="447"/>
                </a:lnTo>
                <a:lnTo>
                  <a:pt x="147" y="450"/>
                </a:lnTo>
                <a:lnTo>
                  <a:pt x="155" y="450"/>
                </a:lnTo>
                <a:lnTo>
                  <a:pt x="164" y="447"/>
                </a:lnTo>
                <a:lnTo>
                  <a:pt x="170" y="447"/>
                </a:lnTo>
                <a:lnTo>
                  <a:pt x="166" y="450"/>
                </a:lnTo>
                <a:lnTo>
                  <a:pt x="159" y="456"/>
                </a:lnTo>
                <a:lnTo>
                  <a:pt x="154" y="459"/>
                </a:lnTo>
                <a:lnTo>
                  <a:pt x="147" y="465"/>
                </a:lnTo>
                <a:lnTo>
                  <a:pt x="139" y="470"/>
                </a:lnTo>
                <a:lnTo>
                  <a:pt x="119" y="489"/>
                </a:lnTo>
                <a:lnTo>
                  <a:pt x="113" y="496"/>
                </a:lnTo>
                <a:lnTo>
                  <a:pt x="107" y="503"/>
                </a:lnTo>
                <a:lnTo>
                  <a:pt x="104" y="509"/>
                </a:lnTo>
                <a:lnTo>
                  <a:pt x="100" y="515"/>
                </a:lnTo>
                <a:lnTo>
                  <a:pt x="96" y="521"/>
                </a:lnTo>
                <a:lnTo>
                  <a:pt x="96" y="531"/>
                </a:lnTo>
                <a:lnTo>
                  <a:pt x="100" y="534"/>
                </a:lnTo>
                <a:lnTo>
                  <a:pt x="104" y="537"/>
                </a:lnTo>
                <a:lnTo>
                  <a:pt x="109" y="540"/>
                </a:lnTo>
                <a:lnTo>
                  <a:pt x="139" y="540"/>
                </a:lnTo>
                <a:lnTo>
                  <a:pt x="151" y="538"/>
                </a:lnTo>
                <a:lnTo>
                  <a:pt x="162" y="537"/>
                </a:lnTo>
                <a:lnTo>
                  <a:pt x="174" y="534"/>
                </a:lnTo>
                <a:lnTo>
                  <a:pt x="187" y="532"/>
                </a:lnTo>
                <a:lnTo>
                  <a:pt x="199" y="532"/>
                </a:lnTo>
                <a:lnTo>
                  <a:pt x="208" y="531"/>
                </a:lnTo>
                <a:lnTo>
                  <a:pt x="219" y="528"/>
                </a:lnTo>
                <a:lnTo>
                  <a:pt x="227" y="527"/>
                </a:lnTo>
                <a:lnTo>
                  <a:pt x="234" y="524"/>
                </a:lnTo>
                <a:lnTo>
                  <a:pt x="236" y="524"/>
                </a:lnTo>
                <a:lnTo>
                  <a:pt x="239" y="523"/>
                </a:lnTo>
                <a:lnTo>
                  <a:pt x="235" y="531"/>
                </a:lnTo>
                <a:lnTo>
                  <a:pt x="231" y="538"/>
                </a:lnTo>
                <a:lnTo>
                  <a:pt x="228" y="546"/>
                </a:lnTo>
                <a:lnTo>
                  <a:pt x="224" y="553"/>
                </a:lnTo>
                <a:lnTo>
                  <a:pt x="224" y="562"/>
                </a:lnTo>
                <a:lnTo>
                  <a:pt x="224" y="569"/>
                </a:lnTo>
                <a:lnTo>
                  <a:pt x="224" y="574"/>
                </a:lnTo>
                <a:lnTo>
                  <a:pt x="230" y="579"/>
                </a:lnTo>
                <a:lnTo>
                  <a:pt x="236" y="581"/>
                </a:lnTo>
                <a:lnTo>
                  <a:pt x="246" y="584"/>
                </a:lnTo>
                <a:lnTo>
                  <a:pt x="256" y="584"/>
                </a:lnTo>
                <a:lnTo>
                  <a:pt x="268" y="581"/>
                </a:lnTo>
                <a:lnTo>
                  <a:pt x="279" y="579"/>
                </a:lnTo>
                <a:lnTo>
                  <a:pt x="290" y="574"/>
                </a:lnTo>
                <a:lnTo>
                  <a:pt x="299" y="570"/>
                </a:lnTo>
                <a:lnTo>
                  <a:pt x="307" y="562"/>
                </a:lnTo>
                <a:lnTo>
                  <a:pt x="303" y="574"/>
                </a:lnTo>
                <a:lnTo>
                  <a:pt x="298" y="586"/>
                </a:lnTo>
                <a:lnTo>
                  <a:pt x="295" y="600"/>
                </a:lnTo>
                <a:lnTo>
                  <a:pt x="294" y="610"/>
                </a:lnTo>
                <a:lnTo>
                  <a:pt x="295" y="623"/>
                </a:lnTo>
                <a:lnTo>
                  <a:pt x="297" y="633"/>
                </a:lnTo>
                <a:lnTo>
                  <a:pt x="303" y="641"/>
                </a:lnTo>
                <a:lnTo>
                  <a:pt x="313" y="647"/>
                </a:lnTo>
                <a:lnTo>
                  <a:pt x="317" y="650"/>
                </a:lnTo>
                <a:lnTo>
                  <a:pt x="323" y="651"/>
                </a:lnTo>
                <a:lnTo>
                  <a:pt x="329" y="652"/>
                </a:lnTo>
                <a:lnTo>
                  <a:pt x="334" y="651"/>
                </a:lnTo>
                <a:lnTo>
                  <a:pt x="339" y="651"/>
                </a:lnTo>
                <a:lnTo>
                  <a:pt x="347" y="650"/>
                </a:lnTo>
                <a:lnTo>
                  <a:pt x="354" y="647"/>
                </a:lnTo>
                <a:lnTo>
                  <a:pt x="358" y="645"/>
                </a:lnTo>
                <a:lnTo>
                  <a:pt x="365" y="641"/>
                </a:lnTo>
                <a:lnTo>
                  <a:pt x="370" y="638"/>
                </a:lnTo>
                <a:lnTo>
                  <a:pt x="374" y="636"/>
                </a:lnTo>
                <a:lnTo>
                  <a:pt x="381" y="632"/>
                </a:lnTo>
                <a:lnTo>
                  <a:pt x="385" y="628"/>
                </a:lnTo>
                <a:lnTo>
                  <a:pt x="390" y="622"/>
                </a:lnTo>
                <a:lnTo>
                  <a:pt x="398" y="614"/>
                </a:lnTo>
                <a:lnTo>
                  <a:pt x="401" y="628"/>
                </a:lnTo>
                <a:lnTo>
                  <a:pt x="406" y="639"/>
                </a:lnTo>
                <a:lnTo>
                  <a:pt x="410" y="652"/>
                </a:lnTo>
                <a:lnTo>
                  <a:pt x="413" y="662"/>
                </a:lnTo>
                <a:lnTo>
                  <a:pt x="421" y="670"/>
                </a:lnTo>
                <a:lnTo>
                  <a:pt x="428" y="676"/>
                </a:lnTo>
                <a:lnTo>
                  <a:pt x="438" y="680"/>
                </a:lnTo>
                <a:lnTo>
                  <a:pt x="448" y="681"/>
                </a:lnTo>
                <a:lnTo>
                  <a:pt x="458" y="679"/>
                </a:lnTo>
                <a:lnTo>
                  <a:pt x="472" y="675"/>
                </a:lnTo>
                <a:lnTo>
                  <a:pt x="484" y="667"/>
                </a:lnTo>
                <a:lnTo>
                  <a:pt x="493" y="660"/>
                </a:lnTo>
                <a:lnTo>
                  <a:pt x="501" y="650"/>
                </a:lnTo>
                <a:lnTo>
                  <a:pt x="508" y="641"/>
                </a:lnTo>
                <a:lnTo>
                  <a:pt x="513" y="633"/>
                </a:lnTo>
                <a:lnTo>
                  <a:pt x="514" y="627"/>
                </a:lnTo>
                <a:lnTo>
                  <a:pt x="518" y="632"/>
                </a:lnTo>
                <a:lnTo>
                  <a:pt x="520" y="636"/>
                </a:lnTo>
                <a:lnTo>
                  <a:pt x="524" y="641"/>
                </a:lnTo>
                <a:lnTo>
                  <a:pt x="529" y="647"/>
                </a:lnTo>
                <a:lnTo>
                  <a:pt x="533" y="653"/>
                </a:lnTo>
                <a:lnTo>
                  <a:pt x="538" y="657"/>
                </a:lnTo>
                <a:lnTo>
                  <a:pt x="544" y="662"/>
                </a:lnTo>
                <a:lnTo>
                  <a:pt x="552" y="667"/>
                </a:lnTo>
                <a:lnTo>
                  <a:pt x="558" y="670"/>
                </a:lnTo>
                <a:lnTo>
                  <a:pt x="564" y="675"/>
                </a:lnTo>
                <a:lnTo>
                  <a:pt x="570" y="676"/>
                </a:lnTo>
                <a:lnTo>
                  <a:pt x="576" y="679"/>
                </a:lnTo>
                <a:lnTo>
                  <a:pt x="581" y="681"/>
                </a:lnTo>
                <a:lnTo>
                  <a:pt x="588" y="681"/>
                </a:lnTo>
                <a:lnTo>
                  <a:pt x="593" y="683"/>
                </a:lnTo>
                <a:lnTo>
                  <a:pt x="596" y="683"/>
                </a:lnTo>
                <a:lnTo>
                  <a:pt x="605" y="680"/>
                </a:lnTo>
                <a:lnTo>
                  <a:pt x="613" y="675"/>
                </a:lnTo>
                <a:lnTo>
                  <a:pt x="620" y="669"/>
                </a:lnTo>
                <a:lnTo>
                  <a:pt x="625" y="660"/>
                </a:lnTo>
                <a:lnTo>
                  <a:pt x="631" y="650"/>
                </a:lnTo>
                <a:lnTo>
                  <a:pt x="632" y="638"/>
                </a:lnTo>
                <a:lnTo>
                  <a:pt x="632" y="629"/>
                </a:lnTo>
                <a:lnTo>
                  <a:pt x="628" y="619"/>
                </a:lnTo>
                <a:lnTo>
                  <a:pt x="636" y="629"/>
                </a:lnTo>
                <a:lnTo>
                  <a:pt x="645" y="638"/>
                </a:lnTo>
                <a:lnTo>
                  <a:pt x="653" y="647"/>
                </a:lnTo>
                <a:lnTo>
                  <a:pt x="663" y="656"/>
                </a:lnTo>
                <a:lnTo>
                  <a:pt x="673" y="660"/>
                </a:lnTo>
                <a:lnTo>
                  <a:pt x="685" y="662"/>
                </a:lnTo>
                <a:lnTo>
                  <a:pt x="693" y="666"/>
                </a:lnTo>
                <a:lnTo>
                  <a:pt x="703" y="666"/>
                </a:lnTo>
                <a:lnTo>
                  <a:pt x="711" y="662"/>
                </a:lnTo>
                <a:lnTo>
                  <a:pt x="718" y="656"/>
                </a:lnTo>
                <a:lnTo>
                  <a:pt x="722" y="645"/>
                </a:lnTo>
                <a:lnTo>
                  <a:pt x="724" y="633"/>
                </a:lnTo>
                <a:lnTo>
                  <a:pt x="726" y="621"/>
                </a:lnTo>
                <a:lnTo>
                  <a:pt x="724" y="607"/>
                </a:lnTo>
                <a:lnTo>
                  <a:pt x="722" y="593"/>
                </a:lnTo>
                <a:lnTo>
                  <a:pt x="713" y="579"/>
                </a:lnTo>
                <a:lnTo>
                  <a:pt x="722" y="586"/>
                </a:lnTo>
                <a:lnTo>
                  <a:pt x="730" y="591"/>
                </a:lnTo>
                <a:lnTo>
                  <a:pt x="739" y="595"/>
                </a:lnTo>
                <a:lnTo>
                  <a:pt x="746" y="600"/>
                </a:lnTo>
                <a:lnTo>
                  <a:pt x="752" y="603"/>
                </a:lnTo>
                <a:lnTo>
                  <a:pt x="758" y="607"/>
                </a:lnTo>
                <a:lnTo>
                  <a:pt x="763" y="608"/>
                </a:lnTo>
                <a:lnTo>
                  <a:pt x="768" y="609"/>
                </a:lnTo>
                <a:lnTo>
                  <a:pt x="775" y="610"/>
                </a:lnTo>
                <a:lnTo>
                  <a:pt x="778" y="610"/>
                </a:lnTo>
                <a:lnTo>
                  <a:pt x="783" y="612"/>
                </a:lnTo>
                <a:lnTo>
                  <a:pt x="786" y="612"/>
                </a:lnTo>
                <a:lnTo>
                  <a:pt x="790" y="610"/>
                </a:lnTo>
                <a:lnTo>
                  <a:pt x="794" y="610"/>
                </a:lnTo>
                <a:lnTo>
                  <a:pt x="798" y="609"/>
                </a:lnTo>
                <a:lnTo>
                  <a:pt x="798" y="608"/>
                </a:lnTo>
                <a:lnTo>
                  <a:pt x="803" y="603"/>
                </a:lnTo>
                <a:lnTo>
                  <a:pt x="806" y="595"/>
                </a:lnTo>
                <a:lnTo>
                  <a:pt x="806" y="586"/>
                </a:lnTo>
                <a:lnTo>
                  <a:pt x="803" y="574"/>
                </a:lnTo>
                <a:lnTo>
                  <a:pt x="800" y="560"/>
                </a:lnTo>
                <a:lnTo>
                  <a:pt x="794" y="548"/>
                </a:lnTo>
                <a:lnTo>
                  <a:pt x="786" y="534"/>
                </a:lnTo>
                <a:lnTo>
                  <a:pt x="778" y="523"/>
                </a:lnTo>
                <a:lnTo>
                  <a:pt x="786" y="527"/>
                </a:lnTo>
                <a:lnTo>
                  <a:pt x="795" y="531"/>
                </a:lnTo>
                <a:lnTo>
                  <a:pt x="803" y="532"/>
                </a:lnTo>
                <a:lnTo>
                  <a:pt x="810" y="532"/>
                </a:lnTo>
                <a:lnTo>
                  <a:pt x="818" y="534"/>
                </a:lnTo>
                <a:lnTo>
                  <a:pt x="826" y="534"/>
                </a:lnTo>
                <a:lnTo>
                  <a:pt x="832" y="532"/>
                </a:lnTo>
                <a:lnTo>
                  <a:pt x="838" y="532"/>
                </a:lnTo>
                <a:lnTo>
                  <a:pt x="844" y="532"/>
                </a:lnTo>
                <a:lnTo>
                  <a:pt x="850" y="531"/>
                </a:lnTo>
                <a:lnTo>
                  <a:pt x="854" y="528"/>
                </a:lnTo>
                <a:lnTo>
                  <a:pt x="858" y="527"/>
                </a:lnTo>
                <a:lnTo>
                  <a:pt x="861" y="524"/>
                </a:lnTo>
                <a:lnTo>
                  <a:pt x="865" y="521"/>
                </a:lnTo>
                <a:lnTo>
                  <a:pt x="867" y="521"/>
                </a:lnTo>
                <a:lnTo>
                  <a:pt x="870" y="518"/>
                </a:lnTo>
                <a:lnTo>
                  <a:pt x="873" y="515"/>
                </a:lnTo>
                <a:lnTo>
                  <a:pt x="873" y="505"/>
                </a:lnTo>
                <a:lnTo>
                  <a:pt x="870" y="502"/>
                </a:lnTo>
                <a:lnTo>
                  <a:pt x="866" y="494"/>
                </a:lnTo>
                <a:lnTo>
                  <a:pt x="861" y="489"/>
                </a:lnTo>
                <a:lnTo>
                  <a:pt x="855" y="485"/>
                </a:lnTo>
                <a:lnTo>
                  <a:pt x="847" y="479"/>
                </a:lnTo>
                <a:lnTo>
                  <a:pt x="855" y="479"/>
                </a:lnTo>
                <a:lnTo>
                  <a:pt x="865" y="480"/>
                </a:lnTo>
                <a:lnTo>
                  <a:pt x="873" y="480"/>
                </a:lnTo>
                <a:lnTo>
                  <a:pt x="882" y="479"/>
                </a:lnTo>
                <a:lnTo>
                  <a:pt x="889" y="478"/>
                </a:lnTo>
                <a:lnTo>
                  <a:pt x="895" y="475"/>
                </a:lnTo>
                <a:lnTo>
                  <a:pt x="901" y="475"/>
                </a:lnTo>
                <a:lnTo>
                  <a:pt x="901" y="467"/>
                </a:lnTo>
                <a:lnTo>
                  <a:pt x="903" y="464"/>
                </a:lnTo>
                <a:lnTo>
                  <a:pt x="901" y="459"/>
                </a:lnTo>
                <a:lnTo>
                  <a:pt x="895" y="450"/>
                </a:lnTo>
                <a:lnTo>
                  <a:pt x="882" y="437"/>
                </a:lnTo>
                <a:lnTo>
                  <a:pt x="873" y="431"/>
                </a:lnTo>
                <a:lnTo>
                  <a:pt x="865" y="427"/>
                </a:lnTo>
                <a:lnTo>
                  <a:pt x="858" y="426"/>
                </a:lnTo>
                <a:lnTo>
                  <a:pt x="866" y="423"/>
                </a:lnTo>
                <a:lnTo>
                  <a:pt x="875" y="421"/>
                </a:lnTo>
                <a:lnTo>
                  <a:pt x="883" y="419"/>
                </a:lnTo>
                <a:lnTo>
                  <a:pt x="893" y="417"/>
                </a:lnTo>
                <a:lnTo>
                  <a:pt x="901" y="412"/>
                </a:lnTo>
                <a:lnTo>
                  <a:pt x="905" y="409"/>
                </a:lnTo>
                <a:lnTo>
                  <a:pt x="910" y="407"/>
                </a:lnTo>
                <a:lnTo>
                  <a:pt x="913" y="400"/>
                </a:lnTo>
                <a:lnTo>
                  <a:pt x="915" y="395"/>
                </a:lnTo>
                <a:lnTo>
                  <a:pt x="913" y="390"/>
                </a:lnTo>
                <a:lnTo>
                  <a:pt x="910" y="385"/>
                </a:lnTo>
                <a:lnTo>
                  <a:pt x="905" y="380"/>
                </a:lnTo>
                <a:lnTo>
                  <a:pt x="895" y="374"/>
                </a:lnTo>
                <a:lnTo>
                  <a:pt x="883" y="369"/>
                </a:lnTo>
                <a:lnTo>
                  <a:pt x="870" y="366"/>
                </a:lnTo>
                <a:lnTo>
                  <a:pt x="850" y="365"/>
                </a:lnTo>
                <a:lnTo>
                  <a:pt x="861" y="364"/>
                </a:lnTo>
                <a:lnTo>
                  <a:pt x="873" y="359"/>
                </a:lnTo>
                <a:lnTo>
                  <a:pt x="883" y="355"/>
                </a:lnTo>
                <a:lnTo>
                  <a:pt x="894" y="350"/>
                </a:lnTo>
                <a:lnTo>
                  <a:pt x="901" y="343"/>
                </a:lnTo>
                <a:lnTo>
                  <a:pt x="907" y="338"/>
                </a:lnTo>
                <a:lnTo>
                  <a:pt x="910" y="333"/>
                </a:lnTo>
                <a:lnTo>
                  <a:pt x="910" y="328"/>
                </a:lnTo>
                <a:lnTo>
                  <a:pt x="907" y="322"/>
                </a:lnTo>
                <a:lnTo>
                  <a:pt x="901" y="317"/>
                </a:lnTo>
                <a:lnTo>
                  <a:pt x="894" y="313"/>
                </a:lnTo>
                <a:lnTo>
                  <a:pt x="883" y="307"/>
                </a:lnTo>
                <a:lnTo>
                  <a:pt x="873" y="304"/>
                </a:lnTo>
                <a:lnTo>
                  <a:pt x="858" y="302"/>
                </a:lnTo>
                <a:lnTo>
                  <a:pt x="847" y="302"/>
                </a:lnTo>
                <a:lnTo>
                  <a:pt x="832" y="303"/>
                </a:lnTo>
                <a:lnTo>
                  <a:pt x="844" y="297"/>
                </a:lnTo>
                <a:lnTo>
                  <a:pt x="854" y="290"/>
                </a:lnTo>
                <a:lnTo>
                  <a:pt x="863" y="283"/>
                </a:lnTo>
                <a:lnTo>
                  <a:pt x="870" y="276"/>
                </a:lnTo>
                <a:lnTo>
                  <a:pt x="873" y="269"/>
                </a:lnTo>
                <a:lnTo>
                  <a:pt x="875" y="262"/>
                </a:lnTo>
                <a:lnTo>
                  <a:pt x="875" y="256"/>
                </a:lnTo>
                <a:lnTo>
                  <a:pt x="875" y="251"/>
                </a:lnTo>
                <a:lnTo>
                  <a:pt x="870" y="246"/>
                </a:lnTo>
                <a:lnTo>
                  <a:pt x="865" y="245"/>
                </a:lnTo>
                <a:lnTo>
                  <a:pt x="861" y="242"/>
                </a:lnTo>
                <a:lnTo>
                  <a:pt x="854" y="241"/>
                </a:lnTo>
                <a:lnTo>
                  <a:pt x="847" y="238"/>
                </a:lnTo>
                <a:lnTo>
                  <a:pt x="842" y="237"/>
                </a:lnTo>
                <a:lnTo>
                  <a:pt x="835" y="235"/>
                </a:lnTo>
                <a:lnTo>
                  <a:pt x="828" y="235"/>
                </a:lnTo>
                <a:lnTo>
                  <a:pt x="822" y="235"/>
                </a:lnTo>
                <a:lnTo>
                  <a:pt x="814" y="233"/>
                </a:lnTo>
                <a:lnTo>
                  <a:pt x="798" y="233"/>
                </a:lnTo>
                <a:lnTo>
                  <a:pt x="791" y="235"/>
                </a:lnTo>
                <a:lnTo>
                  <a:pt x="788" y="235"/>
                </a:lnTo>
                <a:lnTo>
                  <a:pt x="798" y="227"/>
                </a:lnTo>
                <a:lnTo>
                  <a:pt x="806" y="218"/>
                </a:lnTo>
                <a:lnTo>
                  <a:pt x="814" y="208"/>
                </a:lnTo>
                <a:lnTo>
                  <a:pt x="823" y="197"/>
                </a:lnTo>
                <a:lnTo>
                  <a:pt x="828" y="188"/>
                </a:lnTo>
                <a:lnTo>
                  <a:pt x="834" y="175"/>
                </a:lnTo>
                <a:lnTo>
                  <a:pt x="835" y="166"/>
                </a:lnTo>
                <a:lnTo>
                  <a:pt x="832" y="161"/>
                </a:lnTo>
                <a:lnTo>
                  <a:pt x="830" y="156"/>
                </a:lnTo>
                <a:lnTo>
                  <a:pt x="826" y="154"/>
                </a:lnTo>
                <a:lnTo>
                  <a:pt x="823" y="152"/>
                </a:lnTo>
                <a:lnTo>
                  <a:pt x="815" y="151"/>
                </a:lnTo>
                <a:lnTo>
                  <a:pt x="810" y="150"/>
                </a:lnTo>
                <a:lnTo>
                  <a:pt x="803" y="147"/>
                </a:lnTo>
                <a:lnTo>
                  <a:pt x="788" y="147"/>
                </a:lnTo>
                <a:lnTo>
                  <a:pt x="780" y="150"/>
                </a:lnTo>
                <a:lnTo>
                  <a:pt x="771" y="151"/>
                </a:lnTo>
                <a:lnTo>
                  <a:pt x="760" y="152"/>
                </a:lnTo>
                <a:lnTo>
                  <a:pt x="754" y="154"/>
                </a:lnTo>
                <a:lnTo>
                  <a:pt x="746" y="156"/>
                </a:lnTo>
                <a:lnTo>
                  <a:pt x="736" y="159"/>
                </a:lnTo>
                <a:lnTo>
                  <a:pt x="727" y="161"/>
                </a:lnTo>
                <a:lnTo>
                  <a:pt x="718" y="164"/>
                </a:lnTo>
                <a:lnTo>
                  <a:pt x="723" y="156"/>
                </a:lnTo>
                <a:lnTo>
                  <a:pt x="726" y="145"/>
                </a:lnTo>
                <a:lnTo>
                  <a:pt x="728" y="135"/>
                </a:lnTo>
                <a:lnTo>
                  <a:pt x="731" y="123"/>
                </a:lnTo>
                <a:lnTo>
                  <a:pt x="731" y="114"/>
                </a:lnTo>
                <a:lnTo>
                  <a:pt x="730" y="104"/>
                </a:lnTo>
                <a:lnTo>
                  <a:pt x="726" y="95"/>
                </a:lnTo>
                <a:lnTo>
                  <a:pt x="718" y="92"/>
                </a:lnTo>
                <a:lnTo>
                  <a:pt x="716" y="90"/>
                </a:lnTo>
                <a:lnTo>
                  <a:pt x="711" y="90"/>
                </a:lnTo>
                <a:lnTo>
                  <a:pt x="704" y="90"/>
                </a:lnTo>
                <a:lnTo>
                  <a:pt x="697" y="90"/>
                </a:lnTo>
                <a:lnTo>
                  <a:pt x="691" y="92"/>
                </a:lnTo>
                <a:lnTo>
                  <a:pt x="685" y="93"/>
                </a:lnTo>
                <a:lnTo>
                  <a:pt x="677" y="95"/>
                </a:lnTo>
                <a:lnTo>
                  <a:pt x="671" y="98"/>
                </a:lnTo>
                <a:lnTo>
                  <a:pt x="665" y="100"/>
                </a:lnTo>
                <a:lnTo>
                  <a:pt x="657" y="102"/>
                </a:lnTo>
                <a:lnTo>
                  <a:pt x="651" y="107"/>
                </a:lnTo>
                <a:lnTo>
                  <a:pt x="645" y="109"/>
                </a:lnTo>
                <a:lnTo>
                  <a:pt x="637" y="114"/>
                </a:lnTo>
                <a:lnTo>
                  <a:pt x="633" y="118"/>
                </a:lnTo>
                <a:lnTo>
                  <a:pt x="631" y="121"/>
                </a:lnTo>
                <a:lnTo>
                  <a:pt x="627" y="123"/>
                </a:lnTo>
                <a:lnTo>
                  <a:pt x="628" y="111"/>
                </a:lnTo>
                <a:lnTo>
                  <a:pt x="631" y="95"/>
                </a:lnTo>
                <a:lnTo>
                  <a:pt x="628" y="84"/>
                </a:lnTo>
                <a:lnTo>
                  <a:pt x="625" y="71"/>
                </a:lnTo>
                <a:lnTo>
                  <a:pt x="620" y="59"/>
                </a:lnTo>
                <a:lnTo>
                  <a:pt x="613" y="50"/>
                </a:lnTo>
                <a:lnTo>
                  <a:pt x="608" y="41"/>
                </a:lnTo>
                <a:lnTo>
                  <a:pt x="599" y="38"/>
                </a:lnTo>
                <a:lnTo>
                  <a:pt x="593" y="38"/>
                </a:lnTo>
                <a:lnTo>
                  <a:pt x="584" y="38"/>
                </a:lnTo>
                <a:lnTo>
                  <a:pt x="570" y="41"/>
                </a:lnTo>
                <a:lnTo>
                  <a:pt x="558" y="46"/>
                </a:lnTo>
                <a:lnTo>
                  <a:pt x="546" y="51"/>
                </a:lnTo>
                <a:lnTo>
                  <a:pt x="538" y="56"/>
                </a:lnTo>
                <a:lnTo>
                  <a:pt x="532" y="61"/>
                </a:lnTo>
                <a:lnTo>
                  <a:pt x="529" y="65"/>
                </a:lnTo>
                <a:lnTo>
                  <a:pt x="526" y="55"/>
                </a:lnTo>
                <a:lnTo>
                  <a:pt x="520" y="45"/>
                </a:lnTo>
                <a:lnTo>
                  <a:pt x="513" y="33"/>
                </a:lnTo>
                <a:lnTo>
                  <a:pt x="505" y="22"/>
                </a:lnTo>
                <a:lnTo>
                  <a:pt x="497" y="13"/>
                </a:lnTo>
                <a:lnTo>
                  <a:pt x="486" y="8"/>
                </a:lnTo>
                <a:lnTo>
                  <a:pt x="477" y="2"/>
                </a:lnTo>
                <a:lnTo>
                  <a:pt x="466" y="0"/>
                </a:lnTo>
                <a:lnTo>
                  <a:pt x="457" y="2"/>
                </a:lnTo>
                <a:lnTo>
                  <a:pt x="449" y="6"/>
                </a:lnTo>
                <a:lnTo>
                  <a:pt x="441" y="9"/>
                </a:lnTo>
                <a:lnTo>
                  <a:pt x="434" y="16"/>
                </a:lnTo>
                <a:lnTo>
                  <a:pt x="428" y="23"/>
                </a:lnTo>
                <a:lnTo>
                  <a:pt x="421" y="35"/>
                </a:lnTo>
                <a:lnTo>
                  <a:pt x="417" y="46"/>
                </a:lnTo>
                <a:lnTo>
                  <a:pt x="413" y="57"/>
                </a:lnTo>
                <a:lnTo>
                  <a:pt x="406" y="52"/>
                </a:lnTo>
                <a:lnTo>
                  <a:pt x="398" y="47"/>
                </a:lnTo>
                <a:lnTo>
                  <a:pt x="390" y="41"/>
                </a:lnTo>
                <a:lnTo>
                  <a:pt x="379" y="38"/>
                </a:lnTo>
                <a:lnTo>
                  <a:pt x="369" y="33"/>
                </a:lnTo>
                <a:lnTo>
                  <a:pt x="358" y="31"/>
                </a:lnTo>
                <a:lnTo>
                  <a:pt x="349" y="27"/>
                </a:lnTo>
                <a:lnTo>
                  <a:pt x="342" y="27"/>
                </a:lnTo>
                <a:lnTo>
                  <a:pt x="334" y="30"/>
                </a:lnTo>
                <a:lnTo>
                  <a:pt x="331" y="35"/>
                </a:lnTo>
                <a:lnTo>
                  <a:pt x="329" y="41"/>
                </a:lnTo>
                <a:lnTo>
                  <a:pt x="329" y="61"/>
                </a:lnTo>
                <a:lnTo>
                  <a:pt x="331" y="74"/>
                </a:lnTo>
                <a:lnTo>
                  <a:pt x="334" y="88"/>
                </a:lnTo>
                <a:lnTo>
                  <a:pt x="338" y="98"/>
                </a:lnTo>
                <a:lnTo>
                  <a:pt x="319" y="83"/>
                </a:lnTo>
                <a:lnTo>
                  <a:pt x="313" y="79"/>
                </a:lnTo>
                <a:lnTo>
                  <a:pt x="306" y="74"/>
                </a:lnTo>
                <a:lnTo>
                  <a:pt x="298" y="69"/>
                </a:lnTo>
                <a:lnTo>
                  <a:pt x="290" y="65"/>
                </a:lnTo>
                <a:lnTo>
                  <a:pt x="283" y="60"/>
                </a:lnTo>
                <a:lnTo>
                  <a:pt x="275" y="57"/>
                </a:lnTo>
                <a:lnTo>
                  <a:pt x="268" y="55"/>
                </a:lnTo>
                <a:lnTo>
                  <a:pt x="263" y="52"/>
                </a:lnTo>
                <a:lnTo>
                  <a:pt x="256" y="51"/>
                </a:lnTo>
                <a:lnTo>
                  <a:pt x="251" y="50"/>
                </a:lnTo>
                <a:lnTo>
                  <a:pt x="242" y="50"/>
                </a:lnTo>
                <a:lnTo>
                  <a:pt x="236" y="51"/>
                </a:lnTo>
                <a:lnTo>
                  <a:pt x="231" y="54"/>
                </a:lnTo>
                <a:lnTo>
                  <a:pt x="228" y="59"/>
                </a:lnTo>
                <a:lnTo>
                  <a:pt x="227" y="65"/>
                </a:lnTo>
                <a:lnTo>
                  <a:pt x="227" y="80"/>
                </a:lnTo>
                <a:lnTo>
                  <a:pt x="230" y="88"/>
                </a:lnTo>
                <a:lnTo>
                  <a:pt x="234" y="95"/>
                </a:lnTo>
                <a:lnTo>
                  <a:pt x="239" y="104"/>
                </a:lnTo>
                <a:lnTo>
                  <a:pt x="230" y="98"/>
                </a:lnTo>
                <a:lnTo>
                  <a:pt x="219" y="93"/>
                </a:lnTo>
                <a:lnTo>
                  <a:pt x="208" y="90"/>
                </a:lnTo>
                <a:lnTo>
                  <a:pt x="199" y="88"/>
                </a:lnTo>
                <a:lnTo>
                  <a:pt x="188" y="85"/>
                </a:lnTo>
                <a:lnTo>
                  <a:pt x="180" y="85"/>
                </a:lnTo>
                <a:lnTo>
                  <a:pt x="174" y="88"/>
                </a:lnTo>
                <a:lnTo>
                  <a:pt x="167" y="88"/>
                </a:lnTo>
                <a:lnTo>
                  <a:pt x="162" y="92"/>
                </a:lnTo>
                <a:lnTo>
                  <a:pt x="162" y="105"/>
                </a:lnTo>
                <a:lnTo>
                  <a:pt x="164" y="114"/>
                </a:lnTo>
                <a:lnTo>
                  <a:pt x="167" y="123"/>
                </a:lnTo>
                <a:lnTo>
                  <a:pt x="174" y="131"/>
                </a:lnTo>
                <a:lnTo>
                  <a:pt x="179" y="140"/>
                </a:lnTo>
                <a:lnTo>
                  <a:pt x="184" y="147"/>
                </a:lnTo>
                <a:lnTo>
                  <a:pt x="176" y="143"/>
                </a:lnTo>
                <a:lnTo>
                  <a:pt x="170" y="140"/>
                </a:lnTo>
                <a:lnTo>
                  <a:pt x="160" y="137"/>
                </a:lnTo>
                <a:lnTo>
                  <a:pt x="154" y="135"/>
                </a:lnTo>
                <a:lnTo>
                  <a:pt x="144" y="132"/>
                </a:lnTo>
                <a:lnTo>
                  <a:pt x="138" y="131"/>
                </a:lnTo>
                <a:lnTo>
                  <a:pt x="131" y="128"/>
                </a:lnTo>
                <a:lnTo>
                  <a:pt x="124" y="128"/>
                </a:lnTo>
                <a:lnTo>
                  <a:pt x="116" y="126"/>
                </a:lnTo>
                <a:lnTo>
                  <a:pt x="92" y="126"/>
                </a:lnTo>
                <a:lnTo>
                  <a:pt x="89" y="128"/>
                </a:lnTo>
                <a:lnTo>
                  <a:pt x="84" y="130"/>
                </a:lnTo>
                <a:lnTo>
                  <a:pt x="81" y="131"/>
                </a:lnTo>
                <a:lnTo>
                  <a:pt x="77" y="137"/>
                </a:lnTo>
                <a:lnTo>
                  <a:pt x="79" y="145"/>
                </a:lnTo>
                <a:lnTo>
                  <a:pt x="84" y="156"/>
                </a:lnTo>
                <a:lnTo>
                  <a:pt x="91" y="170"/>
                </a:lnTo>
                <a:lnTo>
                  <a:pt x="101" y="180"/>
                </a:lnTo>
                <a:lnTo>
                  <a:pt x="113" y="192"/>
                </a:lnTo>
                <a:lnTo>
                  <a:pt x="124" y="202"/>
                </a:lnTo>
                <a:lnTo>
                  <a:pt x="136" y="211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10000"/>
            </a:schemeClr>
          </a:solidFill>
          <a:ln w="0">
            <a:solidFill>
              <a:schemeClr val="accent2">
                <a:lumMod val="40000"/>
                <a:lumOff val="60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349"/>
          </a:p>
        </p:txBody>
      </p:sp>
      <p:grpSp>
        <p:nvGrpSpPr>
          <p:cNvPr id="80" name="Group 79">
            <a:extLst>
              <a:ext uri="{FF2B5EF4-FFF2-40B4-BE49-F238E27FC236}">
                <a16:creationId xmlns:a16="http://schemas.microsoft.com/office/drawing/2014/main" id="{25F2B9B8-78A6-40A8-9D87-BF0BCA2E9531}"/>
              </a:ext>
            </a:extLst>
          </p:cNvPr>
          <p:cNvGrpSpPr/>
          <p:nvPr/>
        </p:nvGrpSpPr>
        <p:grpSpPr>
          <a:xfrm>
            <a:off x="5827951" y="8398919"/>
            <a:ext cx="456812" cy="374891"/>
            <a:chOff x="-200698" y="5721109"/>
            <a:chExt cx="456812" cy="374891"/>
          </a:xfrm>
        </p:grpSpPr>
        <p:sp>
          <p:nvSpPr>
            <p:cNvPr id="81" name="Freeform 19">
              <a:extLst>
                <a:ext uri="{FF2B5EF4-FFF2-40B4-BE49-F238E27FC236}">
                  <a16:creationId xmlns:a16="http://schemas.microsoft.com/office/drawing/2014/main" id="{6C198340-F9D1-4C33-95A8-8410768BE4DC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0698" y="5721109"/>
              <a:ext cx="456812" cy="374891"/>
            </a:xfrm>
            <a:custGeom>
              <a:avLst/>
              <a:gdLst>
                <a:gd name="T0" fmla="*/ 69 w 915"/>
                <a:gd name="T1" fmla="*/ 216 h 683"/>
                <a:gd name="T2" fmla="*/ 113 w 915"/>
                <a:gd name="T3" fmla="*/ 260 h 683"/>
                <a:gd name="T4" fmla="*/ 45 w 915"/>
                <a:gd name="T5" fmla="*/ 270 h 683"/>
                <a:gd name="T6" fmla="*/ 0 w 915"/>
                <a:gd name="T7" fmla="*/ 295 h 683"/>
                <a:gd name="T8" fmla="*/ 67 w 915"/>
                <a:gd name="T9" fmla="*/ 333 h 683"/>
                <a:gd name="T10" fmla="*/ 119 w 915"/>
                <a:gd name="T11" fmla="*/ 356 h 683"/>
                <a:gd name="T12" fmla="*/ 49 w 915"/>
                <a:gd name="T13" fmla="*/ 391 h 683"/>
                <a:gd name="T14" fmla="*/ 32 w 915"/>
                <a:gd name="T15" fmla="*/ 428 h 683"/>
                <a:gd name="T16" fmla="*/ 113 w 915"/>
                <a:gd name="T17" fmla="*/ 447 h 683"/>
                <a:gd name="T18" fmla="*/ 154 w 915"/>
                <a:gd name="T19" fmla="*/ 459 h 683"/>
                <a:gd name="T20" fmla="*/ 96 w 915"/>
                <a:gd name="T21" fmla="*/ 521 h 683"/>
                <a:gd name="T22" fmla="*/ 174 w 915"/>
                <a:gd name="T23" fmla="*/ 534 h 683"/>
                <a:gd name="T24" fmla="*/ 239 w 915"/>
                <a:gd name="T25" fmla="*/ 523 h 683"/>
                <a:gd name="T26" fmla="*/ 230 w 915"/>
                <a:gd name="T27" fmla="*/ 579 h 683"/>
                <a:gd name="T28" fmla="*/ 307 w 915"/>
                <a:gd name="T29" fmla="*/ 562 h 683"/>
                <a:gd name="T30" fmla="*/ 313 w 915"/>
                <a:gd name="T31" fmla="*/ 647 h 683"/>
                <a:gd name="T32" fmla="*/ 358 w 915"/>
                <a:gd name="T33" fmla="*/ 645 h 683"/>
                <a:gd name="T34" fmla="*/ 401 w 915"/>
                <a:gd name="T35" fmla="*/ 628 h 683"/>
                <a:gd name="T36" fmla="*/ 458 w 915"/>
                <a:gd name="T37" fmla="*/ 679 h 683"/>
                <a:gd name="T38" fmla="*/ 518 w 915"/>
                <a:gd name="T39" fmla="*/ 632 h 683"/>
                <a:gd name="T40" fmla="*/ 558 w 915"/>
                <a:gd name="T41" fmla="*/ 670 h 683"/>
                <a:gd name="T42" fmla="*/ 605 w 915"/>
                <a:gd name="T43" fmla="*/ 680 h 683"/>
                <a:gd name="T44" fmla="*/ 636 w 915"/>
                <a:gd name="T45" fmla="*/ 629 h 683"/>
                <a:gd name="T46" fmla="*/ 711 w 915"/>
                <a:gd name="T47" fmla="*/ 662 h 683"/>
                <a:gd name="T48" fmla="*/ 722 w 915"/>
                <a:gd name="T49" fmla="*/ 586 h 683"/>
                <a:gd name="T50" fmla="*/ 775 w 915"/>
                <a:gd name="T51" fmla="*/ 610 h 683"/>
                <a:gd name="T52" fmla="*/ 803 w 915"/>
                <a:gd name="T53" fmla="*/ 603 h 683"/>
                <a:gd name="T54" fmla="*/ 786 w 915"/>
                <a:gd name="T55" fmla="*/ 527 h 683"/>
                <a:gd name="T56" fmla="*/ 844 w 915"/>
                <a:gd name="T57" fmla="*/ 532 h 683"/>
                <a:gd name="T58" fmla="*/ 873 w 915"/>
                <a:gd name="T59" fmla="*/ 515 h 683"/>
                <a:gd name="T60" fmla="*/ 865 w 915"/>
                <a:gd name="T61" fmla="*/ 480 h 683"/>
                <a:gd name="T62" fmla="*/ 901 w 915"/>
                <a:gd name="T63" fmla="*/ 459 h 683"/>
                <a:gd name="T64" fmla="*/ 883 w 915"/>
                <a:gd name="T65" fmla="*/ 419 h 683"/>
                <a:gd name="T66" fmla="*/ 910 w 915"/>
                <a:gd name="T67" fmla="*/ 385 h 683"/>
                <a:gd name="T68" fmla="*/ 883 w 915"/>
                <a:gd name="T69" fmla="*/ 355 h 683"/>
                <a:gd name="T70" fmla="*/ 894 w 915"/>
                <a:gd name="T71" fmla="*/ 313 h 683"/>
                <a:gd name="T72" fmla="*/ 863 w 915"/>
                <a:gd name="T73" fmla="*/ 283 h 683"/>
                <a:gd name="T74" fmla="*/ 861 w 915"/>
                <a:gd name="T75" fmla="*/ 242 h 683"/>
                <a:gd name="T76" fmla="*/ 798 w 915"/>
                <a:gd name="T77" fmla="*/ 233 h 683"/>
                <a:gd name="T78" fmla="*/ 834 w 915"/>
                <a:gd name="T79" fmla="*/ 175 h 683"/>
                <a:gd name="T80" fmla="*/ 803 w 915"/>
                <a:gd name="T81" fmla="*/ 147 h 683"/>
                <a:gd name="T82" fmla="*/ 727 w 915"/>
                <a:gd name="T83" fmla="*/ 161 h 683"/>
                <a:gd name="T84" fmla="*/ 726 w 915"/>
                <a:gd name="T85" fmla="*/ 95 h 683"/>
                <a:gd name="T86" fmla="*/ 677 w 915"/>
                <a:gd name="T87" fmla="*/ 95 h 683"/>
                <a:gd name="T88" fmla="*/ 631 w 915"/>
                <a:gd name="T89" fmla="*/ 121 h 683"/>
                <a:gd name="T90" fmla="*/ 608 w 915"/>
                <a:gd name="T91" fmla="*/ 41 h 683"/>
                <a:gd name="T92" fmla="*/ 532 w 915"/>
                <a:gd name="T93" fmla="*/ 61 h 683"/>
                <a:gd name="T94" fmla="*/ 477 w 915"/>
                <a:gd name="T95" fmla="*/ 2 h 683"/>
                <a:gd name="T96" fmla="*/ 417 w 915"/>
                <a:gd name="T97" fmla="*/ 46 h 683"/>
                <a:gd name="T98" fmla="*/ 349 w 915"/>
                <a:gd name="T99" fmla="*/ 27 h 683"/>
                <a:gd name="T100" fmla="*/ 338 w 915"/>
                <a:gd name="T101" fmla="*/ 98 h 683"/>
                <a:gd name="T102" fmla="*/ 268 w 915"/>
                <a:gd name="T103" fmla="*/ 55 h 683"/>
                <a:gd name="T104" fmla="*/ 227 w 915"/>
                <a:gd name="T105" fmla="*/ 65 h 683"/>
                <a:gd name="T106" fmla="*/ 199 w 915"/>
                <a:gd name="T107" fmla="*/ 88 h 683"/>
                <a:gd name="T108" fmla="*/ 167 w 915"/>
                <a:gd name="T109" fmla="*/ 123 h 683"/>
                <a:gd name="T110" fmla="*/ 144 w 915"/>
                <a:gd name="T111" fmla="*/ 132 h 683"/>
                <a:gd name="T112" fmla="*/ 81 w 915"/>
                <a:gd name="T113" fmla="*/ 131 h 683"/>
                <a:gd name="T114" fmla="*/ 136 w 915"/>
                <a:gd name="T115" fmla="*/ 211 h 6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915" h="683">
                  <a:moveTo>
                    <a:pt x="136" y="211"/>
                  </a:moveTo>
                  <a:lnTo>
                    <a:pt x="128" y="208"/>
                  </a:lnTo>
                  <a:lnTo>
                    <a:pt x="117" y="205"/>
                  </a:lnTo>
                  <a:lnTo>
                    <a:pt x="105" y="205"/>
                  </a:lnTo>
                  <a:lnTo>
                    <a:pt x="93" y="208"/>
                  </a:lnTo>
                  <a:lnTo>
                    <a:pt x="84" y="211"/>
                  </a:lnTo>
                  <a:lnTo>
                    <a:pt x="77" y="212"/>
                  </a:lnTo>
                  <a:lnTo>
                    <a:pt x="69" y="216"/>
                  </a:lnTo>
                  <a:lnTo>
                    <a:pt x="68" y="218"/>
                  </a:lnTo>
                  <a:lnTo>
                    <a:pt x="68" y="223"/>
                  </a:lnTo>
                  <a:lnTo>
                    <a:pt x="72" y="230"/>
                  </a:lnTo>
                  <a:lnTo>
                    <a:pt x="81" y="235"/>
                  </a:lnTo>
                  <a:lnTo>
                    <a:pt x="91" y="243"/>
                  </a:lnTo>
                  <a:lnTo>
                    <a:pt x="96" y="250"/>
                  </a:lnTo>
                  <a:lnTo>
                    <a:pt x="105" y="256"/>
                  </a:lnTo>
                  <a:lnTo>
                    <a:pt x="113" y="260"/>
                  </a:lnTo>
                  <a:lnTo>
                    <a:pt x="119" y="262"/>
                  </a:lnTo>
                  <a:lnTo>
                    <a:pt x="104" y="262"/>
                  </a:lnTo>
                  <a:lnTo>
                    <a:pt x="93" y="265"/>
                  </a:lnTo>
                  <a:lnTo>
                    <a:pt x="84" y="265"/>
                  </a:lnTo>
                  <a:lnTo>
                    <a:pt x="75" y="265"/>
                  </a:lnTo>
                  <a:lnTo>
                    <a:pt x="64" y="267"/>
                  </a:lnTo>
                  <a:lnTo>
                    <a:pt x="52" y="269"/>
                  </a:lnTo>
                  <a:lnTo>
                    <a:pt x="45" y="270"/>
                  </a:lnTo>
                  <a:lnTo>
                    <a:pt x="37" y="274"/>
                  </a:lnTo>
                  <a:lnTo>
                    <a:pt x="28" y="274"/>
                  </a:lnTo>
                  <a:lnTo>
                    <a:pt x="19" y="276"/>
                  </a:lnTo>
                  <a:lnTo>
                    <a:pt x="12" y="280"/>
                  </a:lnTo>
                  <a:lnTo>
                    <a:pt x="8" y="283"/>
                  </a:lnTo>
                  <a:lnTo>
                    <a:pt x="4" y="285"/>
                  </a:lnTo>
                  <a:lnTo>
                    <a:pt x="0" y="288"/>
                  </a:lnTo>
                  <a:lnTo>
                    <a:pt x="0" y="295"/>
                  </a:lnTo>
                  <a:lnTo>
                    <a:pt x="4" y="300"/>
                  </a:lnTo>
                  <a:lnTo>
                    <a:pt x="9" y="304"/>
                  </a:lnTo>
                  <a:lnTo>
                    <a:pt x="17" y="309"/>
                  </a:lnTo>
                  <a:lnTo>
                    <a:pt x="24" y="314"/>
                  </a:lnTo>
                  <a:lnTo>
                    <a:pt x="35" y="317"/>
                  </a:lnTo>
                  <a:lnTo>
                    <a:pt x="45" y="323"/>
                  </a:lnTo>
                  <a:lnTo>
                    <a:pt x="55" y="328"/>
                  </a:lnTo>
                  <a:lnTo>
                    <a:pt x="67" y="333"/>
                  </a:lnTo>
                  <a:lnTo>
                    <a:pt x="77" y="338"/>
                  </a:lnTo>
                  <a:lnTo>
                    <a:pt x="89" y="341"/>
                  </a:lnTo>
                  <a:lnTo>
                    <a:pt x="99" y="345"/>
                  </a:lnTo>
                  <a:lnTo>
                    <a:pt x="107" y="347"/>
                  </a:lnTo>
                  <a:lnTo>
                    <a:pt x="116" y="351"/>
                  </a:lnTo>
                  <a:lnTo>
                    <a:pt x="121" y="352"/>
                  </a:lnTo>
                  <a:lnTo>
                    <a:pt x="127" y="355"/>
                  </a:lnTo>
                  <a:lnTo>
                    <a:pt x="119" y="356"/>
                  </a:lnTo>
                  <a:lnTo>
                    <a:pt x="112" y="360"/>
                  </a:lnTo>
                  <a:lnTo>
                    <a:pt x="104" y="365"/>
                  </a:lnTo>
                  <a:lnTo>
                    <a:pt x="93" y="369"/>
                  </a:lnTo>
                  <a:lnTo>
                    <a:pt x="84" y="374"/>
                  </a:lnTo>
                  <a:lnTo>
                    <a:pt x="76" y="379"/>
                  </a:lnTo>
                  <a:lnTo>
                    <a:pt x="64" y="383"/>
                  </a:lnTo>
                  <a:lnTo>
                    <a:pt x="59" y="386"/>
                  </a:lnTo>
                  <a:lnTo>
                    <a:pt x="49" y="391"/>
                  </a:lnTo>
                  <a:lnTo>
                    <a:pt x="43" y="397"/>
                  </a:lnTo>
                  <a:lnTo>
                    <a:pt x="37" y="402"/>
                  </a:lnTo>
                  <a:lnTo>
                    <a:pt x="27" y="412"/>
                  </a:lnTo>
                  <a:lnTo>
                    <a:pt x="24" y="414"/>
                  </a:lnTo>
                  <a:lnTo>
                    <a:pt x="24" y="419"/>
                  </a:lnTo>
                  <a:lnTo>
                    <a:pt x="24" y="423"/>
                  </a:lnTo>
                  <a:lnTo>
                    <a:pt x="28" y="426"/>
                  </a:lnTo>
                  <a:lnTo>
                    <a:pt x="32" y="428"/>
                  </a:lnTo>
                  <a:lnTo>
                    <a:pt x="40" y="432"/>
                  </a:lnTo>
                  <a:lnTo>
                    <a:pt x="48" y="433"/>
                  </a:lnTo>
                  <a:lnTo>
                    <a:pt x="59" y="437"/>
                  </a:lnTo>
                  <a:lnTo>
                    <a:pt x="68" y="440"/>
                  </a:lnTo>
                  <a:lnTo>
                    <a:pt x="79" y="442"/>
                  </a:lnTo>
                  <a:lnTo>
                    <a:pt x="91" y="445"/>
                  </a:lnTo>
                  <a:lnTo>
                    <a:pt x="101" y="447"/>
                  </a:lnTo>
                  <a:lnTo>
                    <a:pt x="113" y="447"/>
                  </a:lnTo>
                  <a:lnTo>
                    <a:pt x="136" y="447"/>
                  </a:lnTo>
                  <a:lnTo>
                    <a:pt x="147" y="450"/>
                  </a:lnTo>
                  <a:lnTo>
                    <a:pt x="155" y="450"/>
                  </a:lnTo>
                  <a:lnTo>
                    <a:pt x="164" y="447"/>
                  </a:lnTo>
                  <a:lnTo>
                    <a:pt x="170" y="447"/>
                  </a:lnTo>
                  <a:lnTo>
                    <a:pt x="166" y="450"/>
                  </a:lnTo>
                  <a:lnTo>
                    <a:pt x="159" y="456"/>
                  </a:lnTo>
                  <a:lnTo>
                    <a:pt x="154" y="459"/>
                  </a:lnTo>
                  <a:lnTo>
                    <a:pt x="147" y="465"/>
                  </a:lnTo>
                  <a:lnTo>
                    <a:pt x="139" y="470"/>
                  </a:lnTo>
                  <a:lnTo>
                    <a:pt x="119" y="489"/>
                  </a:lnTo>
                  <a:lnTo>
                    <a:pt x="113" y="496"/>
                  </a:lnTo>
                  <a:lnTo>
                    <a:pt x="107" y="503"/>
                  </a:lnTo>
                  <a:lnTo>
                    <a:pt x="104" y="509"/>
                  </a:lnTo>
                  <a:lnTo>
                    <a:pt x="100" y="515"/>
                  </a:lnTo>
                  <a:lnTo>
                    <a:pt x="96" y="521"/>
                  </a:lnTo>
                  <a:lnTo>
                    <a:pt x="96" y="531"/>
                  </a:lnTo>
                  <a:lnTo>
                    <a:pt x="100" y="534"/>
                  </a:lnTo>
                  <a:lnTo>
                    <a:pt x="104" y="537"/>
                  </a:lnTo>
                  <a:lnTo>
                    <a:pt x="109" y="540"/>
                  </a:lnTo>
                  <a:lnTo>
                    <a:pt x="139" y="540"/>
                  </a:lnTo>
                  <a:lnTo>
                    <a:pt x="151" y="538"/>
                  </a:lnTo>
                  <a:lnTo>
                    <a:pt x="162" y="537"/>
                  </a:lnTo>
                  <a:lnTo>
                    <a:pt x="174" y="534"/>
                  </a:lnTo>
                  <a:lnTo>
                    <a:pt x="187" y="532"/>
                  </a:lnTo>
                  <a:lnTo>
                    <a:pt x="199" y="532"/>
                  </a:lnTo>
                  <a:lnTo>
                    <a:pt x="208" y="531"/>
                  </a:lnTo>
                  <a:lnTo>
                    <a:pt x="219" y="528"/>
                  </a:lnTo>
                  <a:lnTo>
                    <a:pt x="227" y="527"/>
                  </a:lnTo>
                  <a:lnTo>
                    <a:pt x="234" y="524"/>
                  </a:lnTo>
                  <a:lnTo>
                    <a:pt x="236" y="524"/>
                  </a:lnTo>
                  <a:lnTo>
                    <a:pt x="239" y="523"/>
                  </a:lnTo>
                  <a:lnTo>
                    <a:pt x="235" y="531"/>
                  </a:lnTo>
                  <a:lnTo>
                    <a:pt x="231" y="538"/>
                  </a:lnTo>
                  <a:lnTo>
                    <a:pt x="228" y="546"/>
                  </a:lnTo>
                  <a:lnTo>
                    <a:pt x="224" y="553"/>
                  </a:lnTo>
                  <a:lnTo>
                    <a:pt x="224" y="562"/>
                  </a:lnTo>
                  <a:lnTo>
                    <a:pt x="224" y="569"/>
                  </a:lnTo>
                  <a:lnTo>
                    <a:pt x="224" y="574"/>
                  </a:lnTo>
                  <a:lnTo>
                    <a:pt x="230" y="579"/>
                  </a:lnTo>
                  <a:lnTo>
                    <a:pt x="236" y="581"/>
                  </a:lnTo>
                  <a:lnTo>
                    <a:pt x="246" y="584"/>
                  </a:lnTo>
                  <a:lnTo>
                    <a:pt x="256" y="584"/>
                  </a:lnTo>
                  <a:lnTo>
                    <a:pt x="268" y="581"/>
                  </a:lnTo>
                  <a:lnTo>
                    <a:pt x="279" y="579"/>
                  </a:lnTo>
                  <a:lnTo>
                    <a:pt x="290" y="574"/>
                  </a:lnTo>
                  <a:lnTo>
                    <a:pt x="299" y="570"/>
                  </a:lnTo>
                  <a:lnTo>
                    <a:pt x="307" y="562"/>
                  </a:lnTo>
                  <a:lnTo>
                    <a:pt x="303" y="574"/>
                  </a:lnTo>
                  <a:lnTo>
                    <a:pt x="298" y="586"/>
                  </a:lnTo>
                  <a:lnTo>
                    <a:pt x="295" y="600"/>
                  </a:lnTo>
                  <a:lnTo>
                    <a:pt x="294" y="610"/>
                  </a:lnTo>
                  <a:lnTo>
                    <a:pt x="295" y="623"/>
                  </a:lnTo>
                  <a:lnTo>
                    <a:pt x="297" y="633"/>
                  </a:lnTo>
                  <a:lnTo>
                    <a:pt x="303" y="641"/>
                  </a:lnTo>
                  <a:lnTo>
                    <a:pt x="313" y="647"/>
                  </a:lnTo>
                  <a:lnTo>
                    <a:pt x="317" y="650"/>
                  </a:lnTo>
                  <a:lnTo>
                    <a:pt x="323" y="651"/>
                  </a:lnTo>
                  <a:lnTo>
                    <a:pt x="329" y="652"/>
                  </a:lnTo>
                  <a:lnTo>
                    <a:pt x="334" y="651"/>
                  </a:lnTo>
                  <a:lnTo>
                    <a:pt x="339" y="651"/>
                  </a:lnTo>
                  <a:lnTo>
                    <a:pt x="347" y="650"/>
                  </a:lnTo>
                  <a:lnTo>
                    <a:pt x="354" y="647"/>
                  </a:lnTo>
                  <a:lnTo>
                    <a:pt x="358" y="645"/>
                  </a:lnTo>
                  <a:lnTo>
                    <a:pt x="365" y="641"/>
                  </a:lnTo>
                  <a:lnTo>
                    <a:pt x="370" y="638"/>
                  </a:lnTo>
                  <a:lnTo>
                    <a:pt x="374" y="636"/>
                  </a:lnTo>
                  <a:lnTo>
                    <a:pt x="381" y="632"/>
                  </a:lnTo>
                  <a:lnTo>
                    <a:pt x="385" y="628"/>
                  </a:lnTo>
                  <a:lnTo>
                    <a:pt x="390" y="622"/>
                  </a:lnTo>
                  <a:lnTo>
                    <a:pt x="398" y="614"/>
                  </a:lnTo>
                  <a:lnTo>
                    <a:pt x="401" y="628"/>
                  </a:lnTo>
                  <a:lnTo>
                    <a:pt x="406" y="639"/>
                  </a:lnTo>
                  <a:lnTo>
                    <a:pt x="410" y="652"/>
                  </a:lnTo>
                  <a:lnTo>
                    <a:pt x="413" y="662"/>
                  </a:lnTo>
                  <a:lnTo>
                    <a:pt x="421" y="670"/>
                  </a:lnTo>
                  <a:lnTo>
                    <a:pt x="428" y="676"/>
                  </a:lnTo>
                  <a:lnTo>
                    <a:pt x="438" y="680"/>
                  </a:lnTo>
                  <a:lnTo>
                    <a:pt x="448" y="681"/>
                  </a:lnTo>
                  <a:lnTo>
                    <a:pt x="458" y="679"/>
                  </a:lnTo>
                  <a:lnTo>
                    <a:pt x="472" y="675"/>
                  </a:lnTo>
                  <a:lnTo>
                    <a:pt x="484" y="667"/>
                  </a:lnTo>
                  <a:lnTo>
                    <a:pt x="493" y="660"/>
                  </a:lnTo>
                  <a:lnTo>
                    <a:pt x="501" y="650"/>
                  </a:lnTo>
                  <a:lnTo>
                    <a:pt x="508" y="641"/>
                  </a:lnTo>
                  <a:lnTo>
                    <a:pt x="513" y="633"/>
                  </a:lnTo>
                  <a:lnTo>
                    <a:pt x="514" y="627"/>
                  </a:lnTo>
                  <a:lnTo>
                    <a:pt x="518" y="632"/>
                  </a:lnTo>
                  <a:lnTo>
                    <a:pt x="520" y="636"/>
                  </a:lnTo>
                  <a:lnTo>
                    <a:pt x="524" y="641"/>
                  </a:lnTo>
                  <a:lnTo>
                    <a:pt x="529" y="647"/>
                  </a:lnTo>
                  <a:lnTo>
                    <a:pt x="533" y="653"/>
                  </a:lnTo>
                  <a:lnTo>
                    <a:pt x="538" y="657"/>
                  </a:lnTo>
                  <a:lnTo>
                    <a:pt x="544" y="662"/>
                  </a:lnTo>
                  <a:lnTo>
                    <a:pt x="552" y="667"/>
                  </a:lnTo>
                  <a:lnTo>
                    <a:pt x="558" y="670"/>
                  </a:lnTo>
                  <a:lnTo>
                    <a:pt x="564" y="675"/>
                  </a:lnTo>
                  <a:lnTo>
                    <a:pt x="570" y="676"/>
                  </a:lnTo>
                  <a:lnTo>
                    <a:pt x="576" y="679"/>
                  </a:lnTo>
                  <a:lnTo>
                    <a:pt x="581" y="681"/>
                  </a:lnTo>
                  <a:lnTo>
                    <a:pt x="588" y="681"/>
                  </a:lnTo>
                  <a:lnTo>
                    <a:pt x="593" y="683"/>
                  </a:lnTo>
                  <a:lnTo>
                    <a:pt x="596" y="683"/>
                  </a:lnTo>
                  <a:lnTo>
                    <a:pt x="605" y="680"/>
                  </a:lnTo>
                  <a:lnTo>
                    <a:pt x="613" y="675"/>
                  </a:lnTo>
                  <a:lnTo>
                    <a:pt x="620" y="669"/>
                  </a:lnTo>
                  <a:lnTo>
                    <a:pt x="625" y="660"/>
                  </a:lnTo>
                  <a:lnTo>
                    <a:pt x="631" y="650"/>
                  </a:lnTo>
                  <a:lnTo>
                    <a:pt x="632" y="638"/>
                  </a:lnTo>
                  <a:lnTo>
                    <a:pt x="632" y="629"/>
                  </a:lnTo>
                  <a:lnTo>
                    <a:pt x="628" y="619"/>
                  </a:lnTo>
                  <a:lnTo>
                    <a:pt x="636" y="629"/>
                  </a:lnTo>
                  <a:lnTo>
                    <a:pt x="645" y="638"/>
                  </a:lnTo>
                  <a:lnTo>
                    <a:pt x="653" y="647"/>
                  </a:lnTo>
                  <a:lnTo>
                    <a:pt x="663" y="656"/>
                  </a:lnTo>
                  <a:lnTo>
                    <a:pt x="673" y="660"/>
                  </a:lnTo>
                  <a:lnTo>
                    <a:pt x="685" y="662"/>
                  </a:lnTo>
                  <a:lnTo>
                    <a:pt x="693" y="666"/>
                  </a:lnTo>
                  <a:lnTo>
                    <a:pt x="703" y="666"/>
                  </a:lnTo>
                  <a:lnTo>
                    <a:pt x="711" y="662"/>
                  </a:lnTo>
                  <a:lnTo>
                    <a:pt x="718" y="656"/>
                  </a:lnTo>
                  <a:lnTo>
                    <a:pt x="722" y="645"/>
                  </a:lnTo>
                  <a:lnTo>
                    <a:pt x="724" y="633"/>
                  </a:lnTo>
                  <a:lnTo>
                    <a:pt x="726" y="621"/>
                  </a:lnTo>
                  <a:lnTo>
                    <a:pt x="724" y="607"/>
                  </a:lnTo>
                  <a:lnTo>
                    <a:pt x="722" y="593"/>
                  </a:lnTo>
                  <a:lnTo>
                    <a:pt x="713" y="579"/>
                  </a:lnTo>
                  <a:lnTo>
                    <a:pt x="722" y="586"/>
                  </a:lnTo>
                  <a:lnTo>
                    <a:pt x="730" y="591"/>
                  </a:lnTo>
                  <a:lnTo>
                    <a:pt x="739" y="595"/>
                  </a:lnTo>
                  <a:lnTo>
                    <a:pt x="746" y="600"/>
                  </a:lnTo>
                  <a:lnTo>
                    <a:pt x="752" y="603"/>
                  </a:lnTo>
                  <a:lnTo>
                    <a:pt x="758" y="607"/>
                  </a:lnTo>
                  <a:lnTo>
                    <a:pt x="763" y="608"/>
                  </a:lnTo>
                  <a:lnTo>
                    <a:pt x="768" y="609"/>
                  </a:lnTo>
                  <a:lnTo>
                    <a:pt x="775" y="610"/>
                  </a:lnTo>
                  <a:lnTo>
                    <a:pt x="778" y="610"/>
                  </a:lnTo>
                  <a:lnTo>
                    <a:pt x="783" y="612"/>
                  </a:lnTo>
                  <a:lnTo>
                    <a:pt x="786" y="612"/>
                  </a:lnTo>
                  <a:lnTo>
                    <a:pt x="790" y="610"/>
                  </a:lnTo>
                  <a:lnTo>
                    <a:pt x="794" y="610"/>
                  </a:lnTo>
                  <a:lnTo>
                    <a:pt x="798" y="609"/>
                  </a:lnTo>
                  <a:lnTo>
                    <a:pt x="798" y="608"/>
                  </a:lnTo>
                  <a:lnTo>
                    <a:pt x="803" y="603"/>
                  </a:lnTo>
                  <a:lnTo>
                    <a:pt x="806" y="595"/>
                  </a:lnTo>
                  <a:lnTo>
                    <a:pt x="806" y="586"/>
                  </a:lnTo>
                  <a:lnTo>
                    <a:pt x="803" y="574"/>
                  </a:lnTo>
                  <a:lnTo>
                    <a:pt x="800" y="560"/>
                  </a:lnTo>
                  <a:lnTo>
                    <a:pt x="794" y="548"/>
                  </a:lnTo>
                  <a:lnTo>
                    <a:pt x="786" y="534"/>
                  </a:lnTo>
                  <a:lnTo>
                    <a:pt x="778" y="523"/>
                  </a:lnTo>
                  <a:lnTo>
                    <a:pt x="786" y="527"/>
                  </a:lnTo>
                  <a:lnTo>
                    <a:pt x="795" y="531"/>
                  </a:lnTo>
                  <a:lnTo>
                    <a:pt x="803" y="532"/>
                  </a:lnTo>
                  <a:lnTo>
                    <a:pt x="810" y="532"/>
                  </a:lnTo>
                  <a:lnTo>
                    <a:pt x="818" y="534"/>
                  </a:lnTo>
                  <a:lnTo>
                    <a:pt x="826" y="534"/>
                  </a:lnTo>
                  <a:lnTo>
                    <a:pt x="832" y="532"/>
                  </a:lnTo>
                  <a:lnTo>
                    <a:pt x="838" y="532"/>
                  </a:lnTo>
                  <a:lnTo>
                    <a:pt x="844" y="532"/>
                  </a:lnTo>
                  <a:lnTo>
                    <a:pt x="850" y="531"/>
                  </a:lnTo>
                  <a:lnTo>
                    <a:pt x="854" y="528"/>
                  </a:lnTo>
                  <a:lnTo>
                    <a:pt x="858" y="527"/>
                  </a:lnTo>
                  <a:lnTo>
                    <a:pt x="861" y="524"/>
                  </a:lnTo>
                  <a:lnTo>
                    <a:pt x="865" y="521"/>
                  </a:lnTo>
                  <a:lnTo>
                    <a:pt x="867" y="521"/>
                  </a:lnTo>
                  <a:lnTo>
                    <a:pt x="870" y="518"/>
                  </a:lnTo>
                  <a:lnTo>
                    <a:pt x="873" y="515"/>
                  </a:lnTo>
                  <a:lnTo>
                    <a:pt x="873" y="505"/>
                  </a:lnTo>
                  <a:lnTo>
                    <a:pt x="870" y="502"/>
                  </a:lnTo>
                  <a:lnTo>
                    <a:pt x="866" y="494"/>
                  </a:lnTo>
                  <a:lnTo>
                    <a:pt x="861" y="489"/>
                  </a:lnTo>
                  <a:lnTo>
                    <a:pt x="855" y="485"/>
                  </a:lnTo>
                  <a:lnTo>
                    <a:pt x="847" y="479"/>
                  </a:lnTo>
                  <a:lnTo>
                    <a:pt x="855" y="479"/>
                  </a:lnTo>
                  <a:lnTo>
                    <a:pt x="865" y="480"/>
                  </a:lnTo>
                  <a:lnTo>
                    <a:pt x="873" y="480"/>
                  </a:lnTo>
                  <a:lnTo>
                    <a:pt x="882" y="479"/>
                  </a:lnTo>
                  <a:lnTo>
                    <a:pt x="889" y="478"/>
                  </a:lnTo>
                  <a:lnTo>
                    <a:pt x="895" y="475"/>
                  </a:lnTo>
                  <a:lnTo>
                    <a:pt x="901" y="475"/>
                  </a:lnTo>
                  <a:lnTo>
                    <a:pt x="901" y="467"/>
                  </a:lnTo>
                  <a:lnTo>
                    <a:pt x="903" y="464"/>
                  </a:lnTo>
                  <a:lnTo>
                    <a:pt x="901" y="459"/>
                  </a:lnTo>
                  <a:lnTo>
                    <a:pt x="895" y="450"/>
                  </a:lnTo>
                  <a:lnTo>
                    <a:pt x="882" y="437"/>
                  </a:lnTo>
                  <a:lnTo>
                    <a:pt x="873" y="431"/>
                  </a:lnTo>
                  <a:lnTo>
                    <a:pt x="865" y="427"/>
                  </a:lnTo>
                  <a:lnTo>
                    <a:pt x="858" y="426"/>
                  </a:lnTo>
                  <a:lnTo>
                    <a:pt x="866" y="423"/>
                  </a:lnTo>
                  <a:lnTo>
                    <a:pt x="875" y="421"/>
                  </a:lnTo>
                  <a:lnTo>
                    <a:pt x="883" y="419"/>
                  </a:lnTo>
                  <a:lnTo>
                    <a:pt x="893" y="417"/>
                  </a:lnTo>
                  <a:lnTo>
                    <a:pt x="901" y="412"/>
                  </a:lnTo>
                  <a:lnTo>
                    <a:pt x="905" y="409"/>
                  </a:lnTo>
                  <a:lnTo>
                    <a:pt x="910" y="407"/>
                  </a:lnTo>
                  <a:lnTo>
                    <a:pt x="913" y="400"/>
                  </a:lnTo>
                  <a:lnTo>
                    <a:pt x="915" y="395"/>
                  </a:lnTo>
                  <a:lnTo>
                    <a:pt x="913" y="390"/>
                  </a:lnTo>
                  <a:lnTo>
                    <a:pt x="910" y="385"/>
                  </a:lnTo>
                  <a:lnTo>
                    <a:pt x="905" y="380"/>
                  </a:lnTo>
                  <a:lnTo>
                    <a:pt x="895" y="374"/>
                  </a:lnTo>
                  <a:lnTo>
                    <a:pt x="883" y="369"/>
                  </a:lnTo>
                  <a:lnTo>
                    <a:pt x="870" y="366"/>
                  </a:lnTo>
                  <a:lnTo>
                    <a:pt x="850" y="365"/>
                  </a:lnTo>
                  <a:lnTo>
                    <a:pt x="861" y="364"/>
                  </a:lnTo>
                  <a:lnTo>
                    <a:pt x="873" y="359"/>
                  </a:lnTo>
                  <a:lnTo>
                    <a:pt x="883" y="355"/>
                  </a:lnTo>
                  <a:lnTo>
                    <a:pt x="894" y="350"/>
                  </a:lnTo>
                  <a:lnTo>
                    <a:pt x="901" y="343"/>
                  </a:lnTo>
                  <a:lnTo>
                    <a:pt x="907" y="338"/>
                  </a:lnTo>
                  <a:lnTo>
                    <a:pt x="910" y="333"/>
                  </a:lnTo>
                  <a:lnTo>
                    <a:pt x="910" y="328"/>
                  </a:lnTo>
                  <a:lnTo>
                    <a:pt x="907" y="322"/>
                  </a:lnTo>
                  <a:lnTo>
                    <a:pt x="901" y="317"/>
                  </a:lnTo>
                  <a:lnTo>
                    <a:pt x="894" y="313"/>
                  </a:lnTo>
                  <a:lnTo>
                    <a:pt x="883" y="307"/>
                  </a:lnTo>
                  <a:lnTo>
                    <a:pt x="873" y="304"/>
                  </a:lnTo>
                  <a:lnTo>
                    <a:pt x="858" y="302"/>
                  </a:lnTo>
                  <a:lnTo>
                    <a:pt x="847" y="302"/>
                  </a:lnTo>
                  <a:lnTo>
                    <a:pt x="832" y="303"/>
                  </a:lnTo>
                  <a:lnTo>
                    <a:pt x="844" y="297"/>
                  </a:lnTo>
                  <a:lnTo>
                    <a:pt x="854" y="290"/>
                  </a:lnTo>
                  <a:lnTo>
                    <a:pt x="863" y="283"/>
                  </a:lnTo>
                  <a:lnTo>
                    <a:pt x="870" y="276"/>
                  </a:lnTo>
                  <a:lnTo>
                    <a:pt x="873" y="269"/>
                  </a:lnTo>
                  <a:lnTo>
                    <a:pt x="875" y="262"/>
                  </a:lnTo>
                  <a:lnTo>
                    <a:pt x="875" y="256"/>
                  </a:lnTo>
                  <a:lnTo>
                    <a:pt x="875" y="251"/>
                  </a:lnTo>
                  <a:lnTo>
                    <a:pt x="870" y="246"/>
                  </a:lnTo>
                  <a:lnTo>
                    <a:pt x="865" y="245"/>
                  </a:lnTo>
                  <a:lnTo>
                    <a:pt x="861" y="242"/>
                  </a:lnTo>
                  <a:lnTo>
                    <a:pt x="854" y="241"/>
                  </a:lnTo>
                  <a:lnTo>
                    <a:pt x="847" y="238"/>
                  </a:lnTo>
                  <a:lnTo>
                    <a:pt x="842" y="237"/>
                  </a:lnTo>
                  <a:lnTo>
                    <a:pt x="835" y="235"/>
                  </a:lnTo>
                  <a:lnTo>
                    <a:pt x="828" y="235"/>
                  </a:lnTo>
                  <a:lnTo>
                    <a:pt x="822" y="235"/>
                  </a:lnTo>
                  <a:lnTo>
                    <a:pt x="814" y="233"/>
                  </a:lnTo>
                  <a:lnTo>
                    <a:pt x="798" y="233"/>
                  </a:lnTo>
                  <a:lnTo>
                    <a:pt x="791" y="235"/>
                  </a:lnTo>
                  <a:lnTo>
                    <a:pt x="788" y="235"/>
                  </a:lnTo>
                  <a:lnTo>
                    <a:pt x="798" y="227"/>
                  </a:lnTo>
                  <a:lnTo>
                    <a:pt x="806" y="218"/>
                  </a:lnTo>
                  <a:lnTo>
                    <a:pt x="814" y="208"/>
                  </a:lnTo>
                  <a:lnTo>
                    <a:pt x="823" y="197"/>
                  </a:lnTo>
                  <a:lnTo>
                    <a:pt x="828" y="188"/>
                  </a:lnTo>
                  <a:lnTo>
                    <a:pt x="834" y="175"/>
                  </a:lnTo>
                  <a:lnTo>
                    <a:pt x="835" y="166"/>
                  </a:lnTo>
                  <a:lnTo>
                    <a:pt x="832" y="161"/>
                  </a:lnTo>
                  <a:lnTo>
                    <a:pt x="830" y="156"/>
                  </a:lnTo>
                  <a:lnTo>
                    <a:pt x="826" y="154"/>
                  </a:lnTo>
                  <a:lnTo>
                    <a:pt x="823" y="152"/>
                  </a:lnTo>
                  <a:lnTo>
                    <a:pt x="815" y="151"/>
                  </a:lnTo>
                  <a:lnTo>
                    <a:pt x="810" y="150"/>
                  </a:lnTo>
                  <a:lnTo>
                    <a:pt x="803" y="147"/>
                  </a:lnTo>
                  <a:lnTo>
                    <a:pt x="788" y="147"/>
                  </a:lnTo>
                  <a:lnTo>
                    <a:pt x="780" y="150"/>
                  </a:lnTo>
                  <a:lnTo>
                    <a:pt x="771" y="151"/>
                  </a:lnTo>
                  <a:lnTo>
                    <a:pt x="760" y="152"/>
                  </a:lnTo>
                  <a:lnTo>
                    <a:pt x="754" y="154"/>
                  </a:lnTo>
                  <a:lnTo>
                    <a:pt x="746" y="156"/>
                  </a:lnTo>
                  <a:lnTo>
                    <a:pt x="736" y="159"/>
                  </a:lnTo>
                  <a:lnTo>
                    <a:pt x="727" y="161"/>
                  </a:lnTo>
                  <a:lnTo>
                    <a:pt x="718" y="164"/>
                  </a:lnTo>
                  <a:lnTo>
                    <a:pt x="723" y="156"/>
                  </a:lnTo>
                  <a:lnTo>
                    <a:pt x="726" y="145"/>
                  </a:lnTo>
                  <a:lnTo>
                    <a:pt x="728" y="135"/>
                  </a:lnTo>
                  <a:lnTo>
                    <a:pt x="731" y="123"/>
                  </a:lnTo>
                  <a:lnTo>
                    <a:pt x="731" y="114"/>
                  </a:lnTo>
                  <a:lnTo>
                    <a:pt x="730" y="104"/>
                  </a:lnTo>
                  <a:lnTo>
                    <a:pt x="726" y="95"/>
                  </a:lnTo>
                  <a:lnTo>
                    <a:pt x="718" y="92"/>
                  </a:lnTo>
                  <a:lnTo>
                    <a:pt x="716" y="90"/>
                  </a:lnTo>
                  <a:lnTo>
                    <a:pt x="711" y="90"/>
                  </a:lnTo>
                  <a:lnTo>
                    <a:pt x="704" y="90"/>
                  </a:lnTo>
                  <a:lnTo>
                    <a:pt x="697" y="90"/>
                  </a:lnTo>
                  <a:lnTo>
                    <a:pt x="691" y="92"/>
                  </a:lnTo>
                  <a:lnTo>
                    <a:pt x="685" y="93"/>
                  </a:lnTo>
                  <a:lnTo>
                    <a:pt x="677" y="95"/>
                  </a:lnTo>
                  <a:lnTo>
                    <a:pt x="671" y="98"/>
                  </a:lnTo>
                  <a:lnTo>
                    <a:pt x="665" y="100"/>
                  </a:lnTo>
                  <a:lnTo>
                    <a:pt x="657" y="102"/>
                  </a:lnTo>
                  <a:lnTo>
                    <a:pt x="651" y="107"/>
                  </a:lnTo>
                  <a:lnTo>
                    <a:pt x="645" y="109"/>
                  </a:lnTo>
                  <a:lnTo>
                    <a:pt x="637" y="114"/>
                  </a:lnTo>
                  <a:lnTo>
                    <a:pt x="633" y="118"/>
                  </a:lnTo>
                  <a:lnTo>
                    <a:pt x="631" y="121"/>
                  </a:lnTo>
                  <a:lnTo>
                    <a:pt x="627" y="123"/>
                  </a:lnTo>
                  <a:lnTo>
                    <a:pt x="628" y="111"/>
                  </a:lnTo>
                  <a:lnTo>
                    <a:pt x="631" y="95"/>
                  </a:lnTo>
                  <a:lnTo>
                    <a:pt x="628" y="84"/>
                  </a:lnTo>
                  <a:lnTo>
                    <a:pt x="625" y="71"/>
                  </a:lnTo>
                  <a:lnTo>
                    <a:pt x="620" y="59"/>
                  </a:lnTo>
                  <a:lnTo>
                    <a:pt x="613" y="50"/>
                  </a:lnTo>
                  <a:lnTo>
                    <a:pt x="608" y="41"/>
                  </a:lnTo>
                  <a:lnTo>
                    <a:pt x="599" y="38"/>
                  </a:lnTo>
                  <a:lnTo>
                    <a:pt x="593" y="38"/>
                  </a:lnTo>
                  <a:lnTo>
                    <a:pt x="584" y="38"/>
                  </a:lnTo>
                  <a:lnTo>
                    <a:pt x="570" y="41"/>
                  </a:lnTo>
                  <a:lnTo>
                    <a:pt x="558" y="46"/>
                  </a:lnTo>
                  <a:lnTo>
                    <a:pt x="546" y="51"/>
                  </a:lnTo>
                  <a:lnTo>
                    <a:pt x="538" y="56"/>
                  </a:lnTo>
                  <a:lnTo>
                    <a:pt x="532" y="61"/>
                  </a:lnTo>
                  <a:lnTo>
                    <a:pt x="529" y="65"/>
                  </a:lnTo>
                  <a:lnTo>
                    <a:pt x="526" y="55"/>
                  </a:lnTo>
                  <a:lnTo>
                    <a:pt x="520" y="45"/>
                  </a:lnTo>
                  <a:lnTo>
                    <a:pt x="513" y="33"/>
                  </a:lnTo>
                  <a:lnTo>
                    <a:pt x="505" y="22"/>
                  </a:lnTo>
                  <a:lnTo>
                    <a:pt x="497" y="13"/>
                  </a:lnTo>
                  <a:lnTo>
                    <a:pt x="486" y="8"/>
                  </a:lnTo>
                  <a:lnTo>
                    <a:pt x="477" y="2"/>
                  </a:lnTo>
                  <a:lnTo>
                    <a:pt x="466" y="0"/>
                  </a:lnTo>
                  <a:lnTo>
                    <a:pt x="457" y="2"/>
                  </a:lnTo>
                  <a:lnTo>
                    <a:pt x="449" y="6"/>
                  </a:lnTo>
                  <a:lnTo>
                    <a:pt x="441" y="9"/>
                  </a:lnTo>
                  <a:lnTo>
                    <a:pt x="434" y="16"/>
                  </a:lnTo>
                  <a:lnTo>
                    <a:pt x="428" y="23"/>
                  </a:lnTo>
                  <a:lnTo>
                    <a:pt x="421" y="35"/>
                  </a:lnTo>
                  <a:lnTo>
                    <a:pt x="417" y="46"/>
                  </a:lnTo>
                  <a:lnTo>
                    <a:pt x="413" y="57"/>
                  </a:lnTo>
                  <a:lnTo>
                    <a:pt x="406" y="52"/>
                  </a:lnTo>
                  <a:lnTo>
                    <a:pt x="398" y="47"/>
                  </a:lnTo>
                  <a:lnTo>
                    <a:pt x="390" y="41"/>
                  </a:lnTo>
                  <a:lnTo>
                    <a:pt x="379" y="38"/>
                  </a:lnTo>
                  <a:lnTo>
                    <a:pt x="369" y="33"/>
                  </a:lnTo>
                  <a:lnTo>
                    <a:pt x="358" y="31"/>
                  </a:lnTo>
                  <a:lnTo>
                    <a:pt x="349" y="27"/>
                  </a:lnTo>
                  <a:lnTo>
                    <a:pt x="342" y="27"/>
                  </a:lnTo>
                  <a:lnTo>
                    <a:pt x="334" y="30"/>
                  </a:lnTo>
                  <a:lnTo>
                    <a:pt x="331" y="35"/>
                  </a:lnTo>
                  <a:lnTo>
                    <a:pt x="329" y="41"/>
                  </a:lnTo>
                  <a:lnTo>
                    <a:pt x="329" y="61"/>
                  </a:lnTo>
                  <a:lnTo>
                    <a:pt x="331" y="74"/>
                  </a:lnTo>
                  <a:lnTo>
                    <a:pt x="334" y="88"/>
                  </a:lnTo>
                  <a:lnTo>
                    <a:pt x="338" y="98"/>
                  </a:lnTo>
                  <a:lnTo>
                    <a:pt x="319" y="83"/>
                  </a:lnTo>
                  <a:lnTo>
                    <a:pt x="313" y="79"/>
                  </a:lnTo>
                  <a:lnTo>
                    <a:pt x="306" y="74"/>
                  </a:lnTo>
                  <a:lnTo>
                    <a:pt x="298" y="69"/>
                  </a:lnTo>
                  <a:lnTo>
                    <a:pt x="290" y="65"/>
                  </a:lnTo>
                  <a:lnTo>
                    <a:pt x="283" y="60"/>
                  </a:lnTo>
                  <a:lnTo>
                    <a:pt x="275" y="57"/>
                  </a:lnTo>
                  <a:lnTo>
                    <a:pt x="268" y="55"/>
                  </a:lnTo>
                  <a:lnTo>
                    <a:pt x="263" y="52"/>
                  </a:lnTo>
                  <a:lnTo>
                    <a:pt x="256" y="51"/>
                  </a:lnTo>
                  <a:lnTo>
                    <a:pt x="251" y="50"/>
                  </a:lnTo>
                  <a:lnTo>
                    <a:pt x="242" y="50"/>
                  </a:lnTo>
                  <a:lnTo>
                    <a:pt x="236" y="51"/>
                  </a:lnTo>
                  <a:lnTo>
                    <a:pt x="231" y="54"/>
                  </a:lnTo>
                  <a:lnTo>
                    <a:pt x="228" y="59"/>
                  </a:lnTo>
                  <a:lnTo>
                    <a:pt x="227" y="65"/>
                  </a:lnTo>
                  <a:lnTo>
                    <a:pt x="227" y="80"/>
                  </a:lnTo>
                  <a:lnTo>
                    <a:pt x="230" y="88"/>
                  </a:lnTo>
                  <a:lnTo>
                    <a:pt x="234" y="95"/>
                  </a:lnTo>
                  <a:lnTo>
                    <a:pt x="239" y="104"/>
                  </a:lnTo>
                  <a:lnTo>
                    <a:pt x="230" y="98"/>
                  </a:lnTo>
                  <a:lnTo>
                    <a:pt x="219" y="93"/>
                  </a:lnTo>
                  <a:lnTo>
                    <a:pt x="208" y="90"/>
                  </a:lnTo>
                  <a:lnTo>
                    <a:pt x="199" y="88"/>
                  </a:lnTo>
                  <a:lnTo>
                    <a:pt x="188" y="85"/>
                  </a:lnTo>
                  <a:lnTo>
                    <a:pt x="180" y="85"/>
                  </a:lnTo>
                  <a:lnTo>
                    <a:pt x="174" y="88"/>
                  </a:lnTo>
                  <a:lnTo>
                    <a:pt x="167" y="88"/>
                  </a:lnTo>
                  <a:lnTo>
                    <a:pt x="162" y="92"/>
                  </a:lnTo>
                  <a:lnTo>
                    <a:pt x="162" y="105"/>
                  </a:lnTo>
                  <a:lnTo>
                    <a:pt x="164" y="114"/>
                  </a:lnTo>
                  <a:lnTo>
                    <a:pt x="167" y="123"/>
                  </a:lnTo>
                  <a:lnTo>
                    <a:pt x="174" y="131"/>
                  </a:lnTo>
                  <a:lnTo>
                    <a:pt x="179" y="140"/>
                  </a:lnTo>
                  <a:lnTo>
                    <a:pt x="184" y="147"/>
                  </a:lnTo>
                  <a:lnTo>
                    <a:pt x="176" y="143"/>
                  </a:lnTo>
                  <a:lnTo>
                    <a:pt x="170" y="140"/>
                  </a:lnTo>
                  <a:lnTo>
                    <a:pt x="160" y="137"/>
                  </a:lnTo>
                  <a:lnTo>
                    <a:pt x="154" y="135"/>
                  </a:lnTo>
                  <a:lnTo>
                    <a:pt x="144" y="132"/>
                  </a:lnTo>
                  <a:lnTo>
                    <a:pt x="138" y="131"/>
                  </a:lnTo>
                  <a:lnTo>
                    <a:pt x="131" y="128"/>
                  </a:lnTo>
                  <a:lnTo>
                    <a:pt x="124" y="128"/>
                  </a:lnTo>
                  <a:lnTo>
                    <a:pt x="116" y="126"/>
                  </a:lnTo>
                  <a:lnTo>
                    <a:pt x="92" y="126"/>
                  </a:lnTo>
                  <a:lnTo>
                    <a:pt x="89" y="128"/>
                  </a:lnTo>
                  <a:lnTo>
                    <a:pt x="84" y="130"/>
                  </a:lnTo>
                  <a:lnTo>
                    <a:pt x="81" y="131"/>
                  </a:lnTo>
                  <a:lnTo>
                    <a:pt x="77" y="137"/>
                  </a:lnTo>
                  <a:lnTo>
                    <a:pt x="79" y="145"/>
                  </a:lnTo>
                  <a:lnTo>
                    <a:pt x="84" y="156"/>
                  </a:lnTo>
                  <a:lnTo>
                    <a:pt x="91" y="170"/>
                  </a:lnTo>
                  <a:lnTo>
                    <a:pt x="101" y="180"/>
                  </a:lnTo>
                  <a:lnTo>
                    <a:pt x="113" y="192"/>
                  </a:lnTo>
                  <a:lnTo>
                    <a:pt x="124" y="202"/>
                  </a:lnTo>
                  <a:lnTo>
                    <a:pt x="136" y="211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GB" sz="1349"/>
            </a:p>
          </p:txBody>
        </p:sp>
        <p:sp>
          <p:nvSpPr>
            <p:cNvPr id="82" name="Freeform 20">
              <a:extLst>
                <a:ext uri="{FF2B5EF4-FFF2-40B4-BE49-F238E27FC236}">
                  <a16:creationId xmlns:a16="http://schemas.microsoft.com/office/drawing/2014/main" id="{AC42A358-7FE2-4388-BD1A-15DCE16E8BCF}"/>
                </a:ext>
              </a:extLst>
            </p:cNvPr>
            <p:cNvSpPr>
              <a:spLocks/>
            </p:cNvSpPr>
            <p:nvPr/>
          </p:nvSpPr>
          <p:spPr bwMode="auto">
            <a:xfrm>
              <a:off x="-176734" y="5734263"/>
              <a:ext cx="422363" cy="348583"/>
            </a:xfrm>
            <a:custGeom>
              <a:avLst/>
              <a:gdLst>
                <a:gd name="T0" fmla="*/ 61 w 845"/>
                <a:gd name="T1" fmla="*/ 201 h 637"/>
                <a:gd name="T2" fmla="*/ 107 w 845"/>
                <a:gd name="T3" fmla="*/ 246 h 637"/>
                <a:gd name="T4" fmla="*/ 33 w 845"/>
                <a:gd name="T5" fmla="*/ 257 h 637"/>
                <a:gd name="T6" fmla="*/ 3 w 845"/>
                <a:gd name="T7" fmla="*/ 279 h 637"/>
                <a:gd name="T8" fmla="*/ 71 w 845"/>
                <a:gd name="T9" fmla="*/ 310 h 637"/>
                <a:gd name="T10" fmla="*/ 122 w 845"/>
                <a:gd name="T11" fmla="*/ 332 h 637"/>
                <a:gd name="T12" fmla="*/ 52 w 845"/>
                <a:gd name="T13" fmla="*/ 363 h 637"/>
                <a:gd name="T14" fmla="*/ 33 w 845"/>
                <a:gd name="T15" fmla="*/ 398 h 637"/>
                <a:gd name="T16" fmla="*/ 118 w 845"/>
                <a:gd name="T17" fmla="*/ 410 h 637"/>
                <a:gd name="T18" fmla="*/ 164 w 845"/>
                <a:gd name="T19" fmla="*/ 415 h 637"/>
                <a:gd name="T20" fmla="*/ 91 w 845"/>
                <a:gd name="T21" fmla="*/ 485 h 637"/>
                <a:gd name="T22" fmla="*/ 139 w 845"/>
                <a:gd name="T23" fmla="*/ 500 h 637"/>
                <a:gd name="T24" fmla="*/ 212 w 845"/>
                <a:gd name="T25" fmla="*/ 482 h 637"/>
                <a:gd name="T26" fmla="*/ 208 w 845"/>
                <a:gd name="T27" fmla="*/ 530 h 637"/>
                <a:gd name="T28" fmla="*/ 242 w 845"/>
                <a:gd name="T29" fmla="*/ 537 h 637"/>
                <a:gd name="T30" fmla="*/ 291 w 845"/>
                <a:gd name="T31" fmla="*/ 505 h 637"/>
                <a:gd name="T32" fmla="*/ 273 w 845"/>
                <a:gd name="T33" fmla="*/ 586 h 637"/>
                <a:gd name="T34" fmla="*/ 347 w 845"/>
                <a:gd name="T35" fmla="*/ 575 h 637"/>
                <a:gd name="T36" fmla="*/ 396 w 845"/>
                <a:gd name="T37" fmla="*/ 629 h 637"/>
                <a:gd name="T38" fmla="*/ 465 w 845"/>
                <a:gd name="T39" fmla="*/ 587 h 637"/>
                <a:gd name="T40" fmla="*/ 521 w 845"/>
                <a:gd name="T41" fmla="*/ 628 h 637"/>
                <a:gd name="T42" fmla="*/ 571 w 845"/>
                <a:gd name="T43" fmla="*/ 577 h 637"/>
                <a:gd name="T44" fmla="*/ 597 w 845"/>
                <a:gd name="T45" fmla="*/ 596 h 637"/>
                <a:gd name="T46" fmla="*/ 645 w 845"/>
                <a:gd name="T47" fmla="*/ 620 h 637"/>
                <a:gd name="T48" fmla="*/ 640 w 845"/>
                <a:gd name="T49" fmla="*/ 523 h 637"/>
                <a:gd name="T50" fmla="*/ 699 w 845"/>
                <a:gd name="T51" fmla="*/ 561 h 637"/>
                <a:gd name="T52" fmla="*/ 735 w 845"/>
                <a:gd name="T53" fmla="*/ 568 h 637"/>
                <a:gd name="T54" fmla="*/ 698 w 845"/>
                <a:gd name="T55" fmla="*/ 480 h 637"/>
                <a:gd name="T56" fmla="*/ 772 w 845"/>
                <a:gd name="T57" fmla="*/ 495 h 637"/>
                <a:gd name="T58" fmla="*/ 803 w 845"/>
                <a:gd name="T59" fmla="*/ 480 h 637"/>
                <a:gd name="T60" fmla="*/ 782 w 845"/>
                <a:gd name="T61" fmla="*/ 444 h 637"/>
                <a:gd name="T62" fmla="*/ 827 w 845"/>
                <a:gd name="T63" fmla="*/ 427 h 637"/>
                <a:gd name="T64" fmla="*/ 795 w 845"/>
                <a:gd name="T65" fmla="*/ 391 h 637"/>
                <a:gd name="T66" fmla="*/ 842 w 845"/>
                <a:gd name="T67" fmla="*/ 372 h 637"/>
                <a:gd name="T68" fmla="*/ 802 w 845"/>
                <a:gd name="T69" fmla="*/ 353 h 637"/>
                <a:gd name="T70" fmla="*/ 752 w 845"/>
                <a:gd name="T71" fmla="*/ 343 h 637"/>
                <a:gd name="T72" fmla="*/ 815 w 845"/>
                <a:gd name="T73" fmla="*/ 324 h 637"/>
                <a:gd name="T74" fmla="*/ 834 w 845"/>
                <a:gd name="T75" fmla="*/ 300 h 637"/>
                <a:gd name="T76" fmla="*/ 784 w 845"/>
                <a:gd name="T77" fmla="*/ 286 h 637"/>
                <a:gd name="T78" fmla="*/ 799 w 845"/>
                <a:gd name="T79" fmla="*/ 253 h 637"/>
                <a:gd name="T80" fmla="*/ 782 w 845"/>
                <a:gd name="T81" fmla="*/ 227 h 637"/>
                <a:gd name="T82" fmla="*/ 724 w 845"/>
                <a:gd name="T83" fmla="*/ 209 h 637"/>
                <a:gd name="T84" fmla="*/ 758 w 845"/>
                <a:gd name="T85" fmla="*/ 143 h 637"/>
                <a:gd name="T86" fmla="*/ 695 w 845"/>
                <a:gd name="T87" fmla="*/ 150 h 637"/>
                <a:gd name="T88" fmla="*/ 660 w 845"/>
                <a:gd name="T89" fmla="*/ 133 h 637"/>
                <a:gd name="T90" fmla="*/ 635 w 845"/>
                <a:gd name="T91" fmla="*/ 86 h 637"/>
                <a:gd name="T92" fmla="*/ 579 w 845"/>
                <a:gd name="T93" fmla="*/ 118 h 637"/>
                <a:gd name="T94" fmla="*/ 565 w 845"/>
                <a:gd name="T95" fmla="*/ 62 h 637"/>
                <a:gd name="T96" fmla="*/ 493 w 845"/>
                <a:gd name="T97" fmla="*/ 53 h 637"/>
                <a:gd name="T98" fmla="*/ 450 w 845"/>
                <a:gd name="T99" fmla="*/ 15 h 637"/>
                <a:gd name="T100" fmla="*/ 382 w 845"/>
                <a:gd name="T101" fmla="*/ 34 h 637"/>
                <a:gd name="T102" fmla="*/ 326 w 845"/>
                <a:gd name="T103" fmla="*/ 28 h 637"/>
                <a:gd name="T104" fmla="*/ 315 w 845"/>
                <a:gd name="T105" fmla="*/ 88 h 637"/>
                <a:gd name="T106" fmla="*/ 286 w 845"/>
                <a:gd name="T107" fmla="*/ 84 h 637"/>
                <a:gd name="T108" fmla="*/ 223 w 845"/>
                <a:gd name="T109" fmla="*/ 53 h 637"/>
                <a:gd name="T110" fmla="*/ 218 w 845"/>
                <a:gd name="T111" fmla="*/ 103 h 637"/>
                <a:gd name="T112" fmla="*/ 191 w 845"/>
                <a:gd name="T113" fmla="*/ 93 h 637"/>
                <a:gd name="T114" fmla="*/ 146 w 845"/>
                <a:gd name="T115" fmla="*/ 82 h 637"/>
                <a:gd name="T116" fmla="*/ 180 w 845"/>
                <a:gd name="T117" fmla="*/ 152 h 637"/>
                <a:gd name="T118" fmla="*/ 122 w 845"/>
                <a:gd name="T119" fmla="*/ 131 h 637"/>
                <a:gd name="T120" fmla="*/ 65 w 845"/>
                <a:gd name="T121" fmla="*/ 120 h 637"/>
                <a:gd name="T122" fmla="*/ 122 w 845"/>
                <a:gd name="T123" fmla="*/ 195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45" h="637">
                  <a:moveTo>
                    <a:pt x="132" y="204"/>
                  </a:moveTo>
                  <a:lnTo>
                    <a:pt x="126" y="201"/>
                  </a:lnTo>
                  <a:lnTo>
                    <a:pt x="114" y="199"/>
                  </a:lnTo>
                  <a:lnTo>
                    <a:pt x="103" y="198"/>
                  </a:lnTo>
                  <a:lnTo>
                    <a:pt x="90" y="195"/>
                  </a:lnTo>
                  <a:lnTo>
                    <a:pt x="79" y="198"/>
                  </a:lnTo>
                  <a:lnTo>
                    <a:pt x="68" y="199"/>
                  </a:lnTo>
                  <a:lnTo>
                    <a:pt x="61" y="201"/>
                  </a:lnTo>
                  <a:lnTo>
                    <a:pt x="59" y="204"/>
                  </a:lnTo>
                  <a:lnTo>
                    <a:pt x="60" y="210"/>
                  </a:lnTo>
                  <a:lnTo>
                    <a:pt x="65" y="215"/>
                  </a:lnTo>
                  <a:lnTo>
                    <a:pt x="73" y="223"/>
                  </a:lnTo>
                  <a:lnTo>
                    <a:pt x="80" y="229"/>
                  </a:lnTo>
                  <a:lnTo>
                    <a:pt x="90" y="236"/>
                  </a:lnTo>
                  <a:lnTo>
                    <a:pt x="99" y="242"/>
                  </a:lnTo>
                  <a:lnTo>
                    <a:pt x="107" y="246"/>
                  </a:lnTo>
                  <a:lnTo>
                    <a:pt x="111" y="251"/>
                  </a:lnTo>
                  <a:lnTo>
                    <a:pt x="99" y="251"/>
                  </a:lnTo>
                  <a:lnTo>
                    <a:pt x="90" y="251"/>
                  </a:lnTo>
                  <a:lnTo>
                    <a:pt x="72" y="251"/>
                  </a:lnTo>
                  <a:lnTo>
                    <a:pt x="61" y="253"/>
                  </a:lnTo>
                  <a:lnTo>
                    <a:pt x="52" y="253"/>
                  </a:lnTo>
                  <a:lnTo>
                    <a:pt x="43" y="256"/>
                  </a:lnTo>
                  <a:lnTo>
                    <a:pt x="33" y="257"/>
                  </a:lnTo>
                  <a:lnTo>
                    <a:pt x="24" y="258"/>
                  </a:lnTo>
                  <a:lnTo>
                    <a:pt x="16" y="261"/>
                  </a:lnTo>
                  <a:lnTo>
                    <a:pt x="11" y="263"/>
                  </a:lnTo>
                  <a:lnTo>
                    <a:pt x="4" y="265"/>
                  </a:lnTo>
                  <a:lnTo>
                    <a:pt x="1" y="269"/>
                  </a:lnTo>
                  <a:lnTo>
                    <a:pt x="0" y="271"/>
                  </a:lnTo>
                  <a:lnTo>
                    <a:pt x="0" y="275"/>
                  </a:lnTo>
                  <a:lnTo>
                    <a:pt x="3" y="279"/>
                  </a:lnTo>
                  <a:lnTo>
                    <a:pt x="7" y="281"/>
                  </a:lnTo>
                  <a:lnTo>
                    <a:pt x="15" y="286"/>
                  </a:lnTo>
                  <a:lnTo>
                    <a:pt x="21" y="291"/>
                  </a:lnTo>
                  <a:lnTo>
                    <a:pt x="31" y="294"/>
                  </a:lnTo>
                  <a:lnTo>
                    <a:pt x="39" y="299"/>
                  </a:lnTo>
                  <a:lnTo>
                    <a:pt x="48" y="301"/>
                  </a:lnTo>
                  <a:lnTo>
                    <a:pt x="60" y="305"/>
                  </a:lnTo>
                  <a:lnTo>
                    <a:pt x="71" y="310"/>
                  </a:lnTo>
                  <a:lnTo>
                    <a:pt x="80" y="315"/>
                  </a:lnTo>
                  <a:lnTo>
                    <a:pt x="91" y="318"/>
                  </a:lnTo>
                  <a:lnTo>
                    <a:pt x="102" y="319"/>
                  </a:lnTo>
                  <a:lnTo>
                    <a:pt x="111" y="322"/>
                  </a:lnTo>
                  <a:lnTo>
                    <a:pt x="118" y="324"/>
                  </a:lnTo>
                  <a:lnTo>
                    <a:pt x="126" y="327"/>
                  </a:lnTo>
                  <a:lnTo>
                    <a:pt x="128" y="328"/>
                  </a:lnTo>
                  <a:lnTo>
                    <a:pt x="122" y="332"/>
                  </a:lnTo>
                  <a:lnTo>
                    <a:pt x="114" y="333"/>
                  </a:lnTo>
                  <a:lnTo>
                    <a:pt x="106" y="337"/>
                  </a:lnTo>
                  <a:lnTo>
                    <a:pt x="96" y="342"/>
                  </a:lnTo>
                  <a:lnTo>
                    <a:pt x="88" y="346"/>
                  </a:lnTo>
                  <a:lnTo>
                    <a:pt x="79" y="351"/>
                  </a:lnTo>
                  <a:lnTo>
                    <a:pt x="69" y="356"/>
                  </a:lnTo>
                  <a:lnTo>
                    <a:pt x="60" y="360"/>
                  </a:lnTo>
                  <a:lnTo>
                    <a:pt x="52" y="363"/>
                  </a:lnTo>
                  <a:lnTo>
                    <a:pt x="43" y="368"/>
                  </a:lnTo>
                  <a:lnTo>
                    <a:pt x="36" y="372"/>
                  </a:lnTo>
                  <a:lnTo>
                    <a:pt x="33" y="377"/>
                  </a:lnTo>
                  <a:lnTo>
                    <a:pt x="28" y="384"/>
                  </a:lnTo>
                  <a:lnTo>
                    <a:pt x="24" y="385"/>
                  </a:lnTo>
                  <a:lnTo>
                    <a:pt x="21" y="389"/>
                  </a:lnTo>
                  <a:lnTo>
                    <a:pt x="28" y="395"/>
                  </a:lnTo>
                  <a:lnTo>
                    <a:pt x="33" y="398"/>
                  </a:lnTo>
                  <a:lnTo>
                    <a:pt x="39" y="400"/>
                  </a:lnTo>
                  <a:lnTo>
                    <a:pt x="48" y="403"/>
                  </a:lnTo>
                  <a:lnTo>
                    <a:pt x="57" y="404"/>
                  </a:lnTo>
                  <a:lnTo>
                    <a:pt x="68" y="406"/>
                  </a:lnTo>
                  <a:lnTo>
                    <a:pt x="80" y="409"/>
                  </a:lnTo>
                  <a:lnTo>
                    <a:pt x="92" y="409"/>
                  </a:lnTo>
                  <a:lnTo>
                    <a:pt x="106" y="410"/>
                  </a:lnTo>
                  <a:lnTo>
                    <a:pt x="118" y="410"/>
                  </a:lnTo>
                  <a:lnTo>
                    <a:pt x="131" y="413"/>
                  </a:lnTo>
                  <a:lnTo>
                    <a:pt x="140" y="413"/>
                  </a:lnTo>
                  <a:lnTo>
                    <a:pt x="151" y="410"/>
                  </a:lnTo>
                  <a:lnTo>
                    <a:pt x="160" y="410"/>
                  </a:lnTo>
                  <a:lnTo>
                    <a:pt x="168" y="409"/>
                  </a:lnTo>
                  <a:lnTo>
                    <a:pt x="175" y="408"/>
                  </a:lnTo>
                  <a:lnTo>
                    <a:pt x="170" y="410"/>
                  </a:lnTo>
                  <a:lnTo>
                    <a:pt x="164" y="415"/>
                  </a:lnTo>
                  <a:lnTo>
                    <a:pt x="156" y="422"/>
                  </a:lnTo>
                  <a:lnTo>
                    <a:pt x="151" y="424"/>
                  </a:lnTo>
                  <a:lnTo>
                    <a:pt x="142" y="433"/>
                  </a:lnTo>
                  <a:lnTo>
                    <a:pt x="132" y="438"/>
                  </a:lnTo>
                  <a:lnTo>
                    <a:pt x="104" y="466"/>
                  </a:lnTo>
                  <a:lnTo>
                    <a:pt x="99" y="473"/>
                  </a:lnTo>
                  <a:lnTo>
                    <a:pt x="94" y="479"/>
                  </a:lnTo>
                  <a:lnTo>
                    <a:pt x="91" y="485"/>
                  </a:lnTo>
                  <a:lnTo>
                    <a:pt x="90" y="490"/>
                  </a:lnTo>
                  <a:lnTo>
                    <a:pt x="90" y="492"/>
                  </a:lnTo>
                  <a:lnTo>
                    <a:pt x="91" y="498"/>
                  </a:lnTo>
                  <a:lnTo>
                    <a:pt x="96" y="500"/>
                  </a:lnTo>
                  <a:lnTo>
                    <a:pt x="103" y="501"/>
                  </a:lnTo>
                  <a:lnTo>
                    <a:pt x="119" y="501"/>
                  </a:lnTo>
                  <a:lnTo>
                    <a:pt x="128" y="500"/>
                  </a:lnTo>
                  <a:lnTo>
                    <a:pt x="139" y="500"/>
                  </a:lnTo>
                  <a:lnTo>
                    <a:pt x="148" y="498"/>
                  </a:lnTo>
                  <a:lnTo>
                    <a:pt x="160" y="495"/>
                  </a:lnTo>
                  <a:lnTo>
                    <a:pt x="171" y="492"/>
                  </a:lnTo>
                  <a:lnTo>
                    <a:pt x="180" y="490"/>
                  </a:lnTo>
                  <a:lnTo>
                    <a:pt x="191" y="490"/>
                  </a:lnTo>
                  <a:lnTo>
                    <a:pt x="200" y="486"/>
                  </a:lnTo>
                  <a:lnTo>
                    <a:pt x="207" y="485"/>
                  </a:lnTo>
                  <a:lnTo>
                    <a:pt x="212" y="482"/>
                  </a:lnTo>
                  <a:lnTo>
                    <a:pt x="215" y="482"/>
                  </a:lnTo>
                  <a:lnTo>
                    <a:pt x="219" y="481"/>
                  </a:lnTo>
                  <a:lnTo>
                    <a:pt x="215" y="486"/>
                  </a:lnTo>
                  <a:lnTo>
                    <a:pt x="215" y="495"/>
                  </a:lnTo>
                  <a:lnTo>
                    <a:pt x="211" y="504"/>
                  </a:lnTo>
                  <a:lnTo>
                    <a:pt x="210" y="514"/>
                  </a:lnTo>
                  <a:lnTo>
                    <a:pt x="208" y="523"/>
                  </a:lnTo>
                  <a:lnTo>
                    <a:pt x="208" y="530"/>
                  </a:lnTo>
                  <a:lnTo>
                    <a:pt x="211" y="537"/>
                  </a:lnTo>
                  <a:lnTo>
                    <a:pt x="215" y="543"/>
                  </a:lnTo>
                  <a:lnTo>
                    <a:pt x="218" y="543"/>
                  </a:lnTo>
                  <a:lnTo>
                    <a:pt x="220" y="544"/>
                  </a:lnTo>
                  <a:lnTo>
                    <a:pt x="226" y="543"/>
                  </a:lnTo>
                  <a:lnTo>
                    <a:pt x="230" y="542"/>
                  </a:lnTo>
                  <a:lnTo>
                    <a:pt x="235" y="539"/>
                  </a:lnTo>
                  <a:lnTo>
                    <a:pt x="242" y="537"/>
                  </a:lnTo>
                  <a:lnTo>
                    <a:pt x="249" y="534"/>
                  </a:lnTo>
                  <a:lnTo>
                    <a:pt x="257" y="528"/>
                  </a:lnTo>
                  <a:lnTo>
                    <a:pt x="262" y="525"/>
                  </a:lnTo>
                  <a:lnTo>
                    <a:pt x="269" y="520"/>
                  </a:lnTo>
                  <a:lnTo>
                    <a:pt x="275" y="517"/>
                  </a:lnTo>
                  <a:lnTo>
                    <a:pt x="281" y="511"/>
                  </a:lnTo>
                  <a:lnTo>
                    <a:pt x="286" y="509"/>
                  </a:lnTo>
                  <a:lnTo>
                    <a:pt x="291" y="505"/>
                  </a:lnTo>
                  <a:lnTo>
                    <a:pt x="295" y="501"/>
                  </a:lnTo>
                  <a:lnTo>
                    <a:pt x="299" y="498"/>
                  </a:lnTo>
                  <a:lnTo>
                    <a:pt x="294" y="511"/>
                  </a:lnTo>
                  <a:lnTo>
                    <a:pt x="287" y="527"/>
                  </a:lnTo>
                  <a:lnTo>
                    <a:pt x="283" y="543"/>
                  </a:lnTo>
                  <a:lnTo>
                    <a:pt x="278" y="558"/>
                  </a:lnTo>
                  <a:lnTo>
                    <a:pt x="275" y="572"/>
                  </a:lnTo>
                  <a:lnTo>
                    <a:pt x="273" y="586"/>
                  </a:lnTo>
                  <a:lnTo>
                    <a:pt x="275" y="598"/>
                  </a:lnTo>
                  <a:lnTo>
                    <a:pt x="283" y="604"/>
                  </a:lnTo>
                  <a:lnTo>
                    <a:pt x="294" y="605"/>
                  </a:lnTo>
                  <a:lnTo>
                    <a:pt x="306" y="604"/>
                  </a:lnTo>
                  <a:lnTo>
                    <a:pt x="317" y="599"/>
                  </a:lnTo>
                  <a:lnTo>
                    <a:pt x="326" y="591"/>
                  </a:lnTo>
                  <a:lnTo>
                    <a:pt x="337" y="582"/>
                  </a:lnTo>
                  <a:lnTo>
                    <a:pt x="347" y="575"/>
                  </a:lnTo>
                  <a:lnTo>
                    <a:pt x="355" y="565"/>
                  </a:lnTo>
                  <a:lnTo>
                    <a:pt x="362" y="556"/>
                  </a:lnTo>
                  <a:lnTo>
                    <a:pt x="365" y="570"/>
                  </a:lnTo>
                  <a:lnTo>
                    <a:pt x="370" y="584"/>
                  </a:lnTo>
                  <a:lnTo>
                    <a:pt x="374" y="598"/>
                  </a:lnTo>
                  <a:lnTo>
                    <a:pt x="381" y="609"/>
                  </a:lnTo>
                  <a:lnTo>
                    <a:pt x="388" y="618"/>
                  </a:lnTo>
                  <a:lnTo>
                    <a:pt x="396" y="629"/>
                  </a:lnTo>
                  <a:lnTo>
                    <a:pt x="402" y="633"/>
                  </a:lnTo>
                  <a:lnTo>
                    <a:pt x="414" y="637"/>
                  </a:lnTo>
                  <a:lnTo>
                    <a:pt x="425" y="633"/>
                  </a:lnTo>
                  <a:lnTo>
                    <a:pt x="436" y="627"/>
                  </a:lnTo>
                  <a:lnTo>
                    <a:pt x="445" y="618"/>
                  </a:lnTo>
                  <a:lnTo>
                    <a:pt x="453" y="609"/>
                  </a:lnTo>
                  <a:lnTo>
                    <a:pt x="460" y="598"/>
                  </a:lnTo>
                  <a:lnTo>
                    <a:pt x="465" y="587"/>
                  </a:lnTo>
                  <a:lnTo>
                    <a:pt x="470" y="577"/>
                  </a:lnTo>
                  <a:lnTo>
                    <a:pt x="472" y="572"/>
                  </a:lnTo>
                  <a:lnTo>
                    <a:pt x="478" y="582"/>
                  </a:lnTo>
                  <a:lnTo>
                    <a:pt x="484" y="592"/>
                  </a:lnTo>
                  <a:lnTo>
                    <a:pt x="490" y="604"/>
                  </a:lnTo>
                  <a:lnTo>
                    <a:pt x="498" y="613"/>
                  </a:lnTo>
                  <a:lnTo>
                    <a:pt x="510" y="620"/>
                  </a:lnTo>
                  <a:lnTo>
                    <a:pt x="521" y="628"/>
                  </a:lnTo>
                  <a:lnTo>
                    <a:pt x="531" y="633"/>
                  </a:lnTo>
                  <a:lnTo>
                    <a:pt x="541" y="633"/>
                  </a:lnTo>
                  <a:lnTo>
                    <a:pt x="551" y="633"/>
                  </a:lnTo>
                  <a:lnTo>
                    <a:pt x="557" y="624"/>
                  </a:lnTo>
                  <a:lnTo>
                    <a:pt x="565" y="615"/>
                  </a:lnTo>
                  <a:lnTo>
                    <a:pt x="569" y="604"/>
                  </a:lnTo>
                  <a:lnTo>
                    <a:pt x="571" y="591"/>
                  </a:lnTo>
                  <a:lnTo>
                    <a:pt x="571" y="577"/>
                  </a:lnTo>
                  <a:lnTo>
                    <a:pt x="569" y="566"/>
                  </a:lnTo>
                  <a:lnTo>
                    <a:pt x="565" y="556"/>
                  </a:lnTo>
                  <a:lnTo>
                    <a:pt x="565" y="562"/>
                  </a:lnTo>
                  <a:lnTo>
                    <a:pt x="572" y="568"/>
                  </a:lnTo>
                  <a:lnTo>
                    <a:pt x="577" y="572"/>
                  </a:lnTo>
                  <a:lnTo>
                    <a:pt x="580" y="577"/>
                  </a:lnTo>
                  <a:lnTo>
                    <a:pt x="585" y="585"/>
                  </a:lnTo>
                  <a:lnTo>
                    <a:pt x="597" y="596"/>
                  </a:lnTo>
                  <a:lnTo>
                    <a:pt x="605" y="603"/>
                  </a:lnTo>
                  <a:lnTo>
                    <a:pt x="612" y="606"/>
                  </a:lnTo>
                  <a:lnTo>
                    <a:pt x="617" y="610"/>
                  </a:lnTo>
                  <a:lnTo>
                    <a:pt x="623" y="613"/>
                  </a:lnTo>
                  <a:lnTo>
                    <a:pt x="629" y="616"/>
                  </a:lnTo>
                  <a:lnTo>
                    <a:pt x="633" y="618"/>
                  </a:lnTo>
                  <a:lnTo>
                    <a:pt x="640" y="620"/>
                  </a:lnTo>
                  <a:lnTo>
                    <a:pt x="645" y="620"/>
                  </a:lnTo>
                  <a:lnTo>
                    <a:pt x="653" y="616"/>
                  </a:lnTo>
                  <a:lnTo>
                    <a:pt x="656" y="606"/>
                  </a:lnTo>
                  <a:lnTo>
                    <a:pt x="660" y="596"/>
                  </a:lnTo>
                  <a:lnTo>
                    <a:pt x="660" y="580"/>
                  </a:lnTo>
                  <a:lnTo>
                    <a:pt x="656" y="566"/>
                  </a:lnTo>
                  <a:lnTo>
                    <a:pt x="653" y="551"/>
                  </a:lnTo>
                  <a:lnTo>
                    <a:pt x="645" y="537"/>
                  </a:lnTo>
                  <a:lnTo>
                    <a:pt x="640" y="523"/>
                  </a:lnTo>
                  <a:lnTo>
                    <a:pt x="649" y="528"/>
                  </a:lnTo>
                  <a:lnTo>
                    <a:pt x="656" y="537"/>
                  </a:lnTo>
                  <a:lnTo>
                    <a:pt x="665" y="539"/>
                  </a:lnTo>
                  <a:lnTo>
                    <a:pt x="674" y="544"/>
                  </a:lnTo>
                  <a:lnTo>
                    <a:pt x="679" y="549"/>
                  </a:lnTo>
                  <a:lnTo>
                    <a:pt x="686" y="553"/>
                  </a:lnTo>
                  <a:lnTo>
                    <a:pt x="694" y="558"/>
                  </a:lnTo>
                  <a:lnTo>
                    <a:pt x="699" y="561"/>
                  </a:lnTo>
                  <a:lnTo>
                    <a:pt x="706" y="563"/>
                  </a:lnTo>
                  <a:lnTo>
                    <a:pt x="712" y="565"/>
                  </a:lnTo>
                  <a:lnTo>
                    <a:pt x="716" y="568"/>
                  </a:lnTo>
                  <a:lnTo>
                    <a:pt x="720" y="568"/>
                  </a:lnTo>
                  <a:lnTo>
                    <a:pt x="726" y="568"/>
                  </a:lnTo>
                  <a:lnTo>
                    <a:pt x="728" y="568"/>
                  </a:lnTo>
                  <a:lnTo>
                    <a:pt x="732" y="568"/>
                  </a:lnTo>
                  <a:lnTo>
                    <a:pt x="735" y="568"/>
                  </a:lnTo>
                  <a:lnTo>
                    <a:pt x="740" y="563"/>
                  </a:lnTo>
                  <a:lnTo>
                    <a:pt x="742" y="553"/>
                  </a:lnTo>
                  <a:lnTo>
                    <a:pt x="738" y="543"/>
                  </a:lnTo>
                  <a:lnTo>
                    <a:pt x="735" y="528"/>
                  </a:lnTo>
                  <a:lnTo>
                    <a:pt x="728" y="515"/>
                  </a:lnTo>
                  <a:lnTo>
                    <a:pt x="719" y="501"/>
                  </a:lnTo>
                  <a:lnTo>
                    <a:pt x="710" y="490"/>
                  </a:lnTo>
                  <a:lnTo>
                    <a:pt x="698" y="480"/>
                  </a:lnTo>
                  <a:lnTo>
                    <a:pt x="706" y="485"/>
                  </a:lnTo>
                  <a:lnTo>
                    <a:pt x="712" y="486"/>
                  </a:lnTo>
                  <a:lnTo>
                    <a:pt x="720" y="490"/>
                  </a:lnTo>
                  <a:lnTo>
                    <a:pt x="730" y="492"/>
                  </a:lnTo>
                  <a:lnTo>
                    <a:pt x="738" y="492"/>
                  </a:lnTo>
                  <a:lnTo>
                    <a:pt x="747" y="495"/>
                  </a:lnTo>
                  <a:lnTo>
                    <a:pt x="755" y="495"/>
                  </a:lnTo>
                  <a:lnTo>
                    <a:pt x="772" y="495"/>
                  </a:lnTo>
                  <a:lnTo>
                    <a:pt x="778" y="495"/>
                  </a:lnTo>
                  <a:lnTo>
                    <a:pt x="786" y="495"/>
                  </a:lnTo>
                  <a:lnTo>
                    <a:pt x="792" y="492"/>
                  </a:lnTo>
                  <a:lnTo>
                    <a:pt x="796" y="492"/>
                  </a:lnTo>
                  <a:lnTo>
                    <a:pt x="799" y="492"/>
                  </a:lnTo>
                  <a:lnTo>
                    <a:pt x="802" y="490"/>
                  </a:lnTo>
                  <a:lnTo>
                    <a:pt x="803" y="490"/>
                  </a:lnTo>
                  <a:lnTo>
                    <a:pt x="803" y="480"/>
                  </a:lnTo>
                  <a:lnTo>
                    <a:pt x="799" y="476"/>
                  </a:lnTo>
                  <a:lnTo>
                    <a:pt x="795" y="468"/>
                  </a:lnTo>
                  <a:lnTo>
                    <a:pt x="790" y="462"/>
                  </a:lnTo>
                  <a:lnTo>
                    <a:pt x="782" y="455"/>
                  </a:lnTo>
                  <a:lnTo>
                    <a:pt x="775" y="449"/>
                  </a:lnTo>
                  <a:lnTo>
                    <a:pt x="764" y="444"/>
                  </a:lnTo>
                  <a:lnTo>
                    <a:pt x="772" y="444"/>
                  </a:lnTo>
                  <a:lnTo>
                    <a:pt x="782" y="444"/>
                  </a:lnTo>
                  <a:lnTo>
                    <a:pt x="792" y="444"/>
                  </a:lnTo>
                  <a:lnTo>
                    <a:pt x="803" y="447"/>
                  </a:lnTo>
                  <a:lnTo>
                    <a:pt x="813" y="444"/>
                  </a:lnTo>
                  <a:lnTo>
                    <a:pt x="822" y="444"/>
                  </a:lnTo>
                  <a:lnTo>
                    <a:pt x="827" y="444"/>
                  </a:lnTo>
                  <a:lnTo>
                    <a:pt x="834" y="438"/>
                  </a:lnTo>
                  <a:lnTo>
                    <a:pt x="830" y="433"/>
                  </a:lnTo>
                  <a:lnTo>
                    <a:pt x="827" y="427"/>
                  </a:lnTo>
                  <a:lnTo>
                    <a:pt x="819" y="422"/>
                  </a:lnTo>
                  <a:lnTo>
                    <a:pt x="810" y="414"/>
                  </a:lnTo>
                  <a:lnTo>
                    <a:pt x="802" y="406"/>
                  </a:lnTo>
                  <a:lnTo>
                    <a:pt x="792" y="403"/>
                  </a:lnTo>
                  <a:lnTo>
                    <a:pt x="782" y="398"/>
                  </a:lnTo>
                  <a:lnTo>
                    <a:pt x="775" y="394"/>
                  </a:lnTo>
                  <a:lnTo>
                    <a:pt x="784" y="394"/>
                  </a:lnTo>
                  <a:lnTo>
                    <a:pt x="795" y="391"/>
                  </a:lnTo>
                  <a:lnTo>
                    <a:pt x="804" y="389"/>
                  </a:lnTo>
                  <a:lnTo>
                    <a:pt x="817" y="389"/>
                  </a:lnTo>
                  <a:lnTo>
                    <a:pt x="825" y="385"/>
                  </a:lnTo>
                  <a:lnTo>
                    <a:pt x="834" y="384"/>
                  </a:lnTo>
                  <a:lnTo>
                    <a:pt x="841" y="381"/>
                  </a:lnTo>
                  <a:lnTo>
                    <a:pt x="845" y="376"/>
                  </a:lnTo>
                  <a:lnTo>
                    <a:pt x="845" y="374"/>
                  </a:lnTo>
                  <a:lnTo>
                    <a:pt x="842" y="372"/>
                  </a:lnTo>
                  <a:lnTo>
                    <a:pt x="842" y="370"/>
                  </a:lnTo>
                  <a:lnTo>
                    <a:pt x="839" y="366"/>
                  </a:lnTo>
                  <a:lnTo>
                    <a:pt x="834" y="363"/>
                  </a:lnTo>
                  <a:lnTo>
                    <a:pt x="827" y="362"/>
                  </a:lnTo>
                  <a:lnTo>
                    <a:pt x="822" y="360"/>
                  </a:lnTo>
                  <a:lnTo>
                    <a:pt x="817" y="357"/>
                  </a:lnTo>
                  <a:lnTo>
                    <a:pt x="810" y="356"/>
                  </a:lnTo>
                  <a:lnTo>
                    <a:pt x="802" y="353"/>
                  </a:lnTo>
                  <a:lnTo>
                    <a:pt x="792" y="351"/>
                  </a:lnTo>
                  <a:lnTo>
                    <a:pt x="784" y="348"/>
                  </a:lnTo>
                  <a:lnTo>
                    <a:pt x="775" y="347"/>
                  </a:lnTo>
                  <a:lnTo>
                    <a:pt x="764" y="346"/>
                  </a:lnTo>
                  <a:lnTo>
                    <a:pt x="755" y="344"/>
                  </a:lnTo>
                  <a:lnTo>
                    <a:pt x="746" y="344"/>
                  </a:lnTo>
                  <a:lnTo>
                    <a:pt x="750" y="343"/>
                  </a:lnTo>
                  <a:lnTo>
                    <a:pt x="752" y="343"/>
                  </a:lnTo>
                  <a:lnTo>
                    <a:pt x="758" y="341"/>
                  </a:lnTo>
                  <a:lnTo>
                    <a:pt x="764" y="341"/>
                  </a:lnTo>
                  <a:lnTo>
                    <a:pt x="774" y="337"/>
                  </a:lnTo>
                  <a:lnTo>
                    <a:pt x="780" y="336"/>
                  </a:lnTo>
                  <a:lnTo>
                    <a:pt x="790" y="333"/>
                  </a:lnTo>
                  <a:lnTo>
                    <a:pt x="799" y="332"/>
                  </a:lnTo>
                  <a:lnTo>
                    <a:pt x="806" y="328"/>
                  </a:lnTo>
                  <a:lnTo>
                    <a:pt x="815" y="324"/>
                  </a:lnTo>
                  <a:lnTo>
                    <a:pt x="822" y="322"/>
                  </a:lnTo>
                  <a:lnTo>
                    <a:pt x="827" y="319"/>
                  </a:lnTo>
                  <a:lnTo>
                    <a:pt x="834" y="318"/>
                  </a:lnTo>
                  <a:lnTo>
                    <a:pt x="839" y="315"/>
                  </a:lnTo>
                  <a:lnTo>
                    <a:pt x="841" y="313"/>
                  </a:lnTo>
                  <a:lnTo>
                    <a:pt x="841" y="309"/>
                  </a:lnTo>
                  <a:lnTo>
                    <a:pt x="839" y="305"/>
                  </a:lnTo>
                  <a:lnTo>
                    <a:pt x="834" y="300"/>
                  </a:lnTo>
                  <a:lnTo>
                    <a:pt x="827" y="298"/>
                  </a:lnTo>
                  <a:lnTo>
                    <a:pt x="825" y="296"/>
                  </a:lnTo>
                  <a:lnTo>
                    <a:pt x="817" y="294"/>
                  </a:lnTo>
                  <a:lnTo>
                    <a:pt x="810" y="291"/>
                  </a:lnTo>
                  <a:lnTo>
                    <a:pt x="803" y="291"/>
                  </a:lnTo>
                  <a:lnTo>
                    <a:pt x="796" y="289"/>
                  </a:lnTo>
                  <a:lnTo>
                    <a:pt x="790" y="289"/>
                  </a:lnTo>
                  <a:lnTo>
                    <a:pt x="784" y="286"/>
                  </a:lnTo>
                  <a:lnTo>
                    <a:pt x="775" y="286"/>
                  </a:lnTo>
                  <a:lnTo>
                    <a:pt x="770" y="284"/>
                  </a:lnTo>
                  <a:lnTo>
                    <a:pt x="750" y="284"/>
                  </a:lnTo>
                  <a:lnTo>
                    <a:pt x="760" y="279"/>
                  </a:lnTo>
                  <a:lnTo>
                    <a:pt x="774" y="274"/>
                  </a:lnTo>
                  <a:lnTo>
                    <a:pt x="784" y="269"/>
                  </a:lnTo>
                  <a:lnTo>
                    <a:pt x="792" y="260"/>
                  </a:lnTo>
                  <a:lnTo>
                    <a:pt x="799" y="253"/>
                  </a:lnTo>
                  <a:lnTo>
                    <a:pt x="804" y="246"/>
                  </a:lnTo>
                  <a:lnTo>
                    <a:pt x="806" y="239"/>
                  </a:lnTo>
                  <a:lnTo>
                    <a:pt x="806" y="234"/>
                  </a:lnTo>
                  <a:lnTo>
                    <a:pt x="803" y="233"/>
                  </a:lnTo>
                  <a:lnTo>
                    <a:pt x="799" y="231"/>
                  </a:lnTo>
                  <a:lnTo>
                    <a:pt x="795" y="229"/>
                  </a:lnTo>
                  <a:lnTo>
                    <a:pt x="790" y="229"/>
                  </a:lnTo>
                  <a:lnTo>
                    <a:pt x="782" y="227"/>
                  </a:lnTo>
                  <a:lnTo>
                    <a:pt x="775" y="227"/>
                  </a:lnTo>
                  <a:lnTo>
                    <a:pt x="767" y="225"/>
                  </a:lnTo>
                  <a:lnTo>
                    <a:pt x="758" y="223"/>
                  </a:lnTo>
                  <a:lnTo>
                    <a:pt x="750" y="223"/>
                  </a:lnTo>
                  <a:lnTo>
                    <a:pt x="742" y="223"/>
                  </a:lnTo>
                  <a:lnTo>
                    <a:pt x="704" y="223"/>
                  </a:lnTo>
                  <a:lnTo>
                    <a:pt x="712" y="218"/>
                  </a:lnTo>
                  <a:lnTo>
                    <a:pt x="724" y="209"/>
                  </a:lnTo>
                  <a:lnTo>
                    <a:pt x="735" y="199"/>
                  </a:lnTo>
                  <a:lnTo>
                    <a:pt x="750" y="189"/>
                  </a:lnTo>
                  <a:lnTo>
                    <a:pt x="758" y="179"/>
                  </a:lnTo>
                  <a:lnTo>
                    <a:pt x="764" y="169"/>
                  </a:lnTo>
                  <a:lnTo>
                    <a:pt x="770" y="157"/>
                  </a:lnTo>
                  <a:lnTo>
                    <a:pt x="767" y="152"/>
                  </a:lnTo>
                  <a:lnTo>
                    <a:pt x="760" y="147"/>
                  </a:lnTo>
                  <a:lnTo>
                    <a:pt x="758" y="143"/>
                  </a:lnTo>
                  <a:lnTo>
                    <a:pt x="752" y="143"/>
                  </a:lnTo>
                  <a:lnTo>
                    <a:pt x="746" y="143"/>
                  </a:lnTo>
                  <a:lnTo>
                    <a:pt x="738" y="142"/>
                  </a:lnTo>
                  <a:lnTo>
                    <a:pt x="730" y="143"/>
                  </a:lnTo>
                  <a:lnTo>
                    <a:pt x="720" y="143"/>
                  </a:lnTo>
                  <a:lnTo>
                    <a:pt x="712" y="143"/>
                  </a:lnTo>
                  <a:lnTo>
                    <a:pt x="706" y="147"/>
                  </a:lnTo>
                  <a:lnTo>
                    <a:pt x="695" y="150"/>
                  </a:lnTo>
                  <a:lnTo>
                    <a:pt x="686" y="152"/>
                  </a:lnTo>
                  <a:lnTo>
                    <a:pt x="678" y="152"/>
                  </a:lnTo>
                  <a:lnTo>
                    <a:pt x="670" y="157"/>
                  </a:lnTo>
                  <a:lnTo>
                    <a:pt x="663" y="160"/>
                  </a:lnTo>
                  <a:lnTo>
                    <a:pt x="655" y="163"/>
                  </a:lnTo>
                  <a:lnTo>
                    <a:pt x="656" y="155"/>
                  </a:lnTo>
                  <a:lnTo>
                    <a:pt x="657" y="143"/>
                  </a:lnTo>
                  <a:lnTo>
                    <a:pt x="660" y="133"/>
                  </a:lnTo>
                  <a:lnTo>
                    <a:pt x="663" y="120"/>
                  </a:lnTo>
                  <a:lnTo>
                    <a:pt x="665" y="112"/>
                  </a:lnTo>
                  <a:lnTo>
                    <a:pt x="665" y="100"/>
                  </a:lnTo>
                  <a:lnTo>
                    <a:pt x="663" y="93"/>
                  </a:lnTo>
                  <a:lnTo>
                    <a:pt x="653" y="84"/>
                  </a:lnTo>
                  <a:lnTo>
                    <a:pt x="645" y="84"/>
                  </a:lnTo>
                  <a:lnTo>
                    <a:pt x="640" y="86"/>
                  </a:lnTo>
                  <a:lnTo>
                    <a:pt x="635" y="86"/>
                  </a:lnTo>
                  <a:lnTo>
                    <a:pt x="629" y="90"/>
                  </a:lnTo>
                  <a:lnTo>
                    <a:pt x="623" y="93"/>
                  </a:lnTo>
                  <a:lnTo>
                    <a:pt x="615" y="98"/>
                  </a:lnTo>
                  <a:lnTo>
                    <a:pt x="609" y="100"/>
                  </a:lnTo>
                  <a:lnTo>
                    <a:pt x="600" y="105"/>
                  </a:lnTo>
                  <a:lnTo>
                    <a:pt x="593" y="112"/>
                  </a:lnTo>
                  <a:lnTo>
                    <a:pt x="585" y="114"/>
                  </a:lnTo>
                  <a:lnTo>
                    <a:pt x="579" y="118"/>
                  </a:lnTo>
                  <a:lnTo>
                    <a:pt x="569" y="128"/>
                  </a:lnTo>
                  <a:lnTo>
                    <a:pt x="565" y="131"/>
                  </a:lnTo>
                  <a:lnTo>
                    <a:pt x="561" y="136"/>
                  </a:lnTo>
                  <a:lnTo>
                    <a:pt x="565" y="120"/>
                  </a:lnTo>
                  <a:lnTo>
                    <a:pt x="565" y="107"/>
                  </a:lnTo>
                  <a:lnTo>
                    <a:pt x="568" y="91"/>
                  </a:lnTo>
                  <a:lnTo>
                    <a:pt x="565" y="75"/>
                  </a:lnTo>
                  <a:lnTo>
                    <a:pt x="565" y="62"/>
                  </a:lnTo>
                  <a:lnTo>
                    <a:pt x="561" y="51"/>
                  </a:lnTo>
                  <a:lnTo>
                    <a:pt x="557" y="42"/>
                  </a:lnTo>
                  <a:lnTo>
                    <a:pt x="551" y="36"/>
                  </a:lnTo>
                  <a:lnTo>
                    <a:pt x="541" y="36"/>
                  </a:lnTo>
                  <a:lnTo>
                    <a:pt x="531" y="37"/>
                  </a:lnTo>
                  <a:lnTo>
                    <a:pt x="518" y="42"/>
                  </a:lnTo>
                  <a:lnTo>
                    <a:pt x="506" y="48"/>
                  </a:lnTo>
                  <a:lnTo>
                    <a:pt x="493" y="53"/>
                  </a:lnTo>
                  <a:lnTo>
                    <a:pt x="485" y="61"/>
                  </a:lnTo>
                  <a:lnTo>
                    <a:pt x="476" y="67"/>
                  </a:lnTo>
                  <a:lnTo>
                    <a:pt x="472" y="70"/>
                  </a:lnTo>
                  <a:lnTo>
                    <a:pt x="472" y="56"/>
                  </a:lnTo>
                  <a:lnTo>
                    <a:pt x="466" y="45"/>
                  </a:lnTo>
                  <a:lnTo>
                    <a:pt x="462" y="34"/>
                  </a:lnTo>
                  <a:lnTo>
                    <a:pt x="457" y="24"/>
                  </a:lnTo>
                  <a:lnTo>
                    <a:pt x="450" y="15"/>
                  </a:lnTo>
                  <a:lnTo>
                    <a:pt x="441" y="8"/>
                  </a:lnTo>
                  <a:lnTo>
                    <a:pt x="430" y="2"/>
                  </a:lnTo>
                  <a:lnTo>
                    <a:pt x="420" y="0"/>
                  </a:lnTo>
                  <a:lnTo>
                    <a:pt x="409" y="4"/>
                  </a:lnTo>
                  <a:lnTo>
                    <a:pt x="401" y="8"/>
                  </a:lnTo>
                  <a:lnTo>
                    <a:pt x="394" y="15"/>
                  </a:lnTo>
                  <a:lnTo>
                    <a:pt x="388" y="24"/>
                  </a:lnTo>
                  <a:lnTo>
                    <a:pt x="382" y="34"/>
                  </a:lnTo>
                  <a:lnTo>
                    <a:pt x="380" y="46"/>
                  </a:lnTo>
                  <a:lnTo>
                    <a:pt x="375" y="58"/>
                  </a:lnTo>
                  <a:lnTo>
                    <a:pt x="370" y="56"/>
                  </a:lnTo>
                  <a:lnTo>
                    <a:pt x="362" y="51"/>
                  </a:lnTo>
                  <a:lnTo>
                    <a:pt x="355" y="43"/>
                  </a:lnTo>
                  <a:lnTo>
                    <a:pt x="346" y="37"/>
                  </a:lnTo>
                  <a:lnTo>
                    <a:pt x="337" y="32"/>
                  </a:lnTo>
                  <a:lnTo>
                    <a:pt x="326" y="28"/>
                  </a:lnTo>
                  <a:lnTo>
                    <a:pt x="318" y="27"/>
                  </a:lnTo>
                  <a:lnTo>
                    <a:pt x="310" y="27"/>
                  </a:lnTo>
                  <a:lnTo>
                    <a:pt x="306" y="28"/>
                  </a:lnTo>
                  <a:lnTo>
                    <a:pt x="302" y="34"/>
                  </a:lnTo>
                  <a:lnTo>
                    <a:pt x="302" y="46"/>
                  </a:lnTo>
                  <a:lnTo>
                    <a:pt x="306" y="58"/>
                  </a:lnTo>
                  <a:lnTo>
                    <a:pt x="310" y="72"/>
                  </a:lnTo>
                  <a:lnTo>
                    <a:pt x="315" y="88"/>
                  </a:lnTo>
                  <a:lnTo>
                    <a:pt x="319" y="103"/>
                  </a:lnTo>
                  <a:lnTo>
                    <a:pt x="326" y="114"/>
                  </a:lnTo>
                  <a:lnTo>
                    <a:pt x="321" y="112"/>
                  </a:lnTo>
                  <a:lnTo>
                    <a:pt x="315" y="107"/>
                  </a:lnTo>
                  <a:lnTo>
                    <a:pt x="309" y="103"/>
                  </a:lnTo>
                  <a:lnTo>
                    <a:pt x="301" y="98"/>
                  </a:lnTo>
                  <a:lnTo>
                    <a:pt x="294" y="91"/>
                  </a:lnTo>
                  <a:lnTo>
                    <a:pt x="286" y="84"/>
                  </a:lnTo>
                  <a:lnTo>
                    <a:pt x="278" y="79"/>
                  </a:lnTo>
                  <a:lnTo>
                    <a:pt x="269" y="72"/>
                  </a:lnTo>
                  <a:lnTo>
                    <a:pt x="261" y="69"/>
                  </a:lnTo>
                  <a:lnTo>
                    <a:pt x="251" y="65"/>
                  </a:lnTo>
                  <a:lnTo>
                    <a:pt x="245" y="60"/>
                  </a:lnTo>
                  <a:lnTo>
                    <a:pt x="235" y="56"/>
                  </a:lnTo>
                  <a:lnTo>
                    <a:pt x="228" y="53"/>
                  </a:lnTo>
                  <a:lnTo>
                    <a:pt x="223" y="53"/>
                  </a:lnTo>
                  <a:lnTo>
                    <a:pt x="215" y="51"/>
                  </a:lnTo>
                  <a:lnTo>
                    <a:pt x="211" y="53"/>
                  </a:lnTo>
                  <a:lnTo>
                    <a:pt x="204" y="58"/>
                  </a:lnTo>
                  <a:lnTo>
                    <a:pt x="200" y="65"/>
                  </a:lnTo>
                  <a:lnTo>
                    <a:pt x="200" y="72"/>
                  </a:lnTo>
                  <a:lnTo>
                    <a:pt x="206" y="82"/>
                  </a:lnTo>
                  <a:lnTo>
                    <a:pt x="211" y="91"/>
                  </a:lnTo>
                  <a:lnTo>
                    <a:pt x="218" y="103"/>
                  </a:lnTo>
                  <a:lnTo>
                    <a:pt x="223" y="112"/>
                  </a:lnTo>
                  <a:lnTo>
                    <a:pt x="227" y="118"/>
                  </a:lnTo>
                  <a:lnTo>
                    <a:pt x="223" y="114"/>
                  </a:lnTo>
                  <a:lnTo>
                    <a:pt x="220" y="112"/>
                  </a:lnTo>
                  <a:lnTo>
                    <a:pt x="211" y="103"/>
                  </a:lnTo>
                  <a:lnTo>
                    <a:pt x="204" y="100"/>
                  </a:lnTo>
                  <a:lnTo>
                    <a:pt x="198" y="98"/>
                  </a:lnTo>
                  <a:lnTo>
                    <a:pt x="191" y="93"/>
                  </a:lnTo>
                  <a:lnTo>
                    <a:pt x="186" y="90"/>
                  </a:lnTo>
                  <a:lnTo>
                    <a:pt x="176" y="86"/>
                  </a:lnTo>
                  <a:lnTo>
                    <a:pt x="172" y="84"/>
                  </a:lnTo>
                  <a:lnTo>
                    <a:pt x="166" y="82"/>
                  </a:lnTo>
                  <a:lnTo>
                    <a:pt x="159" y="82"/>
                  </a:lnTo>
                  <a:lnTo>
                    <a:pt x="155" y="81"/>
                  </a:lnTo>
                  <a:lnTo>
                    <a:pt x="151" y="82"/>
                  </a:lnTo>
                  <a:lnTo>
                    <a:pt x="146" y="82"/>
                  </a:lnTo>
                  <a:lnTo>
                    <a:pt x="143" y="84"/>
                  </a:lnTo>
                  <a:lnTo>
                    <a:pt x="140" y="91"/>
                  </a:lnTo>
                  <a:lnTo>
                    <a:pt x="143" y="100"/>
                  </a:lnTo>
                  <a:lnTo>
                    <a:pt x="148" y="112"/>
                  </a:lnTo>
                  <a:lnTo>
                    <a:pt x="155" y="122"/>
                  </a:lnTo>
                  <a:lnTo>
                    <a:pt x="166" y="133"/>
                  </a:lnTo>
                  <a:lnTo>
                    <a:pt x="172" y="143"/>
                  </a:lnTo>
                  <a:lnTo>
                    <a:pt x="180" y="152"/>
                  </a:lnTo>
                  <a:lnTo>
                    <a:pt x="186" y="160"/>
                  </a:lnTo>
                  <a:lnTo>
                    <a:pt x="176" y="155"/>
                  </a:lnTo>
                  <a:lnTo>
                    <a:pt x="170" y="152"/>
                  </a:lnTo>
                  <a:lnTo>
                    <a:pt x="160" y="147"/>
                  </a:lnTo>
                  <a:lnTo>
                    <a:pt x="151" y="142"/>
                  </a:lnTo>
                  <a:lnTo>
                    <a:pt x="142" y="138"/>
                  </a:lnTo>
                  <a:lnTo>
                    <a:pt x="132" y="133"/>
                  </a:lnTo>
                  <a:lnTo>
                    <a:pt x="122" y="131"/>
                  </a:lnTo>
                  <a:lnTo>
                    <a:pt x="111" y="127"/>
                  </a:lnTo>
                  <a:lnTo>
                    <a:pt x="103" y="124"/>
                  </a:lnTo>
                  <a:lnTo>
                    <a:pt x="96" y="122"/>
                  </a:lnTo>
                  <a:lnTo>
                    <a:pt x="88" y="120"/>
                  </a:lnTo>
                  <a:lnTo>
                    <a:pt x="80" y="119"/>
                  </a:lnTo>
                  <a:lnTo>
                    <a:pt x="73" y="118"/>
                  </a:lnTo>
                  <a:lnTo>
                    <a:pt x="68" y="119"/>
                  </a:lnTo>
                  <a:lnTo>
                    <a:pt x="65" y="120"/>
                  </a:lnTo>
                  <a:lnTo>
                    <a:pt x="64" y="122"/>
                  </a:lnTo>
                  <a:lnTo>
                    <a:pt x="64" y="129"/>
                  </a:lnTo>
                  <a:lnTo>
                    <a:pt x="68" y="138"/>
                  </a:lnTo>
                  <a:lnTo>
                    <a:pt x="76" y="151"/>
                  </a:lnTo>
                  <a:lnTo>
                    <a:pt x="85" y="162"/>
                  </a:lnTo>
                  <a:lnTo>
                    <a:pt x="96" y="174"/>
                  </a:lnTo>
                  <a:lnTo>
                    <a:pt x="111" y="188"/>
                  </a:lnTo>
                  <a:lnTo>
                    <a:pt x="122" y="195"/>
                  </a:lnTo>
                  <a:lnTo>
                    <a:pt x="132" y="204"/>
                  </a:lnTo>
                  <a:close/>
                </a:path>
              </a:pathLst>
            </a:custGeom>
            <a:solidFill>
              <a:srgbClr val="FFFF8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GB" sz="1349"/>
            </a:p>
          </p:txBody>
        </p:sp>
        <p:sp>
          <p:nvSpPr>
            <p:cNvPr id="83" name="Freeform 21">
              <a:extLst>
                <a:ext uri="{FF2B5EF4-FFF2-40B4-BE49-F238E27FC236}">
                  <a16:creationId xmlns:a16="http://schemas.microsoft.com/office/drawing/2014/main" id="{BFC66F2F-5D4F-403E-8400-5DE254DC1B98}"/>
                </a:ext>
              </a:extLst>
            </p:cNvPr>
            <p:cNvSpPr>
              <a:spLocks/>
            </p:cNvSpPr>
            <p:nvPr/>
          </p:nvSpPr>
          <p:spPr bwMode="auto">
            <a:xfrm>
              <a:off x="-82377" y="5819765"/>
              <a:ext cx="275585" cy="213754"/>
            </a:xfrm>
            <a:custGeom>
              <a:avLst/>
              <a:gdLst>
                <a:gd name="T0" fmla="*/ 226 w 553"/>
                <a:gd name="T1" fmla="*/ 66 h 390"/>
                <a:gd name="T2" fmla="*/ 251 w 553"/>
                <a:gd name="T3" fmla="*/ 79 h 390"/>
                <a:gd name="T4" fmla="*/ 263 w 553"/>
                <a:gd name="T5" fmla="*/ 72 h 390"/>
                <a:gd name="T6" fmla="*/ 279 w 553"/>
                <a:gd name="T7" fmla="*/ 76 h 390"/>
                <a:gd name="T8" fmla="*/ 298 w 553"/>
                <a:gd name="T9" fmla="*/ 76 h 390"/>
                <a:gd name="T10" fmla="*/ 346 w 553"/>
                <a:gd name="T11" fmla="*/ 22 h 390"/>
                <a:gd name="T12" fmla="*/ 323 w 553"/>
                <a:gd name="T13" fmla="*/ 80 h 390"/>
                <a:gd name="T14" fmla="*/ 334 w 553"/>
                <a:gd name="T15" fmla="*/ 94 h 390"/>
                <a:gd name="T16" fmla="*/ 364 w 553"/>
                <a:gd name="T17" fmla="*/ 79 h 390"/>
                <a:gd name="T18" fmla="*/ 353 w 553"/>
                <a:gd name="T19" fmla="*/ 96 h 390"/>
                <a:gd name="T20" fmla="*/ 366 w 553"/>
                <a:gd name="T21" fmla="*/ 110 h 390"/>
                <a:gd name="T22" fmla="*/ 381 w 553"/>
                <a:gd name="T23" fmla="*/ 119 h 390"/>
                <a:gd name="T24" fmla="*/ 392 w 553"/>
                <a:gd name="T25" fmla="*/ 132 h 390"/>
                <a:gd name="T26" fmla="*/ 401 w 553"/>
                <a:gd name="T27" fmla="*/ 148 h 390"/>
                <a:gd name="T28" fmla="*/ 453 w 553"/>
                <a:gd name="T29" fmla="*/ 141 h 390"/>
                <a:gd name="T30" fmla="*/ 528 w 553"/>
                <a:gd name="T31" fmla="*/ 129 h 390"/>
                <a:gd name="T32" fmla="*/ 504 w 553"/>
                <a:gd name="T33" fmla="*/ 134 h 390"/>
                <a:gd name="T34" fmla="*/ 438 w 553"/>
                <a:gd name="T35" fmla="*/ 148 h 390"/>
                <a:gd name="T36" fmla="*/ 410 w 553"/>
                <a:gd name="T37" fmla="*/ 167 h 390"/>
                <a:gd name="T38" fmla="*/ 450 w 553"/>
                <a:gd name="T39" fmla="*/ 179 h 390"/>
                <a:gd name="T40" fmla="*/ 470 w 553"/>
                <a:gd name="T41" fmla="*/ 184 h 390"/>
                <a:gd name="T42" fmla="*/ 418 w 553"/>
                <a:gd name="T43" fmla="*/ 187 h 390"/>
                <a:gd name="T44" fmla="*/ 405 w 553"/>
                <a:gd name="T45" fmla="*/ 208 h 390"/>
                <a:gd name="T46" fmla="*/ 402 w 553"/>
                <a:gd name="T47" fmla="*/ 227 h 390"/>
                <a:gd name="T48" fmla="*/ 386 w 553"/>
                <a:gd name="T49" fmla="*/ 234 h 390"/>
                <a:gd name="T50" fmla="*/ 401 w 553"/>
                <a:gd name="T51" fmla="*/ 252 h 390"/>
                <a:gd name="T52" fmla="*/ 381 w 553"/>
                <a:gd name="T53" fmla="*/ 246 h 390"/>
                <a:gd name="T54" fmla="*/ 364 w 553"/>
                <a:gd name="T55" fmla="*/ 248 h 390"/>
                <a:gd name="T56" fmla="*/ 369 w 553"/>
                <a:gd name="T57" fmla="*/ 270 h 390"/>
                <a:gd name="T58" fmla="*/ 425 w 553"/>
                <a:gd name="T59" fmla="*/ 335 h 390"/>
                <a:gd name="T60" fmla="*/ 390 w 553"/>
                <a:gd name="T61" fmla="*/ 303 h 390"/>
                <a:gd name="T62" fmla="*/ 346 w 553"/>
                <a:gd name="T63" fmla="*/ 262 h 390"/>
                <a:gd name="T64" fmla="*/ 333 w 553"/>
                <a:gd name="T65" fmla="*/ 281 h 390"/>
                <a:gd name="T66" fmla="*/ 361 w 553"/>
                <a:gd name="T67" fmla="*/ 360 h 390"/>
                <a:gd name="T68" fmla="*/ 305 w 553"/>
                <a:gd name="T69" fmla="*/ 265 h 390"/>
                <a:gd name="T70" fmla="*/ 273 w 553"/>
                <a:gd name="T71" fmla="*/ 295 h 390"/>
                <a:gd name="T72" fmla="*/ 258 w 553"/>
                <a:gd name="T73" fmla="*/ 265 h 390"/>
                <a:gd name="T74" fmla="*/ 237 w 553"/>
                <a:gd name="T75" fmla="*/ 258 h 390"/>
                <a:gd name="T76" fmla="*/ 210 w 553"/>
                <a:gd name="T77" fmla="*/ 298 h 390"/>
                <a:gd name="T78" fmla="*/ 195 w 553"/>
                <a:gd name="T79" fmla="*/ 335 h 390"/>
                <a:gd name="T80" fmla="*/ 213 w 553"/>
                <a:gd name="T81" fmla="*/ 247 h 390"/>
                <a:gd name="T82" fmla="*/ 147 w 553"/>
                <a:gd name="T83" fmla="*/ 295 h 390"/>
                <a:gd name="T84" fmla="*/ 175 w 553"/>
                <a:gd name="T85" fmla="*/ 252 h 390"/>
                <a:gd name="T86" fmla="*/ 180 w 553"/>
                <a:gd name="T87" fmla="*/ 228 h 390"/>
                <a:gd name="T88" fmla="*/ 168 w 553"/>
                <a:gd name="T89" fmla="*/ 215 h 390"/>
                <a:gd name="T90" fmla="*/ 136 w 553"/>
                <a:gd name="T91" fmla="*/ 211 h 390"/>
                <a:gd name="T92" fmla="*/ 64 w 553"/>
                <a:gd name="T93" fmla="*/ 227 h 390"/>
                <a:gd name="T94" fmla="*/ 33 w 553"/>
                <a:gd name="T95" fmla="*/ 234 h 390"/>
                <a:gd name="T96" fmla="*/ 112 w 553"/>
                <a:gd name="T97" fmla="*/ 209 h 390"/>
                <a:gd name="T98" fmla="*/ 156 w 553"/>
                <a:gd name="T99" fmla="*/ 190 h 390"/>
                <a:gd name="T100" fmla="*/ 139 w 553"/>
                <a:gd name="T101" fmla="*/ 165 h 390"/>
                <a:gd name="T102" fmla="*/ 104 w 553"/>
                <a:gd name="T103" fmla="*/ 161 h 390"/>
                <a:gd name="T104" fmla="*/ 146 w 553"/>
                <a:gd name="T105" fmla="*/ 152 h 390"/>
                <a:gd name="T106" fmla="*/ 155 w 553"/>
                <a:gd name="T107" fmla="*/ 139 h 390"/>
                <a:gd name="T108" fmla="*/ 158 w 553"/>
                <a:gd name="T109" fmla="*/ 122 h 390"/>
                <a:gd name="T110" fmla="*/ 130 w 553"/>
                <a:gd name="T111" fmla="*/ 100 h 390"/>
                <a:gd name="T112" fmla="*/ 78 w 553"/>
                <a:gd name="T113" fmla="*/ 61 h 390"/>
                <a:gd name="T114" fmla="*/ 88 w 553"/>
                <a:gd name="T115" fmla="*/ 68 h 390"/>
                <a:gd name="T116" fmla="*/ 139 w 553"/>
                <a:gd name="T117" fmla="*/ 96 h 390"/>
                <a:gd name="T118" fmla="*/ 178 w 553"/>
                <a:gd name="T119" fmla="*/ 104 h 390"/>
                <a:gd name="T120" fmla="*/ 184 w 553"/>
                <a:gd name="T121" fmla="*/ 94 h 390"/>
                <a:gd name="T122" fmla="*/ 206 w 553"/>
                <a:gd name="T123" fmla="*/ 89 h 390"/>
                <a:gd name="T124" fmla="*/ 164 w 553"/>
                <a:gd name="T125" fmla="*/ 0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553" h="390">
                  <a:moveTo>
                    <a:pt x="164" y="0"/>
                  </a:moveTo>
                  <a:lnTo>
                    <a:pt x="178" y="17"/>
                  </a:lnTo>
                  <a:lnTo>
                    <a:pt x="194" y="33"/>
                  </a:lnTo>
                  <a:lnTo>
                    <a:pt x="206" y="47"/>
                  </a:lnTo>
                  <a:lnTo>
                    <a:pt x="214" y="58"/>
                  </a:lnTo>
                  <a:lnTo>
                    <a:pt x="226" y="66"/>
                  </a:lnTo>
                  <a:lnTo>
                    <a:pt x="235" y="74"/>
                  </a:lnTo>
                  <a:lnTo>
                    <a:pt x="241" y="79"/>
                  </a:lnTo>
                  <a:lnTo>
                    <a:pt x="245" y="80"/>
                  </a:lnTo>
                  <a:lnTo>
                    <a:pt x="249" y="80"/>
                  </a:lnTo>
                  <a:lnTo>
                    <a:pt x="249" y="79"/>
                  </a:lnTo>
                  <a:lnTo>
                    <a:pt x="251" y="79"/>
                  </a:lnTo>
                  <a:lnTo>
                    <a:pt x="255" y="77"/>
                  </a:lnTo>
                  <a:lnTo>
                    <a:pt x="258" y="76"/>
                  </a:lnTo>
                  <a:lnTo>
                    <a:pt x="258" y="75"/>
                  </a:lnTo>
                  <a:lnTo>
                    <a:pt x="259" y="72"/>
                  </a:lnTo>
                  <a:lnTo>
                    <a:pt x="259" y="70"/>
                  </a:lnTo>
                  <a:lnTo>
                    <a:pt x="263" y="72"/>
                  </a:lnTo>
                  <a:lnTo>
                    <a:pt x="265" y="75"/>
                  </a:lnTo>
                  <a:lnTo>
                    <a:pt x="269" y="76"/>
                  </a:lnTo>
                  <a:lnTo>
                    <a:pt x="270" y="77"/>
                  </a:lnTo>
                  <a:lnTo>
                    <a:pt x="275" y="79"/>
                  </a:lnTo>
                  <a:lnTo>
                    <a:pt x="278" y="77"/>
                  </a:lnTo>
                  <a:lnTo>
                    <a:pt x="279" y="76"/>
                  </a:lnTo>
                  <a:lnTo>
                    <a:pt x="283" y="72"/>
                  </a:lnTo>
                  <a:lnTo>
                    <a:pt x="283" y="79"/>
                  </a:lnTo>
                  <a:lnTo>
                    <a:pt x="286" y="80"/>
                  </a:lnTo>
                  <a:lnTo>
                    <a:pt x="291" y="80"/>
                  </a:lnTo>
                  <a:lnTo>
                    <a:pt x="291" y="79"/>
                  </a:lnTo>
                  <a:lnTo>
                    <a:pt x="298" y="76"/>
                  </a:lnTo>
                  <a:lnTo>
                    <a:pt x="303" y="72"/>
                  </a:lnTo>
                  <a:lnTo>
                    <a:pt x="311" y="66"/>
                  </a:lnTo>
                  <a:lnTo>
                    <a:pt x="319" y="58"/>
                  </a:lnTo>
                  <a:lnTo>
                    <a:pt x="329" y="47"/>
                  </a:lnTo>
                  <a:lnTo>
                    <a:pt x="338" y="36"/>
                  </a:lnTo>
                  <a:lnTo>
                    <a:pt x="346" y="22"/>
                  </a:lnTo>
                  <a:lnTo>
                    <a:pt x="341" y="33"/>
                  </a:lnTo>
                  <a:lnTo>
                    <a:pt x="335" y="44"/>
                  </a:lnTo>
                  <a:lnTo>
                    <a:pt x="331" y="57"/>
                  </a:lnTo>
                  <a:lnTo>
                    <a:pt x="329" y="66"/>
                  </a:lnTo>
                  <a:lnTo>
                    <a:pt x="326" y="75"/>
                  </a:lnTo>
                  <a:lnTo>
                    <a:pt x="323" y="80"/>
                  </a:lnTo>
                  <a:lnTo>
                    <a:pt x="321" y="85"/>
                  </a:lnTo>
                  <a:lnTo>
                    <a:pt x="321" y="87"/>
                  </a:lnTo>
                  <a:lnTo>
                    <a:pt x="323" y="87"/>
                  </a:lnTo>
                  <a:lnTo>
                    <a:pt x="326" y="89"/>
                  </a:lnTo>
                  <a:lnTo>
                    <a:pt x="330" y="90"/>
                  </a:lnTo>
                  <a:lnTo>
                    <a:pt x="334" y="94"/>
                  </a:lnTo>
                  <a:lnTo>
                    <a:pt x="335" y="94"/>
                  </a:lnTo>
                  <a:lnTo>
                    <a:pt x="338" y="93"/>
                  </a:lnTo>
                  <a:lnTo>
                    <a:pt x="344" y="89"/>
                  </a:lnTo>
                  <a:lnTo>
                    <a:pt x="349" y="85"/>
                  </a:lnTo>
                  <a:lnTo>
                    <a:pt x="356" y="82"/>
                  </a:lnTo>
                  <a:lnTo>
                    <a:pt x="364" y="79"/>
                  </a:lnTo>
                  <a:lnTo>
                    <a:pt x="373" y="74"/>
                  </a:lnTo>
                  <a:lnTo>
                    <a:pt x="381" y="70"/>
                  </a:lnTo>
                  <a:lnTo>
                    <a:pt x="370" y="76"/>
                  </a:lnTo>
                  <a:lnTo>
                    <a:pt x="358" y="89"/>
                  </a:lnTo>
                  <a:lnTo>
                    <a:pt x="354" y="94"/>
                  </a:lnTo>
                  <a:lnTo>
                    <a:pt x="353" y="96"/>
                  </a:lnTo>
                  <a:lnTo>
                    <a:pt x="353" y="100"/>
                  </a:lnTo>
                  <a:lnTo>
                    <a:pt x="354" y="100"/>
                  </a:lnTo>
                  <a:lnTo>
                    <a:pt x="356" y="101"/>
                  </a:lnTo>
                  <a:lnTo>
                    <a:pt x="358" y="103"/>
                  </a:lnTo>
                  <a:lnTo>
                    <a:pt x="364" y="108"/>
                  </a:lnTo>
                  <a:lnTo>
                    <a:pt x="366" y="110"/>
                  </a:lnTo>
                  <a:lnTo>
                    <a:pt x="370" y="112"/>
                  </a:lnTo>
                  <a:lnTo>
                    <a:pt x="373" y="113"/>
                  </a:lnTo>
                  <a:lnTo>
                    <a:pt x="373" y="115"/>
                  </a:lnTo>
                  <a:lnTo>
                    <a:pt x="374" y="115"/>
                  </a:lnTo>
                  <a:lnTo>
                    <a:pt x="378" y="118"/>
                  </a:lnTo>
                  <a:lnTo>
                    <a:pt x="381" y="119"/>
                  </a:lnTo>
                  <a:lnTo>
                    <a:pt x="382" y="122"/>
                  </a:lnTo>
                  <a:lnTo>
                    <a:pt x="385" y="122"/>
                  </a:lnTo>
                  <a:lnTo>
                    <a:pt x="386" y="124"/>
                  </a:lnTo>
                  <a:lnTo>
                    <a:pt x="390" y="127"/>
                  </a:lnTo>
                  <a:lnTo>
                    <a:pt x="390" y="129"/>
                  </a:lnTo>
                  <a:lnTo>
                    <a:pt x="392" y="132"/>
                  </a:lnTo>
                  <a:lnTo>
                    <a:pt x="393" y="134"/>
                  </a:lnTo>
                  <a:lnTo>
                    <a:pt x="393" y="137"/>
                  </a:lnTo>
                  <a:lnTo>
                    <a:pt x="396" y="137"/>
                  </a:lnTo>
                  <a:lnTo>
                    <a:pt x="397" y="141"/>
                  </a:lnTo>
                  <a:lnTo>
                    <a:pt x="401" y="142"/>
                  </a:lnTo>
                  <a:lnTo>
                    <a:pt x="401" y="148"/>
                  </a:lnTo>
                  <a:lnTo>
                    <a:pt x="410" y="148"/>
                  </a:lnTo>
                  <a:lnTo>
                    <a:pt x="418" y="146"/>
                  </a:lnTo>
                  <a:lnTo>
                    <a:pt x="425" y="144"/>
                  </a:lnTo>
                  <a:lnTo>
                    <a:pt x="434" y="144"/>
                  </a:lnTo>
                  <a:lnTo>
                    <a:pt x="445" y="142"/>
                  </a:lnTo>
                  <a:lnTo>
                    <a:pt x="453" y="141"/>
                  </a:lnTo>
                  <a:lnTo>
                    <a:pt x="468" y="139"/>
                  </a:lnTo>
                  <a:lnTo>
                    <a:pt x="478" y="137"/>
                  </a:lnTo>
                  <a:lnTo>
                    <a:pt x="491" y="134"/>
                  </a:lnTo>
                  <a:lnTo>
                    <a:pt x="504" y="134"/>
                  </a:lnTo>
                  <a:lnTo>
                    <a:pt x="516" y="132"/>
                  </a:lnTo>
                  <a:lnTo>
                    <a:pt x="528" y="129"/>
                  </a:lnTo>
                  <a:lnTo>
                    <a:pt x="541" y="129"/>
                  </a:lnTo>
                  <a:lnTo>
                    <a:pt x="553" y="127"/>
                  </a:lnTo>
                  <a:lnTo>
                    <a:pt x="541" y="129"/>
                  </a:lnTo>
                  <a:lnTo>
                    <a:pt x="528" y="129"/>
                  </a:lnTo>
                  <a:lnTo>
                    <a:pt x="517" y="132"/>
                  </a:lnTo>
                  <a:lnTo>
                    <a:pt x="504" y="134"/>
                  </a:lnTo>
                  <a:lnTo>
                    <a:pt x="492" y="134"/>
                  </a:lnTo>
                  <a:lnTo>
                    <a:pt x="478" y="137"/>
                  </a:lnTo>
                  <a:lnTo>
                    <a:pt x="469" y="141"/>
                  </a:lnTo>
                  <a:lnTo>
                    <a:pt x="456" y="142"/>
                  </a:lnTo>
                  <a:lnTo>
                    <a:pt x="446" y="144"/>
                  </a:lnTo>
                  <a:lnTo>
                    <a:pt x="438" y="148"/>
                  </a:lnTo>
                  <a:lnTo>
                    <a:pt x="430" y="151"/>
                  </a:lnTo>
                  <a:lnTo>
                    <a:pt x="422" y="153"/>
                  </a:lnTo>
                  <a:lnTo>
                    <a:pt x="416" y="156"/>
                  </a:lnTo>
                  <a:lnTo>
                    <a:pt x="413" y="158"/>
                  </a:lnTo>
                  <a:lnTo>
                    <a:pt x="410" y="162"/>
                  </a:lnTo>
                  <a:lnTo>
                    <a:pt x="410" y="167"/>
                  </a:lnTo>
                  <a:lnTo>
                    <a:pt x="413" y="172"/>
                  </a:lnTo>
                  <a:lnTo>
                    <a:pt x="416" y="174"/>
                  </a:lnTo>
                  <a:lnTo>
                    <a:pt x="422" y="175"/>
                  </a:lnTo>
                  <a:lnTo>
                    <a:pt x="428" y="176"/>
                  </a:lnTo>
                  <a:lnTo>
                    <a:pt x="436" y="179"/>
                  </a:lnTo>
                  <a:lnTo>
                    <a:pt x="450" y="179"/>
                  </a:lnTo>
                  <a:lnTo>
                    <a:pt x="458" y="180"/>
                  </a:lnTo>
                  <a:lnTo>
                    <a:pt x="469" y="181"/>
                  </a:lnTo>
                  <a:lnTo>
                    <a:pt x="495" y="181"/>
                  </a:lnTo>
                  <a:lnTo>
                    <a:pt x="503" y="184"/>
                  </a:lnTo>
                  <a:lnTo>
                    <a:pt x="516" y="184"/>
                  </a:lnTo>
                  <a:lnTo>
                    <a:pt x="470" y="184"/>
                  </a:lnTo>
                  <a:lnTo>
                    <a:pt x="462" y="185"/>
                  </a:lnTo>
                  <a:lnTo>
                    <a:pt x="446" y="185"/>
                  </a:lnTo>
                  <a:lnTo>
                    <a:pt x="438" y="186"/>
                  </a:lnTo>
                  <a:lnTo>
                    <a:pt x="428" y="186"/>
                  </a:lnTo>
                  <a:lnTo>
                    <a:pt x="422" y="187"/>
                  </a:lnTo>
                  <a:lnTo>
                    <a:pt x="418" y="187"/>
                  </a:lnTo>
                  <a:lnTo>
                    <a:pt x="413" y="189"/>
                  </a:lnTo>
                  <a:lnTo>
                    <a:pt x="410" y="194"/>
                  </a:lnTo>
                  <a:lnTo>
                    <a:pt x="410" y="203"/>
                  </a:lnTo>
                  <a:lnTo>
                    <a:pt x="406" y="204"/>
                  </a:lnTo>
                  <a:lnTo>
                    <a:pt x="406" y="205"/>
                  </a:lnTo>
                  <a:lnTo>
                    <a:pt x="405" y="208"/>
                  </a:lnTo>
                  <a:lnTo>
                    <a:pt x="405" y="210"/>
                  </a:lnTo>
                  <a:lnTo>
                    <a:pt x="401" y="215"/>
                  </a:lnTo>
                  <a:lnTo>
                    <a:pt x="398" y="217"/>
                  </a:lnTo>
                  <a:lnTo>
                    <a:pt x="398" y="220"/>
                  </a:lnTo>
                  <a:lnTo>
                    <a:pt x="401" y="224"/>
                  </a:lnTo>
                  <a:lnTo>
                    <a:pt x="402" y="227"/>
                  </a:lnTo>
                  <a:lnTo>
                    <a:pt x="410" y="229"/>
                  </a:lnTo>
                  <a:lnTo>
                    <a:pt x="396" y="229"/>
                  </a:lnTo>
                  <a:lnTo>
                    <a:pt x="393" y="232"/>
                  </a:lnTo>
                  <a:lnTo>
                    <a:pt x="390" y="232"/>
                  </a:lnTo>
                  <a:lnTo>
                    <a:pt x="390" y="232"/>
                  </a:lnTo>
                  <a:lnTo>
                    <a:pt x="386" y="234"/>
                  </a:lnTo>
                  <a:lnTo>
                    <a:pt x="390" y="234"/>
                  </a:lnTo>
                  <a:lnTo>
                    <a:pt x="390" y="237"/>
                  </a:lnTo>
                  <a:lnTo>
                    <a:pt x="393" y="241"/>
                  </a:lnTo>
                  <a:lnTo>
                    <a:pt x="396" y="246"/>
                  </a:lnTo>
                  <a:lnTo>
                    <a:pt x="398" y="248"/>
                  </a:lnTo>
                  <a:lnTo>
                    <a:pt x="401" y="252"/>
                  </a:lnTo>
                  <a:lnTo>
                    <a:pt x="405" y="257"/>
                  </a:lnTo>
                  <a:lnTo>
                    <a:pt x="401" y="253"/>
                  </a:lnTo>
                  <a:lnTo>
                    <a:pt x="396" y="251"/>
                  </a:lnTo>
                  <a:lnTo>
                    <a:pt x="390" y="248"/>
                  </a:lnTo>
                  <a:lnTo>
                    <a:pt x="385" y="247"/>
                  </a:lnTo>
                  <a:lnTo>
                    <a:pt x="381" y="246"/>
                  </a:lnTo>
                  <a:lnTo>
                    <a:pt x="373" y="246"/>
                  </a:lnTo>
                  <a:lnTo>
                    <a:pt x="370" y="246"/>
                  </a:lnTo>
                  <a:lnTo>
                    <a:pt x="366" y="246"/>
                  </a:lnTo>
                  <a:lnTo>
                    <a:pt x="366" y="247"/>
                  </a:lnTo>
                  <a:lnTo>
                    <a:pt x="364" y="247"/>
                  </a:lnTo>
                  <a:lnTo>
                    <a:pt x="364" y="248"/>
                  </a:lnTo>
                  <a:lnTo>
                    <a:pt x="360" y="251"/>
                  </a:lnTo>
                  <a:lnTo>
                    <a:pt x="360" y="253"/>
                  </a:lnTo>
                  <a:lnTo>
                    <a:pt x="361" y="257"/>
                  </a:lnTo>
                  <a:lnTo>
                    <a:pt x="364" y="262"/>
                  </a:lnTo>
                  <a:lnTo>
                    <a:pt x="364" y="265"/>
                  </a:lnTo>
                  <a:lnTo>
                    <a:pt x="369" y="270"/>
                  </a:lnTo>
                  <a:lnTo>
                    <a:pt x="374" y="276"/>
                  </a:lnTo>
                  <a:lnTo>
                    <a:pt x="381" y="285"/>
                  </a:lnTo>
                  <a:lnTo>
                    <a:pt x="390" y="295"/>
                  </a:lnTo>
                  <a:lnTo>
                    <a:pt x="398" y="305"/>
                  </a:lnTo>
                  <a:lnTo>
                    <a:pt x="410" y="320"/>
                  </a:lnTo>
                  <a:lnTo>
                    <a:pt x="425" y="335"/>
                  </a:lnTo>
                  <a:lnTo>
                    <a:pt x="441" y="352"/>
                  </a:lnTo>
                  <a:lnTo>
                    <a:pt x="433" y="344"/>
                  </a:lnTo>
                  <a:lnTo>
                    <a:pt x="425" y="335"/>
                  </a:lnTo>
                  <a:lnTo>
                    <a:pt x="406" y="319"/>
                  </a:lnTo>
                  <a:lnTo>
                    <a:pt x="398" y="309"/>
                  </a:lnTo>
                  <a:lnTo>
                    <a:pt x="390" y="303"/>
                  </a:lnTo>
                  <a:lnTo>
                    <a:pt x="374" y="287"/>
                  </a:lnTo>
                  <a:lnTo>
                    <a:pt x="369" y="281"/>
                  </a:lnTo>
                  <a:lnTo>
                    <a:pt x="361" y="276"/>
                  </a:lnTo>
                  <a:lnTo>
                    <a:pt x="356" y="270"/>
                  </a:lnTo>
                  <a:lnTo>
                    <a:pt x="350" y="267"/>
                  </a:lnTo>
                  <a:lnTo>
                    <a:pt x="346" y="262"/>
                  </a:lnTo>
                  <a:lnTo>
                    <a:pt x="341" y="262"/>
                  </a:lnTo>
                  <a:lnTo>
                    <a:pt x="338" y="260"/>
                  </a:lnTo>
                  <a:lnTo>
                    <a:pt x="335" y="260"/>
                  </a:lnTo>
                  <a:lnTo>
                    <a:pt x="333" y="265"/>
                  </a:lnTo>
                  <a:lnTo>
                    <a:pt x="331" y="270"/>
                  </a:lnTo>
                  <a:lnTo>
                    <a:pt x="333" y="281"/>
                  </a:lnTo>
                  <a:lnTo>
                    <a:pt x="338" y="296"/>
                  </a:lnTo>
                  <a:lnTo>
                    <a:pt x="344" y="314"/>
                  </a:lnTo>
                  <a:lnTo>
                    <a:pt x="352" y="335"/>
                  </a:lnTo>
                  <a:lnTo>
                    <a:pt x="361" y="361"/>
                  </a:lnTo>
                  <a:lnTo>
                    <a:pt x="374" y="390"/>
                  </a:lnTo>
                  <a:lnTo>
                    <a:pt x="361" y="360"/>
                  </a:lnTo>
                  <a:lnTo>
                    <a:pt x="350" y="335"/>
                  </a:lnTo>
                  <a:lnTo>
                    <a:pt x="338" y="314"/>
                  </a:lnTo>
                  <a:lnTo>
                    <a:pt x="329" y="295"/>
                  </a:lnTo>
                  <a:lnTo>
                    <a:pt x="319" y="284"/>
                  </a:lnTo>
                  <a:lnTo>
                    <a:pt x="314" y="273"/>
                  </a:lnTo>
                  <a:lnTo>
                    <a:pt x="305" y="265"/>
                  </a:lnTo>
                  <a:lnTo>
                    <a:pt x="283" y="265"/>
                  </a:lnTo>
                  <a:lnTo>
                    <a:pt x="278" y="267"/>
                  </a:lnTo>
                  <a:lnTo>
                    <a:pt x="275" y="276"/>
                  </a:lnTo>
                  <a:lnTo>
                    <a:pt x="275" y="287"/>
                  </a:lnTo>
                  <a:lnTo>
                    <a:pt x="275" y="303"/>
                  </a:lnTo>
                  <a:lnTo>
                    <a:pt x="273" y="295"/>
                  </a:lnTo>
                  <a:lnTo>
                    <a:pt x="270" y="287"/>
                  </a:lnTo>
                  <a:lnTo>
                    <a:pt x="269" y="281"/>
                  </a:lnTo>
                  <a:lnTo>
                    <a:pt x="266" y="276"/>
                  </a:lnTo>
                  <a:lnTo>
                    <a:pt x="263" y="270"/>
                  </a:lnTo>
                  <a:lnTo>
                    <a:pt x="259" y="267"/>
                  </a:lnTo>
                  <a:lnTo>
                    <a:pt x="258" y="265"/>
                  </a:lnTo>
                  <a:lnTo>
                    <a:pt x="257" y="262"/>
                  </a:lnTo>
                  <a:lnTo>
                    <a:pt x="251" y="262"/>
                  </a:lnTo>
                  <a:lnTo>
                    <a:pt x="249" y="262"/>
                  </a:lnTo>
                  <a:lnTo>
                    <a:pt x="243" y="262"/>
                  </a:lnTo>
                  <a:lnTo>
                    <a:pt x="241" y="260"/>
                  </a:lnTo>
                  <a:lnTo>
                    <a:pt x="237" y="258"/>
                  </a:lnTo>
                  <a:lnTo>
                    <a:pt x="235" y="257"/>
                  </a:lnTo>
                  <a:lnTo>
                    <a:pt x="231" y="253"/>
                  </a:lnTo>
                  <a:lnTo>
                    <a:pt x="227" y="258"/>
                  </a:lnTo>
                  <a:lnTo>
                    <a:pt x="223" y="267"/>
                  </a:lnTo>
                  <a:lnTo>
                    <a:pt x="215" y="281"/>
                  </a:lnTo>
                  <a:lnTo>
                    <a:pt x="210" y="298"/>
                  </a:lnTo>
                  <a:lnTo>
                    <a:pt x="203" y="316"/>
                  </a:lnTo>
                  <a:lnTo>
                    <a:pt x="197" y="333"/>
                  </a:lnTo>
                  <a:lnTo>
                    <a:pt x="191" y="352"/>
                  </a:lnTo>
                  <a:lnTo>
                    <a:pt x="187" y="366"/>
                  </a:lnTo>
                  <a:lnTo>
                    <a:pt x="191" y="352"/>
                  </a:lnTo>
                  <a:lnTo>
                    <a:pt x="195" y="335"/>
                  </a:lnTo>
                  <a:lnTo>
                    <a:pt x="203" y="316"/>
                  </a:lnTo>
                  <a:lnTo>
                    <a:pt x="209" y="295"/>
                  </a:lnTo>
                  <a:lnTo>
                    <a:pt x="213" y="279"/>
                  </a:lnTo>
                  <a:lnTo>
                    <a:pt x="214" y="265"/>
                  </a:lnTo>
                  <a:lnTo>
                    <a:pt x="214" y="252"/>
                  </a:lnTo>
                  <a:lnTo>
                    <a:pt x="213" y="247"/>
                  </a:lnTo>
                  <a:lnTo>
                    <a:pt x="206" y="247"/>
                  </a:lnTo>
                  <a:lnTo>
                    <a:pt x="199" y="251"/>
                  </a:lnTo>
                  <a:lnTo>
                    <a:pt x="188" y="257"/>
                  </a:lnTo>
                  <a:lnTo>
                    <a:pt x="178" y="265"/>
                  </a:lnTo>
                  <a:lnTo>
                    <a:pt x="168" y="276"/>
                  </a:lnTo>
                  <a:lnTo>
                    <a:pt x="147" y="295"/>
                  </a:lnTo>
                  <a:lnTo>
                    <a:pt x="139" y="309"/>
                  </a:lnTo>
                  <a:lnTo>
                    <a:pt x="144" y="300"/>
                  </a:lnTo>
                  <a:lnTo>
                    <a:pt x="151" y="291"/>
                  </a:lnTo>
                  <a:lnTo>
                    <a:pt x="159" y="279"/>
                  </a:lnTo>
                  <a:lnTo>
                    <a:pt x="168" y="265"/>
                  </a:lnTo>
                  <a:lnTo>
                    <a:pt x="175" y="252"/>
                  </a:lnTo>
                  <a:lnTo>
                    <a:pt x="183" y="243"/>
                  </a:lnTo>
                  <a:lnTo>
                    <a:pt x="187" y="237"/>
                  </a:lnTo>
                  <a:lnTo>
                    <a:pt x="188" y="234"/>
                  </a:lnTo>
                  <a:lnTo>
                    <a:pt x="187" y="232"/>
                  </a:lnTo>
                  <a:lnTo>
                    <a:pt x="183" y="229"/>
                  </a:lnTo>
                  <a:lnTo>
                    <a:pt x="180" y="228"/>
                  </a:lnTo>
                  <a:lnTo>
                    <a:pt x="180" y="227"/>
                  </a:lnTo>
                  <a:lnTo>
                    <a:pt x="178" y="227"/>
                  </a:lnTo>
                  <a:lnTo>
                    <a:pt x="172" y="224"/>
                  </a:lnTo>
                  <a:lnTo>
                    <a:pt x="171" y="222"/>
                  </a:lnTo>
                  <a:lnTo>
                    <a:pt x="171" y="219"/>
                  </a:lnTo>
                  <a:lnTo>
                    <a:pt x="168" y="215"/>
                  </a:lnTo>
                  <a:lnTo>
                    <a:pt x="166" y="213"/>
                  </a:lnTo>
                  <a:lnTo>
                    <a:pt x="166" y="211"/>
                  </a:lnTo>
                  <a:lnTo>
                    <a:pt x="163" y="209"/>
                  </a:lnTo>
                  <a:lnTo>
                    <a:pt x="151" y="209"/>
                  </a:lnTo>
                  <a:lnTo>
                    <a:pt x="144" y="210"/>
                  </a:lnTo>
                  <a:lnTo>
                    <a:pt x="136" y="211"/>
                  </a:lnTo>
                  <a:lnTo>
                    <a:pt x="127" y="213"/>
                  </a:lnTo>
                  <a:lnTo>
                    <a:pt x="116" y="215"/>
                  </a:lnTo>
                  <a:lnTo>
                    <a:pt x="107" y="217"/>
                  </a:lnTo>
                  <a:lnTo>
                    <a:pt x="94" y="220"/>
                  </a:lnTo>
                  <a:lnTo>
                    <a:pt x="79" y="224"/>
                  </a:lnTo>
                  <a:lnTo>
                    <a:pt x="64" y="227"/>
                  </a:lnTo>
                  <a:lnTo>
                    <a:pt x="51" y="229"/>
                  </a:lnTo>
                  <a:lnTo>
                    <a:pt x="36" y="234"/>
                  </a:lnTo>
                  <a:lnTo>
                    <a:pt x="19" y="241"/>
                  </a:lnTo>
                  <a:lnTo>
                    <a:pt x="0" y="246"/>
                  </a:lnTo>
                  <a:lnTo>
                    <a:pt x="17" y="241"/>
                  </a:lnTo>
                  <a:lnTo>
                    <a:pt x="33" y="234"/>
                  </a:lnTo>
                  <a:lnTo>
                    <a:pt x="48" y="229"/>
                  </a:lnTo>
                  <a:lnTo>
                    <a:pt x="63" y="227"/>
                  </a:lnTo>
                  <a:lnTo>
                    <a:pt x="78" y="222"/>
                  </a:lnTo>
                  <a:lnTo>
                    <a:pt x="88" y="217"/>
                  </a:lnTo>
                  <a:lnTo>
                    <a:pt x="100" y="213"/>
                  </a:lnTo>
                  <a:lnTo>
                    <a:pt x="112" y="209"/>
                  </a:lnTo>
                  <a:lnTo>
                    <a:pt x="122" y="205"/>
                  </a:lnTo>
                  <a:lnTo>
                    <a:pt x="130" y="203"/>
                  </a:lnTo>
                  <a:lnTo>
                    <a:pt x="136" y="200"/>
                  </a:lnTo>
                  <a:lnTo>
                    <a:pt x="144" y="196"/>
                  </a:lnTo>
                  <a:lnTo>
                    <a:pt x="150" y="196"/>
                  </a:lnTo>
                  <a:lnTo>
                    <a:pt x="156" y="190"/>
                  </a:lnTo>
                  <a:lnTo>
                    <a:pt x="155" y="187"/>
                  </a:lnTo>
                  <a:lnTo>
                    <a:pt x="155" y="184"/>
                  </a:lnTo>
                  <a:lnTo>
                    <a:pt x="152" y="181"/>
                  </a:lnTo>
                  <a:lnTo>
                    <a:pt x="151" y="181"/>
                  </a:lnTo>
                  <a:lnTo>
                    <a:pt x="150" y="175"/>
                  </a:lnTo>
                  <a:lnTo>
                    <a:pt x="139" y="165"/>
                  </a:lnTo>
                  <a:lnTo>
                    <a:pt x="132" y="163"/>
                  </a:lnTo>
                  <a:lnTo>
                    <a:pt x="123" y="162"/>
                  </a:lnTo>
                  <a:lnTo>
                    <a:pt x="114" y="161"/>
                  </a:lnTo>
                  <a:lnTo>
                    <a:pt x="88" y="161"/>
                  </a:lnTo>
                  <a:lnTo>
                    <a:pt x="96" y="161"/>
                  </a:lnTo>
                  <a:lnTo>
                    <a:pt x="104" y="161"/>
                  </a:lnTo>
                  <a:lnTo>
                    <a:pt x="115" y="158"/>
                  </a:lnTo>
                  <a:lnTo>
                    <a:pt x="123" y="156"/>
                  </a:lnTo>
                  <a:lnTo>
                    <a:pt x="132" y="156"/>
                  </a:lnTo>
                  <a:lnTo>
                    <a:pt x="139" y="156"/>
                  </a:lnTo>
                  <a:lnTo>
                    <a:pt x="144" y="153"/>
                  </a:lnTo>
                  <a:lnTo>
                    <a:pt x="146" y="152"/>
                  </a:lnTo>
                  <a:lnTo>
                    <a:pt x="147" y="148"/>
                  </a:lnTo>
                  <a:lnTo>
                    <a:pt x="147" y="146"/>
                  </a:lnTo>
                  <a:lnTo>
                    <a:pt x="148" y="144"/>
                  </a:lnTo>
                  <a:lnTo>
                    <a:pt x="147" y="142"/>
                  </a:lnTo>
                  <a:lnTo>
                    <a:pt x="151" y="141"/>
                  </a:lnTo>
                  <a:lnTo>
                    <a:pt x="155" y="139"/>
                  </a:lnTo>
                  <a:lnTo>
                    <a:pt x="156" y="137"/>
                  </a:lnTo>
                  <a:lnTo>
                    <a:pt x="156" y="137"/>
                  </a:lnTo>
                  <a:lnTo>
                    <a:pt x="158" y="134"/>
                  </a:lnTo>
                  <a:lnTo>
                    <a:pt x="159" y="132"/>
                  </a:lnTo>
                  <a:lnTo>
                    <a:pt x="159" y="124"/>
                  </a:lnTo>
                  <a:lnTo>
                    <a:pt x="158" y="122"/>
                  </a:lnTo>
                  <a:lnTo>
                    <a:pt x="155" y="120"/>
                  </a:lnTo>
                  <a:lnTo>
                    <a:pt x="151" y="118"/>
                  </a:lnTo>
                  <a:lnTo>
                    <a:pt x="147" y="115"/>
                  </a:lnTo>
                  <a:lnTo>
                    <a:pt x="143" y="112"/>
                  </a:lnTo>
                  <a:lnTo>
                    <a:pt x="136" y="106"/>
                  </a:lnTo>
                  <a:lnTo>
                    <a:pt x="130" y="100"/>
                  </a:lnTo>
                  <a:lnTo>
                    <a:pt x="123" y="94"/>
                  </a:lnTo>
                  <a:lnTo>
                    <a:pt x="115" y="89"/>
                  </a:lnTo>
                  <a:lnTo>
                    <a:pt x="107" y="82"/>
                  </a:lnTo>
                  <a:lnTo>
                    <a:pt x="98" y="75"/>
                  </a:lnTo>
                  <a:lnTo>
                    <a:pt x="88" y="68"/>
                  </a:lnTo>
                  <a:lnTo>
                    <a:pt x="78" y="61"/>
                  </a:lnTo>
                  <a:lnTo>
                    <a:pt x="68" y="53"/>
                  </a:lnTo>
                  <a:lnTo>
                    <a:pt x="55" y="44"/>
                  </a:lnTo>
                  <a:lnTo>
                    <a:pt x="63" y="50"/>
                  </a:lnTo>
                  <a:lnTo>
                    <a:pt x="72" y="55"/>
                  </a:lnTo>
                  <a:lnTo>
                    <a:pt x="82" y="63"/>
                  </a:lnTo>
                  <a:lnTo>
                    <a:pt x="88" y="68"/>
                  </a:lnTo>
                  <a:lnTo>
                    <a:pt x="99" y="74"/>
                  </a:lnTo>
                  <a:lnTo>
                    <a:pt x="107" y="79"/>
                  </a:lnTo>
                  <a:lnTo>
                    <a:pt x="115" y="82"/>
                  </a:lnTo>
                  <a:lnTo>
                    <a:pt x="126" y="89"/>
                  </a:lnTo>
                  <a:lnTo>
                    <a:pt x="132" y="94"/>
                  </a:lnTo>
                  <a:lnTo>
                    <a:pt x="139" y="96"/>
                  </a:lnTo>
                  <a:lnTo>
                    <a:pt x="147" y="100"/>
                  </a:lnTo>
                  <a:lnTo>
                    <a:pt x="152" y="103"/>
                  </a:lnTo>
                  <a:lnTo>
                    <a:pt x="159" y="105"/>
                  </a:lnTo>
                  <a:lnTo>
                    <a:pt x="163" y="106"/>
                  </a:lnTo>
                  <a:lnTo>
                    <a:pt x="171" y="106"/>
                  </a:lnTo>
                  <a:lnTo>
                    <a:pt x="178" y="104"/>
                  </a:lnTo>
                  <a:lnTo>
                    <a:pt x="178" y="100"/>
                  </a:lnTo>
                  <a:lnTo>
                    <a:pt x="178" y="94"/>
                  </a:lnTo>
                  <a:lnTo>
                    <a:pt x="175" y="90"/>
                  </a:lnTo>
                  <a:lnTo>
                    <a:pt x="178" y="93"/>
                  </a:lnTo>
                  <a:lnTo>
                    <a:pt x="182" y="94"/>
                  </a:lnTo>
                  <a:lnTo>
                    <a:pt x="184" y="94"/>
                  </a:lnTo>
                  <a:lnTo>
                    <a:pt x="187" y="96"/>
                  </a:lnTo>
                  <a:lnTo>
                    <a:pt x="193" y="96"/>
                  </a:lnTo>
                  <a:lnTo>
                    <a:pt x="199" y="96"/>
                  </a:lnTo>
                  <a:lnTo>
                    <a:pt x="201" y="96"/>
                  </a:lnTo>
                  <a:lnTo>
                    <a:pt x="205" y="94"/>
                  </a:lnTo>
                  <a:lnTo>
                    <a:pt x="206" y="89"/>
                  </a:lnTo>
                  <a:lnTo>
                    <a:pt x="206" y="82"/>
                  </a:lnTo>
                  <a:lnTo>
                    <a:pt x="203" y="74"/>
                  </a:lnTo>
                  <a:lnTo>
                    <a:pt x="199" y="62"/>
                  </a:lnTo>
                  <a:lnTo>
                    <a:pt x="191" y="47"/>
                  </a:lnTo>
                  <a:lnTo>
                    <a:pt x="178" y="25"/>
                  </a:lnTo>
                  <a:lnTo>
                    <a:pt x="164" y="0"/>
                  </a:lnTo>
                  <a:close/>
                </a:path>
              </a:pathLst>
            </a:custGeom>
            <a:solidFill>
              <a:srgbClr val="FF8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GB" sz="1349"/>
            </a:p>
          </p:txBody>
        </p:sp>
      </p:grpSp>
      <p:sp>
        <p:nvSpPr>
          <p:cNvPr id="84" name="Freeform 19">
            <a:extLst>
              <a:ext uri="{FF2B5EF4-FFF2-40B4-BE49-F238E27FC236}">
                <a16:creationId xmlns:a16="http://schemas.microsoft.com/office/drawing/2014/main" id="{E8188C7D-BCC2-4E08-AC94-48A3768D6DA2}"/>
              </a:ext>
            </a:extLst>
          </p:cNvPr>
          <p:cNvSpPr>
            <a:spLocks/>
          </p:cNvSpPr>
          <p:nvPr/>
        </p:nvSpPr>
        <p:spPr bwMode="auto">
          <a:xfrm>
            <a:off x="5070679" y="8015097"/>
            <a:ext cx="456812" cy="374891"/>
          </a:xfrm>
          <a:custGeom>
            <a:avLst/>
            <a:gdLst>
              <a:gd name="T0" fmla="*/ 69 w 915"/>
              <a:gd name="T1" fmla="*/ 216 h 683"/>
              <a:gd name="T2" fmla="*/ 113 w 915"/>
              <a:gd name="T3" fmla="*/ 260 h 683"/>
              <a:gd name="T4" fmla="*/ 45 w 915"/>
              <a:gd name="T5" fmla="*/ 270 h 683"/>
              <a:gd name="T6" fmla="*/ 0 w 915"/>
              <a:gd name="T7" fmla="*/ 295 h 683"/>
              <a:gd name="T8" fmla="*/ 67 w 915"/>
              <a:gd name="T9" fmla="*/ 333 h 683"/>
              <a:gd name="T10" fmla="*/ 119 w 915"/>
              <a:gd name="T11" fmla="*/ 356 h 683"/>
              <a:gd name="T12" fmla="*/ 49 w 915"/>
              <a:gd name="T13" fmla="*/ 391 h 683"/>
              <a:gd name="T14" fmla="*/ 32 w 915"/>
              <a:gd name="T15" fmla="*/ 428 h 683"/>
              <a:gd name="T16" fmla="*/ 113 w 915"/>
              <a:gd name="T17" fmla="*/ 447 h 683"/>
              <a:gd name="T18" fmla="*/ 154 w 915"/>
              <a:gd name="T19" fmla="*/ 459 h 683"/>
              <a:gd name="T20" fmla="*/ 96 w 915"/>
              <a:gd name="T21" fmla="*/ 521 h 683"/>
              <a:gd name="T22" fmla="*/ 174 w 915"/>
              <a:gd name="T23" fmla="*/ 534 h 683"/>
              <a:gd name="T24" fmla="*/ 239 w 915"/>
              <a:gd name="T25" fmla="*/ 523 h 683"/>
              <a:gd name="T26" fmla="*/ 230 w 915"/>
              <a:gd name="T27" fmla="*/ 579 h 683"/>
              <a:gd name="T28" fmla="*/ 307 w 915"/>
              <a:gd name="T29" fmla="*/ 562 h 683"/>
              <a:gd name="T30" fmla="*/ 313 w 915"/>
              <a:gd name="T31" fmla="*/ 647 h 683"/>
              <a:gd name="T32" fmla="*/ 358 w 915"/>
              <a:gd name="T33" fmla="*/ 645 h 683"/>
              <a:gd name="T34" fmla="*/ 401 w 915"/>
              <a:gd name="T35" fmla="*/ 628 h 683"/>
              <a:gd name="T36" fmla="*/ 458 w 915"/>
              <a:gd name="T37" fmla="*/ 679 h 683"/>
              <a:gd name="T38" fmla="*/ 518 w 915"/>
              <a:gd name="T39" fmla="*/ 632 h 683"/>
              <a:gd name="T40" fmla="*/ 558 w 915"/>
              <a:gd name="T41" fmla="*/ 670 h 683"/>
              <a:gd name="T42" fmla="*/ 605 w 915"/>
              <a:gd name="T43" fmla="*/ 680 h 683"/>
              <a:gd name="T44" fmla="*/ 636 w 915"/>
              <a:gd name="T45" fmla="*/ 629 h 683"/>
              <a:gd name="T46" fmla="*/ 711 w 915"/>
              <a:gd name="T47" fmla="*/ 662 h 683"/>
              <a:gd name="T48" fmla="*/ 722 w 915"/>
              <a:gd name="T49" fmla="*/ 586 h 683"/>
              <a:gd name="T50" fmla="*/ 775 w 915"/>
              <a:gd name="T51" fmla="*/ 610 h 683"/>
              <a:gd name="T52" fmla="*/ 803 w 915"/>
              <a:gd name="T53" fmla="*/ 603 h 683"/>
              <a:gd name="T54" fmla="*/ 786 w 915"/>
              <a:gd name="T55" fmla="*/ 527 h 683"/>
              <a:gd name="T56" fmla="*/ 844 w 915"/>
              <a:gd name="T57" fmla="*/ 532 h 683"/>
              <a:gd name="T58" fmla="*/ 873 w 915"/>
              <a:gd name="T59" fmla="*/ 515 h 683"/>
              <a:gd name="T60" fmla="*/ 865 w 915"/>
              <a:gd name="T61" fmla="*/ 480 h 683"/>
              <a:gd name="T62" fmla="*/ 901 w 915"/>
              <a:gd name="T63" fmla="*/ 459 h 683"/>
              <a:gd name="T64" fmla="*/ 883 w 915"/>
              <a:gd name="T65" fmla="*/ 419 h 683"/>
              <a:gd name="T66" fmla="*/ 910 w 915"/>
              <a:gd name="T67" fmla="*/ 385 h 683"/>
              <a:gd name="T68" fmla="*/ 883 w 915"/>
              <a:gd name="T69" fmla="*/ 355 h 683"/>
              <a:gd name="T70" fmla="*/ 894 w 915"/>
              <a:gd name="T71" fmla="*/ 313 h 683"/>
              <a:gd name="T72" fmla="*/ 863 w 915"/>
              <a:gd name="T73" fmla="*/ 283 h 683"/>
              <a:gd name="T74" fmla="*/ 861 w 915"/>
              <a:gd name="T75" fmla="*/ 242 h 683"/>
              <a:gd name="T76" fmla="*/ 798 w 915"/>
              <a:gd name="T77" fmla="*/ 233 h 683"/>
              <a:gd name="T78" fmla="*/ 834 w 915"/>
              <a:gd name="T79" fmla="*/ 175 h 683"/>
              <a:gd name="T80" fmla="*/ 803 w 915"/>
              <a:gd name="T81" fmla="*/ 147 h 683"/>
              <a:gd name="T82" fmla="*/ 727 w 915"/>
              <a:gd name="T83" fmla="*/ 161 h 683"/>
              <a:gd name="T84" fmla="*/ 726 w 915"/>
              <a:gd name="T85" fmla="*/ 95 h 683"/>
              <a:gd name="T86" fmla="*/ 677 w 915"/>
              <a:gd name="T87" fmla="*/ 95 h 683"/>
              <a:gd name="T88" fmla="*/ 631 w 915"/>
              <a:gd name="T89" fmla="*/ 121 h 683"/>
              <a:gd name="T90" fmla="*/ 608 w 915"/>
              <a:gd name="T91" fmla="*/ 41 h 683"/>
              <a:gd name="T92" fmla="*/ 532 w 915"/>
              <a:gd name="T93" fmla="*/ 61 h 683"/>
              <a:gd name="T94" fmla="*/ 477 w 915"/>
              <a:gd name="T95" fmla="*/ 2 h 683"/>
              <a:gd name="T96" fmla="*/ 417 w 915"/>
              <a:gd name="T97" fmla="*/ 46 h 683"/>
              <a:gd name="T98" fmla="*/ 349 w 915"/>
              <a:gd name="T99" fmla="*/ 27 h 683"/>
              <a:gd name="T100" fmla="*/ 338 w 915"/>
              <a:gd name="T101" fmla="*/ 98 h 683"/>
              <a:gd name="T102" fmla="*/ 268 w 915"/>
              <a:gd name="T103" fmla="*/ 55 h 683"/>
              <a:gd name="T104" fmla="*/ 227 w 915"/>
              <a:gd name="T105" fmla="*/ 65 h 683"/>
              <a:gd name="T106" fmla="*/ 199 w 915"/>
              <a:gd name="T107" fmla="*/ 88 h 683"/>
              <a:gd name="T108" fmla="*/ 167 w 915"/>
              <a:gd name="T109" fmla="*/ 123 h 683"/>
              <a:gd name="T110" fmla="*/ 144 w 915"/>
              <a:gd name="T111" fmla="*/ 132 h 683"/>
              <a:gd name="T112" fmla="*/ 81 w 915"/>
              <a:gd name="T113" fmla="*/ 131 h 683"/>
              <a:gd name="T114" fmla="*/ 136 w 915"/>
              <a:gd name="T115" fmla="*/ 211 h 6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915" h="683">
                <a:moveTo>
                  <a:pt x="136" y="211"/>
                </a:moveTo>
                <a:lnTo>
                  <a:pt x="128" y="208"/>
                </a:lnTo>
                <a:lnTo>
                  <a:pt x="117" y="205"/>
                </a:lnTo>
                <a:lnTo>
                  <a:pt x="105" y="205"/>
                </a:lnTo>
                <a:lnTo>
                  <a:pt x="93" y="208"/>
                </a:lnTo>
                <a:lnTo>
                  <a:pt x="84" y="211"/>
                </a:lnTo>
                <a:lnTo>
                  <a:pt x="77" y="212"/>
                </a:lnTo>
                <a:lnTo>
                  <a:pt x="69" y="216"/>
                </a:lnTo>
                <a:lnTo>
                  <a:pt x="68" y="218"/>
                </a:lnTo>
                <a:lnTo>
                  <a:pt x="68" y="223"/>
                </a:lnTo>
                <a:lnTo>
                  <a:pt x="72" y="230"/>
                </a:lnTo>
                <a:lnTo>
                  <a:pt x="81" y="235"/>
                </a:lnTo>
                <a:lnTo>
                  <a:pt x="91" y="243"/>
                </a:lnTo>
                <a:lnTo>
                  <a:pt x="96" y="250"/>
                </a:lnTo>
                <a:lnTo>
                  <a:pt x="105" y="256"/>
                </a:lnTo>
                <a:lnTo>
                  <a:pt x="113" y="260"/>
                </a:lnTo>
                <a:lnTo>
                  <a:pt x="119" y="262"/>
                </a:lnTo>
                <a:lnTo>
                  <a:pt x="104" y="262"/>
                </a:lnTo>
                <a:lnTo>
                  <a:pt x="93" y="265"/>
                </a:lnTo>
                <a:lnTo>
                  <a:pt x="84" y="265"/>
                </a:lnTo>
                <a:lnTo>
                  <a:pt x="75" y="265"/>
                </a:lnTo>
                <a:lnTo>
                  <a:pt x="64" y="267"/>
                </a:lnTo>
                <a:lnTo>
                  <a:pt x="52" y="269"/>
                </a:lnTo>
                <a:lnTo>
                  <a:pt x="45" y="270"/>
                </a:lnTo>
                <a:lnTo>
                  <a:pt x="37" y="274"/>
                </a:lnTo>
                <a:lnTo>
                  <a:pt x="28" y="274"/>
                </a:lnTo>
                <a:lnTo>
                  <a:pt x="19" y="276"/>
                </a:lnTo>
                <a:lnTo>
                  <a:pt x="12" y="280"/>
                </a:lnTo>
                <a:lnTo>
                  <a:pt x="8" y="283"/>
                </a:lnTo>
                <a:lnTo>
                  <a:pt x="4" y="285"/>
                </a:lnTo>
                <a:lnTo>
                  <a:pt x="0" y="288"/>
                </a:lnTo>
                <a:lnTo>
                  <a:pt x="0" y="295"/>
                </a:lnTo>
                <a:lnTo>
                  <a:pt x="4" y="300"/>
                </a:lnTo>
                <a:lnTo>
                  <a:pt x="9" y="304"/>
                </a:lnTo>
                <a:lnTo>
                  <a:pt x="17" y="309"/>
                </a:lnTo>
                <a:lnTo>
                  <a:pt x="24" y="314"/>
                </a:lnTo>
                <a:lnTo>
                  <a:pt x="35" y="317"/>
                </a:lnTo>
                <a:lnTo>
                  <a:pt x="45" y="323"/>
                </a:lnTo>
                <a:lnTo>
                  <a:pt x="55" y="328"/>
                </a:lnTo>
                <a:lnTo>
                  <a:pt x="67" y="333"/>
                </a:lnTo>
                <a:lnTo>
                  <a:pt x="77" y="338"/>
                </a:lnTo>
                <a:lnTo>
                  <a:pt x="89" y="341"/>
                </a:lnTo>
                <a:lnTo>
                  <a:pt x="99" y="345"/>
                </a:lnTo>
                <a:lnTo>
                  <a:pt x="107" y="347"/>
                </a:lnTo>
                <a:lnTo>
                  <a:pt x="116" y="351"/>
                </a:lnTo>
                <a:lnTo>
                  <a:pt x="121" y="352"/>
                </a:lnTo>
                <a:lnTo>
                  <a:pt x="127" y="355"/>
                </a:lnTo>
                <a:lnTo>
                  <a:pt x="119" y="356"/>
                </a:lnTo>
                <a:lnTo>
                  <a:pt x="112" y="360"/>
                </a:lnTo>
                <a:lnTo>
                  <a:pt x="104" y="365"/>
                </a:lnTo>
                <a:lnTo>
                  <a:pt x="93" y="369"/>
                </a:lnTo>
                <a:lnTo>
                  <a:pt x="84" y="374"/>
                </a:lnTo>
                <a:lnTo>
                  <a:pt x="76" y="379"/>
                </a:lnTo>
                <a:lnTo>
                  <a:pt x="64" y="383"/>
                </a:lnTo>
                <a:lnTo>
                  <a:pt x="59" y="386"/>
                </a:lnTo>
                <a:lnTo>
                  <a:pt x="49" y="391"/>
                </a:lnTo>
                <a:lnTo>
                  <a:pt x="43" y="397"/>
                </a:lnTo>
                <a:lnTo>
                  <a:pt x="37" y="402"/>
                </a:lnTo>
                <a:lnTo>
                  <a:pt x="27" y="412"/>
                </a:lnTo>
                <a:lnTo>
                  <a:pt x="24" y="414"/>
                </a:lnTo>
                <a:lnTo>
                  <a:pt x="24" y="419"/>
                </a:lnTo>
                <a:lnTo>
                  <a:pt x="24" y="423"/>
                </a:lnTo>
                <a:lnTo>
                  <a:pt x="28" y="426"/>
                </a:lnTo>
                <a:lnTo>
                  <a:pt x="32" y="428"/>
                </a:lnTo>
                <a:lnTo>
                  <a:pt x="40" y="432"/>
                </a:lnTo>
                <a:lnTo>
                  <a:pt x="48" y="433"/>
                </a:lnTo>
                <a:lnTo>
                  <a:pt x="59" y="437"/>
                </a:lnTo>
                <a:lnTo>
                  <a:pt x="68" y="440"/>
                </a:lnTo>
                <a:lnTo>
                  <a:pt x="79" y="442"/>
                </a:lnTo>
                <a:lnTo>
                  <a:pt x="91" y="445"/>
                </a:lnTo>
                <a:lnTo>
                  <a:pt x="101" y="447"/>
                </a:lnTo>
                <a:lnTo>
                  <a:pt x="113" y="447"/>
                </a:lnTo>
                <a:lnTo>
                  <a:pt x="136" y="447"/>
                </a:lnTo>
                <a:lnTo>
                  <a:pt x="147" y="450"/>
                </a:lnTo>
                <a:lnTo>
                  <a:pt x="155" y="450"/>
                </a:lnTo>
                <a:lnTo>
                  <a:pt x="164" y="447"/>
                </a:lnTo>
                <a:lnTo>
                  <a:pt x="170" y="447"/>
                </a:lnTo>
                <a:lnTo>
                  <a:pt x="166" y="450"/>
                </a:lnTo>
                <a:lnTo>
                  <a:pt x="159" y="456"/>
                </a:lnTo>
                <a:lnTo>
                  <a:pt x="154" y="459"/>
                </a:lnTo>
                <a:lnTo>
                  <a:pt x="147" y="465"/>
                </a:lnTo>
                <a:lnTo>
                  <a:pt x="139" y="470"/>
                </a:lnTo>
                <a:lnTo>
                  <a:pt x="119" y="489"/>
                </a:lnTo>
                <a:lnTo>
                  <a:pt x="113" y="496"/>
                </a:lnTo>
                <a:lnTo>
                  <a:pt x="107" y="503"/>
                </a:lnTo>
                <a:lnTo>
                  <a:pt x="104" y="509"/>
                </a:lnTo>
                <a:lnTo>
                  <a:pt x="100" y="515"/>
                </a:lnTo>
                <a:lnTo>
                  <a:pt x="96" y="521"/>
                </a:lnTo>
                <a:lnTo>
                  <a:pt x="96" y="531"/>
                </a:lnTo>
                <a:lnTo>
                  <a:pt x="100" y="534"/>
                </a:lnTo>
                <a:lnTo>
                  <a:pt x="104" y="537"/>
                </a:lnTo>
                <a:lnTo>
                  <a:pt x="109" y="540"/>
                </a:lnTo>
                <a:lnTo>
                  <a:pt x="139" y="540"/>
                </a:lnTo>
                <a:lnTo>
                  <a:pt x="151" y="538"/>
                </a:lnTo>
                <a:lnTo>
                  <a:pt x="162" y="537"/>
                </a:lnTo>
                <a:lnTo>
                  <a:pt x="174" y="534"/>
                </a:lnTo>
                <a:lnTo>
                  <a:pt x="187" y="532"/>
                </a:lnTo>
                <a:lnTo>
                  <a:pt x="199" y="532"/>
                </a:lnTo>
                <a:lnTo>
                  <a:pt x="208" y="531"/>
                </a:lnTo>
                <a:lnTo>
                  <a:pt x="219" y="528"/>
                </a:lnTo>
                <a:lnTo>
                  <a:pt x="227" y="527"/>
                </a:lnTo>
                <a:lnTo>
                  <a:pt x="234" y="524"/>
                </a:lnTo>
                <a:lnTo>
                  <a:pt x="236" y="524"/>
                </a:lnTo>
                <a:lnTo>
                  <a:pt x="239" y="523"/>
                </a:lnTo>
                <a:lnTo>
                  <a:pt x="235" y="531"/>
                </a:lnTo>
                <a:lnTo>
                  <a:pt x="231" y="538"/>
                </a:lnTo>
                <a:lnTo>
                  <a:pt x="228" y="546"/>
                </a:lnTo>
                <a:lnTo>
                  <a:pt x="224" y="553"/>
                </a:lnTo>
                <a:lnTo>
                  <a:pt x="224" y="562"/>
                </a:lnTo>
                <a:lnTo>
                  <a:pt x="224" y="569"/>
                </a:lnTo>
                <a:lnTo>
                  <a:pt x="224" y="574"/>
                </a:lnTo>
                <a:lnTo>
                  <a:pt x="230" y="579"/>
                </a:lnTo>
                <a:lnTo>
                  <a:pt x="236" y="581"/>
                </a:lnTo>
                <a:lnTo>
                  <a:pt x="246" y="584"/>
                </a:lnTo>
                <a:lnTo>
                  <a:pt x="256" y="584"/>
                </a:lnTo>
                <a:lnTo>
                  <a:pt x="268" y="581"/>
                </a:lnTo>
                <a:lnTo>
                  <a:pt x="279" y="579"/>
                </a:lnTo>
                <a:lnTo>
                  <a:pt x="290" y="574"/>
                </a:lnTo>
                <a:lnTo>
                  <a:pt x="299" y="570"/>
                </a:lnTo>
                <a:lnTo>
                  <a:pt x="307" y="562"/>
                </a:lnTo>
                <a:lnTo>
                  <a:pt x="303" y="574"/>
                </a:lnTo>
                <a:lnTo>
                  <a:pt x="298" y="586"/>
                </a:lnTo>
                <a:lnTo>
                  <a:pt x="295" y="600"/>
                </a:lnTo>
                <a:lnTo>
                  <a:pt x="294" y="610"/>
                </a:lnTo>
                <a:lnTo>
                  <a:pt x="295" y="623"/>
                </a:lnTo>
                <a:lnTo>
                  <a:pt x="297" y="633"/>
                </a:lnTo>
                <a:lnTo>
                  <a:pt x="303" y="641"/>
                </a:lnTo>
                <a:lnTo>
                  <a:pt x="313" y="647"/>
                </a:lnTo>
                <a:lnTo>
                  <a:pt x="317" y="650"/>
                </a:lnTo>
                <a:lnTo>
                  <a:pt x="323" y="651"/>
                </a:lnTo>
                <a:lnTo>
                  <a:pt x="329" y="652"/>
                </a:lnTo>
                <a:lnTo>
                  <a:pt x="334" y="651"/>
                </a:lnTo>
                <a:lnTo>
                  <a:pt x="339" y="651"/>
                </a:lnTo>
                <a:lnTo>
                  <a:pt x="347" y="650"/>
                </a:lnTo>
                <a:lnTo>
                  <a:pt x="354" y="647"/>
                </a:lnTo>
                <a:lnTo>
                  <a:pt x="358" y="645"/>
                </a:lnTo>
                <a:lnTo>
                  <a:pt x="365" y="641"/>
                </a:lnTo>
                <a:lnTo>
                  <a:pt x="370" y="638"/>
                </a:lnTo>
                <a:lnTo>
                  <a:pt x="374" y="636"/>
                </a:lnTo>
                <a:lnTo>
                  <a:pt x="381" y="632"/>
                </a:lnTo>
                <a:lnTo>
                  <a:pt x="385" y="628"/>
                </a:lnTo>
                <a:lnTo>
                  <a:pt x="390" y="622"/>
                </a:lnTo>
                <a:lnTo>
                  <a:pt x="398" y="614"/>
                </a:lnTo>
                <a:lnTo>
                  <a:pt x="401" y="628"/>
                </a:lnTo>
                <a:lnTo>
                  <a:pt x="406" y="639"/>
                </a:lnTo>
                <a:lnTo>
                  <a:pt x="410" y="652"/>
                </a:lnTo>
                <a:lnTo>
                  <a:pt x="413" y="662"/>
                </a:lnTo>
                <a:lnTo>
                  <a:pt x="421" y="670"/>
                </a:lnTo>
                <a:lnTo>
                  <a:pt x="428" y="676"/>
                </a:lnTo>
                <a:lnTo>
                  <a:pt x="438" y="680"/>
                </a:lnTo>
                <a:lnTo>
                  <a:pt x="448" y="681"/>
                </a:lnTo>
                <a:lnTo>
                  <a:pt x="458" y="679"/>
                </a:lnTo>
                <a:lnTo>
                  <a:pt x="472" y="675"/>
                </a:lnTo>
                <a:lnTo>
                  <a:pt x="484" y="667"/>
                </a:lnTo>
                <a:lnTo>
                  <a:pt x="493" y="660"/>
                </a:lnTo>
                <a:lnTo>
                  <a:pt x="501" y="650"/>
                </a:lnTo>
                <a:lnTo>
                  <a:pt x="508" y="641"/>
                </a:lnTo>
                <a:lnTo>
                  <a:pt x="513" y="633"/>
                </a:lnTo>
                <a:lnTo>
                  <a:pt x="514" y="627"/>
                </a:lnTo>
                <a:lnTo>
                  <a:pt x="518" y="632"/>
                </a:lnTo>
                <a:lnTo>
                  <a:pt x="520" y="636"/>
                </a:lnTo>
                <a:lnTo>
                  <a:pt x="524" y="641"/>
                </a:lnTo>
                <a:lnTo>
                  <a:pt x="529" y="647"/>
                </a:lnTo>
                <a:lnTo>
                  <a:pt x="533" y="653"/>
                </a:lnTo>
                <a:lnTo>
                  <a:pt x="538" y="657"/>
                </a:lnTo>
                <a:lnTo>
                  <a:pt x="544" y="662"/>
                </a:lnTo>
                <a:lnTo>
                  <a:pt x="552" y="667"/>
                </a:lnTo>
                <a:lnTo>
                  <a:pt x="558" y="670"/>
                </a:lnTo>
                <a:lnTo>
                  <a:pt x="564" y="675"/>
                </a:lnTo>
                <a:lnTo>
                  <a:pt x="570" y="676"/>
                </a:lnTo>
                <a:lnTo>
                  <a:pt x="576" y="679"/>
                </a:lnTo>
                <a:lnTo>
                  <a:pt x="581" y="681"/>
                </a:lnTo>
                <a:lnTo>
                  <a:pt x="588" y="681"/>
                </a:lnTo>
                <a:lnTo>
                  <a:pt x="593" y="683"/>
                </a:lnTo>
                <a:lnTo>
                  <a:pt x="596" y="683"/>
                </a:lnTo>
                <a:lnTo>
                  <a:pt x="605" y="680"/>
                </a:lnTo>
                <a:lnTo>
                  <a:pt x="613" y="675"/>
                </a:lnTo>
                <a:lnTo>
                  <a:pt x="620" y="669"/>
                </a:lnTo>
                <a:lnTo>
                  <a:pt x="625" y="660"/>
                </a:lnTo>
                <a:lnTo>
                  <a:pt x="631" y="650"/>
                </a:lnTo>
                <a:lnTo>
                  <a:pt x="632" y="638"/>
                </a:lnTo>
                <a:lnTo>
                  <a:pt x="632" y="629"/>
                </a:lnTo>
                <a:lnTo>
                  <a:pt x="628" y="619"/>
                </a:lnTo>
                <a:lnTo>
                  <a:pt x="636" y="629"/>
                </a:lnTo>
                <a:lnTo>
                  <a:pt x="645" y="638"/>
                </a:lnTo>
                <a:lnTo>
                  <a:pt x="653" y="647"/>
                </a:lnTo>
                <a:lnTo>
                  <a:pt x="663" y="656"/>
                </a:lnTo>
                <a:lnTo>
                  <a:pt x="673" y="660"/>
                </a:lnTo>
                <a:lnTo>
                  <a:pt x="685" y="662"/>
                </a:lnTo>
                <a:lnTo>
                  <a:pt x="693" y="666"/>
                </a:lnTo>
                <a:lnTo>
                  <a:pt x="703" y="666"/>
                </a:lnTo>
                <a:lnTo>
                  <a:pt x="711" y="662"/>
                </a:lnTo>
                <a:lnTo>
                  <a:pt x="718" y="656"/>
                </a:lnTo>
                <a:lnTo>
                  <a:pt x="722" y="645"/>
                </a:lnTo>
                <a:lnTo>
                  <a:pt x="724" y="633"/>
                </a:lnTo>
                <a:lnTo>
                  <a:pt x="726" y="621"/>
                </a:lnTo>
                <a:lnTo>
                  <a:pt x="724" y="607"/>
                </a:lnTo>
                <a:lnTo>
                  <a:pt x="722" y="593"/>
                </a:lnTo>
                <a:lnTo>
                  <a:pt x="713" y="579"/>
                </a:lnTo>
                <a:lnTo>
                  <a:pt x="722" y="586"/>
                </a:lnTo>
                <a:lnTo>
                  <a:pt x="730" y="591"/>
                </a:lnTo>
                <a:lnTo>
                  <a:pt x="739" y="595"/>
                </a:lnTo>
                <a:lnTo>
                  <a:pt x="746" y="600"/>
                </a:lnTo>
                <a:lnTo>
                  <a:pt x="752" y="603"/>
                </a:lnTo>
                <a:lnTo>
                  <a:pt x="758" y="607"/>
                </a:lnTo>
                <a:lnTo>
                  <a:pt x="763" y="608"/>
                </a:lnTo>
                <a:lnTo>
                  <a:pt x="768" y="609"/>
                </a:lnTo>
                <a:lnTo>
                  <a:pt x="775" y="610"/>
                </a:lnTo>
                <a:lnTo>
                  <a:pt x="778" y="610"/>
                </a:lnTo>
                <a:lnTo>
                  <a:pt x="783" y="612"/>
                </a:lnTo>
                <a:lnTo>
                  <a:pt x="786" y="612"/>
                </a:lnTo>
                <a:lnTo>
                  <a:pt x="790" y="610"/>
                </a:lnTo>
                <a:lnTo>
                  <a:pt x="794" y="610"/>
                </a:lnTo>
                <a:lnTo>
                  <a:pt x="798" y="609"/>
                </a:lnTo>
                <a:lnTo>
                  <a:pt x="798" y="608"/>
                </a:lnTo>
                <a:lnTo>
                  <a:pt x="803" y="603"/>
                </a:lnTo>
                <a:lnTo>
                  <a:pt x="806" y="595"/>
                </a:lnTo>
                <a:lnTo>
                  <a:pt x="806" y="586"/>
                </a:lnTo>
                <a:lnTo>
                  <a:pt x="803" y="574"/>
                </a:lnTo>
                <a:lnTo>
                  <a:pt x="800" y="560"/>
                </a:lnTo>
                <a:lnTo>
                  <a:pt x="794" y="548"/>
                </a:lnTo>
                <a:lnTo>
                  <a:pt x="786" y="534"/>
                </a:lnTo>
                <a:lnTo>
                  <a:pt x="778" y="523"/>
                </a:lnTo>
                <a:lnTo>
                  <a:pt x="786" y="527"/>
                </a:lnTo>
                <a:lnTo>
                  <a:pt x="795" y="531"/>
                </a:lnTo>
                <a:lnTo>
                  <a:pt x="803" y="532"/>
                </a:lnTo>
                <a:lnTo>
                  <a:pt x="810" y="532"/>
                </a:lnTo>
                <a:lnTo>
                  <a:pt x="818" y="534"/>
                </a:lnTo>
                <a:lnTo>
                  <a:pt x="826" y="534"/>
                </a:lnTo>
                <a:lnTo>
                  <a:pt x="832" y="532"/>
                </a:lnTo>
                <a:lnTo>
                  <a:pt x="838" y="532"/>
                </a:lnTo>
                <a:lnTo>
                  <a:pt x="844" y="532"/>
                </a:lnTo>
                <a:lnTo>
                  <a:pt x="850" y="531"/>
                </a:lnTo>
                <a:lnTo>
                  <a:pt x="854" y="528"/>
                </a:lnTo>
                <a:lnTo>
                  <a:pt x="858" y="527"/>
                </a:lnTo>
                <a:lnTo>
                  <a:pt x="861" y="524"/>
                </a:lnTo>
                <a:lnTo>
                  <a:pt x="865" y="521"/>
                </a:lnTo>
                <a:lnTo>
                  <a:pt x="867" y="521"/>
                </a:lnTo>
                <a:lnTo>
                  <a:pt x="870" y="518"/>
                </a:lnTo>
                <a:lnTo>
                  <a:pt x="873" y="515"/>
                </a:lnTo>
                <a:lnTo>
                  <a:pt x="873" y="505"/>
                </a:lnTo>
                <a:lnTo>
                  <a:pt x="870" y="502"/>
                </a:lnTo>
                <a:lnTo>
                  <a:pt x="866" y="494"/>
                </a:lnTo>
                <a:lnTo>
                  <a:pt x="861" y="489"/>
                </a:lnTo>
                <a:lnTo>
                  <a:pt x="855" y="485"/>
                </a:lnTo>
                <a:lnTo>
                  <a:pt x="847" y="479"/>
                </a:lnTo>
                <a:lnTo>
                  <a:pt x="855" y="479"/>
                </a:lnTo>
                <a:lnTo>
                  <a:pt x="865" y="480"/>
                </a:lnTo>
                <a:lnTo>
                  <a:pt x="873" y="480"/>
                </a:lnTo>
                <a:lnTo>
                  <a:pt x="882" y="479"/>
                </a:lnTo>
                <a:lnTo>
                  <a:pt x="889" y="478"/>
                </a:lnTo>
                <a:lnTo>
                  <a:pt x="895" y="475"/>
                </a:lnTo>
                <a:lnTo>
                  <a:pt x="901" y="475"/>
                </a:lnTo>
                <a:lnTo>
                  <a:pt x="901" y="467"/>
                </a:lnTo>
                <a:lnTo>
                  <a:pt x="903" y="464"/>
                </a:lnTo>
                <a:lnTo>
                  <a:pt x="901" y="459"/>
                </a:lnTo>
                <a:lnTo>
                  <a:pt x="895" y="450"/>
                </a:lnTo>
                <a:lnTo>
                  <a:pt x="882" y="437"/>
                </a:lnTo>
                <a:lnTo>
                  <a:pt x="873" y="431"/>
                </a:lnTo>
                <a:lnTo>
                  <a:pt x="865" y="427"/>
                </a:lnTo>
                <a:lnTo>
                  <a:pt x="858" y="426"/>
                </a:lnTo>
                <a:lnTo>
                  <a:pt x="866" y="423"/>
                </a:lnTo>
                <a:lnTo>
                  <a:pt x="875" y="421"/>
                </a:lnTo>
                <a:lnTo>
                  <a:pt x="883" y="419"/>
                </a:lnTo>
                <a:lnTo>
                  <a:pt x="893" y="417"/>
                </a:lnTo>
                <a:lnTo>
                  <a:pt x="901" y="412"/>
                </a:lnTo>
                <a:lnTo>
                  <a:pt x="905" y="409"/>
                </a:lnTo>
                <a:lnTo>
                  <a:pt x="910" y="407"/>
                </a:lnTo>
                <a:lnTo>
                  <a:pt x="913" y="400"/>
                </a:lnTo>
                <a:lnTo>
                  <a:pt x="915" y="395"/>
                </a:lnTo>
                <a:lnTo>
                  <a:pt x="913" y="390"/>
                </a:lnTo>
                <a:lnTo>
                  <a:pt x="910" y="385"/>
                </a:lnTo>
                <a:lnTo>
                  <a:pt x="905" y="380"/>
                </a:lnTo>
                <a:lnTo>
                  <a:pt x="895" y="374"/>
                </a:lnTo>
                <a:lnTo>
                  <a:pt x="883" y="369"/>
                </a:lnTo>
                <a:lnTo>
                  <a:pt x="870" y="366"/>
                </a:lnTo>
                <a:lnTo>
                  <a:pt x="850" y="365"/>
                </a:lnTo>
                <a:lnTo>
                  <a:pt x="861" y="364"/>
                </a:lnTo>
                <a:lnTo>
                  <a:pt x="873" y="359"/>
                </a:lnTo>
                <a:lnTo>
                  <a:pt x="883" y="355"/>
                </a:lnTo>
                <a:lnTo>
                  <a:pt x="894" y="350"/>
                </a:lnTo>
                <a:lnTo>
                  <a:pt x="901" y="343"/>
                </a:lnTo>
                <a:lnTo>
                  <a:pt x="907" y="338"/>
                </a:lnTo>
                <a:lnTo>
                  <a:pt x="910" y="333"/>
                </a:lnTo>
                <a:lnTo>
                  <a:pt x="910" y="328"/>
                </a:lnTo>
                <a:lnTo>
                  <a:pt x="907" y="322"/>
                </a:lnTo>
                <a:lnTo>
                  <a:pt x="901" y="317"/>
                </a:lnTo>
                <a:lnTo>
                  <a:pt x="894" y="313"/>
                </a:lnTo>
                <a:lnTo>
                  <a:pt x="883" y="307"/>
                </a:lnTo>
                <a:lnTo>
                  <a:pt x="873" y="304"/>
                </a:lnTo>
                <a:lnTo>
                  <a:pt x="858" y="302"/>
                </a:lnTo>
                <a:lnTo>
                  <a:pt x="847" y="302"/>
                </a:lnTo>
                <a:lnTo>
                  <a:pt x="832" y="303"/>
                </a:lnTo>
                <a:lnTo>
                  <a:pt x="844" y="297"/>
                </a:lnTo>
                <a:lnTo>
                  <a:pt x="854" y="290"/>
                </a:lnTo>
                <a:lnTo>
                  <a:pt x="863" y="283"/>
                </a:lnTo>
                <a:lnTo>
                  <a:pt x="870" y="276"/>
                </a:lnTo>
                <a:lnTo>
                  <a:pt x="873" y="269"/>
                </a:lnTo>
                <a:lnTo>
                  <a:pt x="875" y="262"/>
                </a:lnTo>
                <a:lnTo>
                  <a:pt x="875" y="256"/>
                </a:lnTo>
                <a:lnTo>
                  <a:pt x="875" y="251"/>
                </a:lnTo>
                <a:lnTo>
                  <a:pt x="870" y="246"/>
                </a:lnTo>
                <a:lnTo>
                  <a:pt x="865" y="245"/>
                </a:lnTo>
                <a:lnTo>
                  <a:pt x="861" y="242"/>
                </a:lnTo>
                <a:lnTo>
                  <a:pt x="854" y="241"/>
                </a:lnTo>
                <a:lnTo>
                  <a:pt x="847" y="238"/>
                </a:lnTo>
                <a:lnTo>
                  <a:pt x="842" y="237"/>
                </a:lnTo>
                <a:lnTo>
                  <a:pt x="835" y="235"/>
                </a:lnTo>
                <a:lnTo>
                  <a:pt x="828" y="235"/>
                </a:lnTo>
                <a:lnTo>
                  <a:pt x="822" y="235"/>
                </a:lnTo>
                <a:lnTo>
                  <a:pt x="814" y="233"/>
                </a:lnTo>
                <a:lnTo>
                  <a:pt x="798" y="233"/>
                </a:lnTo>
                <a:lnTo>
                  <a:pt x="791" y="235"/>
                </a:lnTo>
                <a:lnTo>
                  <a:pt x="788" y="235"/>
                </a:lnTo>
                <a:lnTo>
                  <a:pt x="798" y="227"/>
                </a:lnTo>
                <a:lnTo>
                  <a:pt x="806" y="218"/>
                </a:lnTo>
                <a:lnTo>
                  <a:pt x="814" y="208"/>
                </a:lnTo>
                <a:lnTo>
                  <a:pt x="823" y="197"/>
                </a:lnTo>
                <a:lnTo>
                  <a:pt x="828" y="188"/>
                </a:lnTo>
                <a:lnTo>
                  <a:pt x="834" y="175"/>
                </a:lnTo>
                <a:lnTo>
                  <a:pt x="835" y="166"/>
                </a:lnTo>
                <a:lnTo>
                  <a:pt x="832" y="161"/>
                </a:lnTo>
                <a:lnTo>
                  <a:pt x="830" y="156"/>
                </a:lnTo>
                <a:lnTo>
                  <a:pt x="826" y="154"/>
                </a:lnTo>
                <a:lnTo>
                  <a:pt x="823" y="152"/>
                </a:lnTo>
                <a:lnTo>
                  <a:pt x="815" y="151"/>
                </a:lnTo>
                <a:lnTo>
                  <a:pt x="810" y="150"/>
                </a:lnTo>
                <a:lnTo>
                  <a:pt x="803" y="147"/>
                </a:lnTo>
                <a:lnTo>
                  <a:pt x="788" y="147"/>
                </a:lnTo>
                <a:lnTo>
                  <a:pt x="780" y="150"/>
                </a:lnTo>
                <a:lnTo>
                  <a:pt x="771" y="151"/>
                </a:lnTo>
                <a:lnTo>
                  <a:pt x="760" y="152"/>
                </a:lnTo>
                <a:lnTo>
                  <a:pt x="754" y="154"/>
                </a:lnTo>
                <a:lnTo>
                  <a:pt x="746" y="156"/>
                </a:lnTo>
                <a:lnTo>
                  <a:pt x="736" y="159"/>
                </a:lnTo>
                <a:lnTo>
                  <a:pt x="727" y="161"/>
                </a:lnTo>
                <a:lnTo>
                  <a:pt x="718" y="164"/>
                </a:lnTo>
                <a:lnTo>
                  <a:pt x="723" y="156"/>
                </a:lnTo>
                <a:lnTo>
                  <a:pt x="726" y="145"/>
                </a:lnTo>
                <a:lnTo>
                  <a:pt x="728" y="135"/>
                </a:lnTo>
                <a:lnTo>
                  <a:pt x="731" y="123"/>
                </a:lnTo>
                <a:lnTo>
                  <a:pt x="731" y="114"/>
                </a:lnTo>
                <a:lnTo>
                  <a:pt x="730" y="104"/>
                </a:lnTo>
                <a:lnTo>
                  <a:pt x="726" y="95"/>
                </a:lnTo>
                <a:lnTo>
                  <a:pt x="718" y="92"/>
                </a:lnTo>
                <a:lnTo>
                  <a:pt x="716" y="90"/>
                </a:lnTo>
                <a:lnTo>
                  <a:pt x="711" y="90"/>
                </a:lnTo>
                <a:lnTo>
                  <a:pt x="704" y="90"/>
                </a:lnTo>
                <a:lnTo>
                  <a:pt x="697" y="90"/>
                </a:lnTo>
                <a:lnTo>
                  <a:pt x="691" y="92"/>
                </a:lnTo>
                <a:lnTo>
                  <a:pt x="685" y="93"/>
                </a:lnTo>
                <a:lnTo>
                  <a:pt x="677" y="95"/>
                </a:lnTo>
                <a:lnTo>
                  <a:pt x="671" y="98"/>
                </a:lnTo>
                <a:lnTo>
                  <a:pt x="665" y="100"/>
                </a:lnTo>
                <a:lnTo>
                  <a:pt x="657" y="102"/>
                </a:lnTo>
                <a:lnTo>
                  <a:pt x="651" y="107"/>
                </a:lnTo>
                <a:lnTo>
                  <a:pt x="645" y="109"/>
                </a:lnTo>
                <a:lnTo>
                  <a:pt x="637" y="114"/>
                </a:lnTo>
                <a:lnTo>
                  <a:pt x="633" y="118"/>
                </a:lnTo>
                <a:lnTo>
                  <a:pt x="631" y="121"/>
                </a:lnTo>
                <a:lnTo>
                  <a:pt x="627" y="123"/>
                </a:lnTo>
                <a:lnTo>
                  <a:pt x="628" y="111"/>
                </a:lnTo>
                <a:lnTo>
                  <a:pt x="631" y="95"/>
                </a:lnTo>
                <a:lnTo>
                  <a:pt x="628" y="84"/>
                </a:lnTo>
                <a:lnTo>
                  <a:pt x="625" y="71"/>
                </a:lnTo>
                <a:lnTo>
                  <a:pt x="620" y="59"/>
                </a:lnTo>
                <a:lnTo>
                  <a:pt x="613" y="50"/>
                </a:lnTo>
                <a:lnTo>
                  <a:pt x="608" y="41"/>
                </a:lnTo>
                <a:lnTo>
                  <a:pt x="599" y="38"/>
                </a:lnTo>
                <a:lnTo>
                  <a:pt x="593" y="38"/>
                </a:lnTo>
                <a:lnTo>
                  <a:pt x="584" y="38"/>
                </a:lnTo>
                <a:lnTo>
                  <a:pt x="570" y="41"/>
                </a:lnTo>
                <a:lnTo>
                  <a:pt x="558" y="46"/>
                </a:lnTo>
                <a:lnTo>
                  <a:pt x="546" y="51"/>
                </a:lnTo>
                <a:lnTo>
                  <a:pt x="538" y="56"/>
                </a:lnTo>
                <a:lnTo>
                  <a:pt x="532" y="61"/>
                </a:lnTo>
                <a:lnTo>
                  <a:pt x="529" y="65"/>
                </a:lnTo>
                <a:lnTo>
                  <a:pt x="526" y="55"/>
                </a:lnTo>
                <a:lnTo>
                  <a:pt x="520" y="45"/>
                </a:lnTo>
                <a:lnTo>
                  <a:pt x="513" y="33"/>
                </a:lnTo>
                <a:lnTo>
                  <a:pt x="505" y="22"/>
                </a:lnTo>
                <a:lnTo>
                  <a:pt x="497" y="13"/>
                </a:lnTo>
                <a:lnTo>
                  <a:pt x="486" y="8"/>
                </a:lnTo>
                <a:lnTo>
                  <a:pt x="477" y="2"/>
                </a:lnTo>
                <a:lnTo>
                  <a:pt x="466" y="0"/>
                </a:lnTo>
                <a:lnTo>
                  <a:pt x="457" y="2"/>
                </a:lnTo>
                <a:lnTo>
                  <a:pt x="449" y="6"/>
                </a:lnTo>
                <a:lnTo>
                  <a:pt x="441" y="9"/>
                </a:lnTo>
                <a:lnTo>
                  <a:pt x="434" y="16"/>
                </a:lnTo>
                <a:lnTo>
                  <a:pt x="428" y="23"/>
                </a:lnTo>
                <a:lnTo>
                  <a:pt x="421" y="35"/>
                </a:lnTo>
                <a:lnTo>
                  <a:pt x="417" y="46"/>
                </a:lnTo>
                <a:lnTo>
                  <a:pt x="413" y="57"/>
                </a:lnTo>
                <a:lnTo>
                  <a:pt x="406" y="52"/>
                </a:lnTo>
                <a:lnTo>
                  <a:pt x="398" y="47"/>
                </a:lnTo>
                <a:lnTo>
                  <a:pt x="390" y="41"/>
                </a:lnTo>
                <a:lnTo>
                  <a:pt x="379" y="38"/>
                </a:lnTo>
                <a:lnTo>
                  <a:pt x="369" y="33"/>
                </a:lnTo>
                <a:lnTo>
                  <a:pt x="358" y="31"/>
                </a:lnTo>
                <a:lnTo>
                  <a:pt x="349" y="27"/>
                </a:lnTo>
                <a:lnTo>
                  <a:pt x="342" y="27"/>
                </a:lnTo>
                <a:lnTo>
                  <a:pt x="334" y="30"/>
                </a:lnTo>
                <a:lnTo>
                  <a:pt x="331" y="35"/>
                </a:lnTo>
                <a:lnTo>
                  <a:pt x="329" y="41"/>
                </a:lnTo>
                <a:lnTo>
                  <a:pt x="329" y="61"/>
                </a:lnTo>
                <a:lnTo>
                  <a:pt x="331" y="74"/>
                </a:lnTo>
                <a:lnTo>
                  <a:pt x="334" y="88"/>
                </a:lnTo>
                <a:lnTo>
                  <a:pt x="338" y="98"/>
                </a:lnTo>
                <a:lnTo>
                  <a:pt x="319" y="83"/>
                </a:lnTo>
                <a:lnTo>
                  <a:pt x="313" y="79"/>
                </a:lnTo>
                <a:lnTo>
                  <a:pt x="306" y="74"/>
                </a:lnTo>
                <a:lnTo>
                  <a:pt x="298" y="69"/>
                </a:lnTo>
                <a:lnTo>
                  <a:pt x="290" y="65"/>
                </a:lnTo>
                <a:lnTo>
                  <a:pt x="283" y="60"/>
                </a:lnTo>
                <a:lnTo>
                  <a:pt x="275" y="57"/>
                </a:lnTo>
                <a:lnTo>
                  <a:pt x="268" y="55"/>
                </a:lnTo>
                <a:lnTo>
                  <a:pt x="263" y="52"/>
                </a:lnTo>
                <a:lnTo>
                  <a:pt x="256" y="51"/>
                </a:lnTo>
                <a:lnTo>
                  <a:pt x="251" y="50"/>
                </a:lnTo>
                <a:lnTo>
                  <a:pt x="242" y="50"/>
                </a:lnTo>
                <a:lnTo>
                  <a:pt x="236" y="51"/>
                </a:lnTo>
                <a:lnTo>
                  <a:pt x="231" y="54"/>
                </a:lnTo>
                <a:lnTo>
                  <a:pt x="228" y="59"/>
                </a:lnTo>
                <a:lnTo>
                  <a:pt x="227" y="65"/>
                </a:lnTo>
                <a:lnTo>
                  <a:pt x="227" y="80"/>
                </a:lnTo>
                <a:lnTo>
                  <a:pt x="230" y="88"/>
                </a:lnTo>
                <a:lnTo>
                  <a:pt x="234" y="95"/>
                </a:lnTo>
                <a:lnTo>
                  <a:pt x="239" y="104"/>
                </a:lnTo>
                <a:lnTo>
                  <a:pt x="230" y="98"/>
                </a:lnTo>
                <a:lnTo>
                  <a:pt x="219" y="93"/>
                </a:lnTo>
                <a:lnTo>
                  <a:pt x="208" y="90"/>
                </a:lnTo>
                <a:lnTo>
                  <a:pt x="199" y="88"/>
                </a:lnTo>
                <a:lnTo>
                  <a:pt x="188" y="85"/>
                </a:lnTo>
                <a:lnTo>
                  <a:pt x="180" y="85"/>
                </a:lnTo>
                <a:lnTo>
                  <a:pt x="174" y="88"/>
                </a:lnTo>
                <a:lnTo>
                  <a:pt x="167" y="88"/>
                </a:lnTo>
                <a:lnTo>
                  <a:pt x="162" y="92"/>
                </a:lnTo>
                <a:lnTo>
                  <a:pt x="162" y="105"/>
                </a:lnTo>
                <a:lnTo>
                  <a:pt x="164" y="114"/>
                </a:lnTo>
                <a:lnTo>
                  <a:pt x="167" y="123"/>
                </a:lnTo>
                <a:lnTo>
                  <a:pt x="174" y="131"/>
                </a:lnTo>
                <a:lnTo>
                  <a:pt x="179" y="140"/>
                </a:lnTo>
                <a:lnTo>
                  <a:pt x="184" y="147"/>
                </a:lnTo>
                <a:lnTo>
                  <a:pt x="176" y="143"/>
                </a:lnTo>
                <a:lnTo>
                  <a:pt x="170" y="140"/>
                </a:lnTo>
                <a:lnTo>
                  <a:pt x="160" y="137"/>
                </a:lnTo>
                <a:lnTo>
                  <a:pt x="154" y="135"/>
                </a:lnTo>
                <a:lnTo>
                  <a:pt x="144" y="132"/>
                </a:lnTo>
                <a:lnTo>
                  <a:pt x="138" y="131"/>
                </a:lnTo>
                <a:lnTo>
                  <a:pt x="131" y="128"/>
                </a:lnTo>
                <a:lnTo>
                  <a:pt x="124" y="128"/>
                </a:lnTo>
                <a:lnTo>
                  <a:pt x="116" y="126"/>
                </a:lnTo>
                <a:lnTo>
                  <a:pt x="92" y="126"/>
                </a:lnTo>
                <a:lnTo>
                  <a:pt x="89" y="128"/>
                </a:lnTo>
                <a:lnTo>
                  <a:pt x="84" y="130"/>
                </a:lnTo>
                <a:lnTo>
                  <a:pt x="81" y="131"/>
                </a:lnTo>
                <a:lnTo>
                  <a:pt x="77" y="137"/>
                </a:lnTo>
                <a:lnTo>
                  <a:pt x="79" y="145"/>
                </a:lnTo>
                <a:lnTo>
                  <a:pt x="84" y="156"/>
                </a:lnTo>
                <a:lnTo>
                  <a:pt x="91" y="170"/>
                </a:lnTo>
                <a:lnTo>
                  <a:pt x="101" y="180"/>
                </a:lnTo>
                <a:lnTo>
                  <a:pt x="113" y="192"/>
                </a:lnTo>
                <a:lnTo>
                  <a:pt x="124" y="202"/>
                </a:lnTo>
                <a:lnTo>
                  <a:pt x="136" y="211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10000"/>
            </a:schemeClr>
          </a:solidFill>
          <a:ln w="0">
            <a:solidFill>
              <a:schemeClr val="accent2">
                <a:lumMod val="40000"/>
                <a:lumOff val="60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349"/>
          </a:p>
        </p:txBody>
      </p:sp>
      <p:grpSp>
        <p:nvGrpSpPr>
          <p:cNvPr id="85" name="Group 84">
            <a:extLst>
              <a:ext uri="{FF2B5EF4-FFF2-40B4-BE49-F238E27FC236}">
                <a16:creationId xmlns:a16="http://schemas.microsoft.com/office/drawing/2014/main" id="{01D95C06-2D78-45E9-8E8C-52810F9B831F}"/>
              </a:ext>
            </a:extLst>
          </p:cNvPr>
          <p:cNvGrpSpPr/>
          <p:nvPr/>
        </p:nvGrpSpPr>
        <p:grpSpPr>
          <a:xfrm>
            <a:off x="5070679" y="8018151"/>
            <a:ext cx="456812" cy="374891"/>
            <a:chOff x="-200698" y="5721109"/>
            <a:chExt cx="456812" cy="374891"/>
          </a:xfrm>
        </p:grpSpPr>
        <p:sp>
          <p:nvSpPr>
            <p:cNvPr id="86" name="Freeform 19">
              <a:extLst>
                <a:ext uri="{FF2B5EF4-FFF2-40B4-BE49-F238E27FC236}">
                  <a16:creationId xmlns:a16="http://schemas.microsoft.com/office/drawing/2014/main" id="{0CB79F45-C5C7-4C08-A79C-C00790949709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0698" y="5721109"/>
              <a:ext cx="456812" cy="374891"/>
            </a:xfrm>
            <a:custGeom>
              <a:avLst/>
              <a:gdLst>
                <a:gd name="T0" fmla="*/ 69 w 915"/>
                <a:gd name="T1" fmla="*/ 216 h 683"/>
                <a:gd name="T2" fmla="*/ 113 w 915"/>
                <a:gd name="T3" fmla="*/ 260 h 683"/>
                <a:gd name="T4" fmla="*/ 45 w 915"/>
                <a:gd name="T5" fmla="*/ 270 h 683"/>
                <a:gd name="T6" fmla="*/ 0 w 915"/>
                <a:gd name="T7" fmla="*/ 295 h 683"/>
                <a:gd name="T8" fmla="*/ 67 w 915"/>
                <a:gd name="T9" fmla="*/ 333 h 683"/>
                <a:gd name="T10" fmla="*/ 119 w 915"/>
                <a:gd name="T11" fmla="*/ 356 h 683"/>
                <a:gd name="T12" fmla="*/ 49 w 915"/>
                <a:gd name="T13" fmla="*/ 391 h 683"/>
                <a:gd name="T14" fmla="*/ 32 w 915"/>
                <a:gd name="T15" fmla="*/ 428 h 683"/>
                <a:gd name="T16" fmla="*/ 113 w 915"/>
                <a:gd name="T17" fmla="*/ 447 h 683"/>
                <a:gd name="T18" fmla="*/ 154 w 915"/>
                <a:gd name="T19" fmla="*/ 459 h 683"/>
                <a:gd name="T20" fmla="*/ 96 w 915"/>
                <a:gd name="T21" fmla="*/ 521 h 683"/>
                <a:gd name="T22" fmla="*/ 174 w 915"/>
                <a:gd name="T23" fmla="*/ 534 h 683"/>
                <a:gd name="T24" fmla="*/ 239 w 915"/>
                <a:gd name="T25" fmla="*/ 523 h 683"/>
                <a:gd name="T26" fmla="*/ 230 w 915"/>
                <a:gd name="T27" fmla="*/ 579 h 683"/>
                <a:gd name="T28" fmla="*/ 307 w 915"/>
                <a:gd name="T29" fmla="*/ 562 h 683"/>
                <a:gd name="T30" fmla="*/ 313 w 915"/>
                <a:gd name="T31" fmla="*/ 647 h 683"/>
                <a:gd name="T32" fmla="*/ 358 w 915"/>
                <a:gd name="T33" fmla="*/ 645 h 683"/>
                <a:gd name="T34" fmla="*/ 401 w 915"/>
                <a:gd name="T35" fmla="*/ 628 h 683"/>
                <a:gd name="T36" fmla="*/ 458 w 915"/>
                <a:gd name="T37" fmla="*/ 679 h 683"/>
                <a:gd name="T38" fmla="*/ 518 w 915"/>
                <a:gd name="T39" fmla="*/ 632 h 683"/>
                <a:gd name="T40" fmla="*/ 558 w 915"/>
                <a:gd name="T41" fmla="*/ 670 h 683"/>
                <a:gd name="T42" fmla="*/ 605 w 915"/>
                <a:gd name="T43" fmla="*/ 680 h 683"/>
                <a:gd name="T44" fmla="*/ 636 w 915"/>
                <a:gd name="T45" fmla="*/ 629 h 683"/>
                <a:gd name="T46" fmla="*/ 711 w 915"/>
                <a:gd name="T47" fmla="*/ 662 h 683"/>
                <a:gd name="T48" fmla="*/ 722 w 915"/>
                <a:gd name="T49" fmla="*/ 586 h 683"/>
                <a:gd name="T50" fmla="*/ 775 w 915"/>
                <a:gd name="T51" fmla="*/ 610 h 683"/>
                <a:gd name="T52" fmla="*/ 803 w 915"/>
                <a:gd name="T53" fmla="*/ 603 h 683"/>
                <a:gd name="T54" fmla="*/ 786 w 915"/>
                <a:gd name="T55" fmla="*/ 527 h 683"/>
                <a:gd name="T56" fmla="*/ 844 w 915"/>
                <a:gd name="T57" fmla="*/ 532 h 683"/>
                <a:gd name="T58" fmla="*/ 873 w 915"/>
                <a:gd name="T59" fmla="*/ 515 h 683"/>
                <a:gd name="T60" fmla="*/ 865 w 915"/>
                <a:gd name="T61" fmla="*/ 480 h 683"/>
                <a:gd name="T62" fmla="*/ 901 w 915"/>
                <a:gd name="T63" fmla="*/ 459 h 683"/>
                <a:gd name="T64" fmla="*/ 883 w 915"/>
                <a:gd name="T65" fmla="*/ 419 h 683"/>
                <a:gd name="T66" fmla="*/ 910 w 915"/>
                <a:gd name="T67" fmla="*/ 385 h 683"/>
                <a:gd name="T68" fmla="*/ 883 w 915"/>
                <a:gd name="T69" fmla="*/ 355 h 683"/>
                <a:gd name="T70" fmla="*/ 894 w 915"/>
                <a:gd name="T71" fmla="*/ 313 h 683"/>
                <a:gd name="T72" fmla="*/ 863 w 915"/>
                <a:gd name="T73" fmla="*/ 283 h 683"/>
                <a:gd name="T74" fmla="*/ 861 w 915"/>
                <a:gd name="T75" fmla="*/ 242 h 683"/>
                <a:gd name="T76" fmla="*/ 798 w 915"/>
                <a:gd name="T77" fmla="*/ 233 h 683"/>
                <a:gd name="T78" fmla="*/ 834 w 915"/>
                <a:gd name="T79" fmla="*/ 175 h 683"/>
                <a:gd name="T80" fmla="*/ 803 w 915"/>
                <a:gd name="T81" fmla="*/ 147 h 683"/>
                <a:gd name="T82" fmla="*/ 727 w 915"/>
                <a:gd name="T83" fmla="*/ 161 h 683"/>
                <a:gd name="T84" fmla="*/ 726 w 915"/>
                <a:gd name="T85" fmla="*/ 95 h 683"/>
                <a:gd name="T86" fmla="*/ 677 w 915"/>
                <a:gd name="T87" fmla="*/ 95 h 683"/>
                <a:gd name="T88" fmla="*/ 631 w 915"/>
                <a:gd name="T89" fmla="*/ 121 h 683"/>
                <a:gd name="T90" fmla="*/ 608 w 915"/>
                <a:gd name="T91" fmla="*/ 41 h 683"/>
                <a:gd name="T92" fmla="*/ 532 w 915"/>
                <a:gd name="T93" fmla="*/ 61 h 683"/>
                <a:gd name="T94" fmla="*/ 477 w 915"/>
                <a:gd name="T95" fmla="*/ 2 h 683"/>
                <a:gd name="T96" fmla="*/ 417 w 915"/>
                <a:gd name="T97" fmla="*/ 46 h 683"/>
                <a:gd name="T98" fmla="*/ 349 w 915"/>
                <a:gd name="T99" fmla="*/ 27 h 683"/>
                <a:gd name="T100" fmla="*/ 338 w 915"/>
                <a:gd name="T101" fmla="*/ 98 h 683"/>
                <a:gd name="T102" fmla="*/ 268 w 915"/>
                <a:gd name="T103" fmla="*/ 55 h 683"/>
                <a:gd name="T104" fmla="*/ 227 w 915"/>
                <a:gd name="T105" fmla="*/ 65 h 683"/>
                <a:gd name="T106" fmla="*/ 199 w 915"/>
                <a:gd name="T107" fmla="*/ 88 h 683"/>
                <a:gd name="T108" fmla="*/ 167 w 915"/>
                <a:gd name="T109" fmla="*/ 123 h 683"/>
                <a:gd name="T110" fmla="*/ 144 w 915"/>
                <a:gd name="T111" fmla="*/ 132 h 683"/>
                <a:gd name="T112" fmla="*/ 81 w 915"/>
                <a:gd name="T113" fmla="*/ 131 h 683"/>
                <a:gd name="T114" fmla="*/ 136 w 915"/>
                <a:gd name="T115" fmla="*/ 211 h 6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915" h="683">
                  <a:moveTo>
                    <a:pt x="136" y="211"/>
                  </a:moveTo>
                  <a:lnTo>
                    <a:pt x="128" y="208"/>
                  </a:lnTo>
                  <a:lnTo>
                    <a:pt x="117" y="205"/>
                  </a:lnTo>
                  <a:lnTo>
                    <a:pt x="105" y="205"/>
                  </a:lnTo>
                  <a:lnTo>
                    <a:pt x="93" y="208"/>
                  </a:lnTo>
                  <a:lnTo>
                    <a:pt x="84" y="211"/>
                  </a:lnTo>
                  <a:lnTo>
                    <a:pt x="77" y="212"/>
                  </a:lnTo>
                  <a:lnTo>
                    <a:pt x="69" y="216"/>
                  </a:lnTo>
                  <a:lnTo>
                    <a:pt x="68" y="218"/>
                  </a:lnTo>
                  <a:lnTo>
                    <a:pt x="68" y="223"/>
                  </a:lnTo>
                  <a:lnTo>
                    <a:pt x="72" y="230"/>
                  </a:lnTo>
                  <a:lnTo>
                    <a:pt x="81" y="235"/>
                  </a:lnTo>
                  <a:lnTo>
                    <a:pt x="91" y="243"/>
                  </a:lnTo>
                  <a:lnTo>
                    <a:pt x="96" y="250"/>
                  </a:lnTo>
                  <a:lnTo>
                    <a:pt x="105" y="256"/>
                  </a:lnTo>
                  <a:lnTo>
                    <a:pt x="113" y="260"/>
                  </a:lnTo>
                  <a:lnTo>
                    <a:pt x="119" y="262"/>
                  </a:lnTo>
                  <a:lnTo>
                    <a:pt x="104" y="262"/>
                  </a:lnTo>
                  <a:lnTo>
                    <a:pt x="93" y="265"/>
                  </a:lnTo>
                  <a:lnTo>
                    <a:pt x="84" y="265"/>
                  </a:lnTo>
                  <a:lnTo>
                    <a:pt x="75" y="265"/>
                  </a:lnTo>
                  <a:lnTo>
                    <a:pt x="64" y="267"/>
                  </a:lnTo>
                  <a:lnTo>
                    <a:pt x="52" y="269"/>
                  </a:lnTo>
                  <a:lnTo>
                    <a:pt x="45" y="270"/>
                  </a:lnTo>
                  <a:lnTo>
                    <a:pt x="37" y="274"/>
                  </a:lnTo>
                  <a:lnTo>
                    <a:pt x="28" y="274"/>
                  </a:lnTo>
                  <a:lnTo>
                    <a:pt x="19" y="276"/>
                  </a:lnTo>
                  <a:lnTo>
                    <a:pt x="12" y="280"/>
                  </a:lnTo>
                  <a:lnTo>
                    <a:pt x="8" y="283"/>
                  </a:lnTo>
                  <a:lnTo>
                    <a:pt x="4" y="285"/>
                  </a:lnTo>
                  <a:lnTo>
                    <a:pt x="0" y="288"/>
                  </a:lnTo>
                  <a:lnTo>
                    <a:pt x="0" y="295"/>
                  </a:lnTo>
                  <a:lnTo>
                    <a:pt x="4" y="300"/>
                  </a:lnTo>
                  <a:lnTo>
                    <a:pt x="9" y="304"/>
                  </a:lnTo>
                  <a:lnTo>
                    <a:pt x="17" y="309"/>
                  </a:lnTo>
                  <a:lnTo>
                    <a:pt x="24" y="314"/>
                  </a:lnTo>
                  <a:lnTo>
                    <a:pt x="35" y="317"/>
                  </a:lnTo>
                  <a:lnTo>
                    <a:pt x="45" y="323"/>
                  </a:lnTo>
                  <a:lnTo>
                    <a:pt x="55" y="328"/>
                  </a:lnTo>
                  <a:lnTo>
                    <a:pt x="67" y="333"/>
                  </a:lnTo>
                  <a:lnTo>
                    <a:pt x="77" y="338"/>
                  </a:lnTo>
                  <a:lnTo>
                    <a:pt x="89" y="341"/>
                  </a:lnTo>
                  <a:lnTo>
                    <a:pt x="99" y="345"/>
                  </a:lnTo>
                  <a:lnTo>
                    <a:pt x="107" y="347"/>
                  </a:lnTo>
                  <a:lnTo>
                    <a:pt x="116" y="351"/>
                  </a:lnTo>
                  <a:lnTo>
                    <a:pt x="121" y="352"/>
                  </a:lnTo>
                  <a:lnTo>
                    <a:pt x="127" y="355"/>
                  </a:lnTo>
                  <a:lnTo>
                    <a:pt x="119" y="356"/>
                  </a:lnTo>
                  <a:lnTo>
                    <a:pt x="112" y="360"/>
                  </a:lnTo>
                  <a:lnTo>
                    <a:pt x="104" y="365"/>
                  </a:lnTo>
                  <a:lnTo>
                    <a:pt x="93" y="369"/>
                  </a:lnTo>
                  <a:lnTo>
                    <a:pt x="84" y="374"/>
                  </a:lnTo>
                  <a:lnTo>
                    <a:pt x="76" y="379"/>
                  </a:lnTo>
                  <a:lnTo>
                    <a:pt x="64" y="383"/>
                  </a:lnTo>
                  <a:lnTo>
                    <a:pt x="59" y="386"/>
                  </a:lnTo>
                  <a:lnTo>
                    <a:pt x="49" y="391"/>
                  </a:lnTo>
                  <a:lnTo>
                    <a:pt x="43" y="397"/>
                  </a:lnTo>
                  <a:lnTo>
                    <a:pt x="37" y="402"/>
                  </a:lnTo>
                  <a:lnTo>
                    <a:pt x="27" y="412"/>
                  </a:lnTo>
                  <a:lnTo>
                    <a:pt x="24" y="414"/>
                  </a:lnTo>
                  <a:lnTo>
                    <a:pt x="24" y="419"/>
                  </a:lnTo>
                  <a:lnTo>
                    <a:pt x="24" y="423"/>
                  </a:lnTo>
                  <a:lnTo>
                    <a:pt x="28" y="426"/>
                  </a:lnTo>
                  <a:lnTo>
                    <a:pt x="32" y="428"/>
                  </a:lnTo>
                  <a:lnTo>
                    <a:pt x="40" y="432"/>
                  </a:lnTo>
                  <a:lnTo>
                    <a:pt x="48" y="433"/>
                  </a:lnTo>
                  <a:lnTo>
                    <a:pt x="59" y="437"/>
                  </a:lnTo>
                  <a:lnTo>
                    <a:pt x="68" y="440"/>
                  </a:lnTo>
                  <a:lnTo>
                    <a:pt x="79" y="442"/>
                  </a:lnTo>
                  <a:lnTo>
                    <a:pt x="91" y="445"/>
                  </a:lnTo>
                  <a:lnTo>
                    <a:pt x="101" y="447"/>
                  </a:lnTo>
                  <a:lnTo>
                    <a:pt x="113" y="447"/>
                  </a:lnTo>
                  <a:lnTo>
                    <a:pt x="136" y="447"/>
                  </a:lnTo>
                  <a:lnTo>
                    <a:pt x="147" y="450"/>
                  </a:lnTo>
                  <a:lnTo>
                    <a:pt x="155" y="450"/>
                  </a:lnTo>
                  <a:lnTo>
                    <a:pt x="164" y="447"/>
                  </a:lnTo>
                  <a:lnTo>
                    <a:pt x="170" y="447"/>
                  </a:lnTo>
                  <a:lnTo>
                    <a:pt x="166" y="450"/>
                  </a:lnTo>
                  <a:lnTo>
                    <a:pt x="159" y="456"/>
                  </a:lnTo>
                  <a:lnTo>
                    <a:pt x="154" y="459"/>
                  </a:lnTo>
                  <a:lnTo>
                    <a:pt x="147" y="465"/>
                  </a:lnTo>
                  <a:lnTo>
                    <a:pt x="139" y="470"/>
                  </a:lnTo>
                  <a:lnTo>
                    <a:pt x="119" y="489"/>
                  </a:lnTo>
                  <a:lnTo>
                    <a:pt x="113" y="496"/>
                  </a:lnTo>
                  <a:lnTo>
                    <a:pt x="107" y="503"/>
                  </a:lnTo>
                  <a:lnTo>
                    <a:pt x="104" y="509"/>
                  </a:lnTo>
                  <a:lnTo>
                    <a:pt x="100" y="515"/>
                  </a:lnTo>
                  <a:lnTo>
                    <a:pt x="96" y="521"/>
                  </a:lnTo>
                  <a:lnTo>
                    <a:pt x="96" y="531"/>
                  </a:lnTo>
                  <a:lnTo>
                    <a:pt x="100" y="534"/>
                  </a:lnTo>
                  <a:lnTo>
                    <a:pt x="104" y="537"/>
                  </a:lnTo>
                  <a:lnTo>
                    <a:pt x="109" y="540"/>
                  </a:lnTo>
                  <a:lnTo>
                    <a:pt x="139" y="540"/>
                  </a:lnTo>
                  <a:lnTo>
                    <a:pt x="151" y="538"/>
                  </a:lnTo>
                  <a:lnTo>
                    <a:pt x="162" y="537"/>
                  </a:lnTo>
                  <a:lnTo>
                    <a:pt x="174" y="534"/>
                  </a:lnTo>
                  <a:lnTo>
                    <a:pt x="187" y="532"/>
                  </a:lnTo>
                  <a:lnTo>
                    <a:pt x="199" y="532"/>
                  </a:lnTo>
                  <a:lnTo>
                    <a:pt x="208" y="531"/>
                  </a:lnTo>
                  <a:lnTo>
                    <a:pt x="219" y="528"/>
                  </a:lnTo>
                  <a:lnTo>
                    <a:pt x="227" y="527"/>
                  </a:lnTo>
                  <a:lnTo>
                    <a:pt x="234" y="524"/>
                  </a:lnTo>
                  <a:lnTo>
                    <a:pt x="236" y="524"/>
                  </a:lnTo>
                  <a:lnTo>
                    <a:pt x="239" y="523"/>
                  </a:lnTo>
                  <a:lnTo>
                    <a:pt x="235" y="531"/>
                  </a:lnTo>
                  <a:lnTo>
                    <a:pt x="231" y="538"/>
                  </a:lnTo>
                  <a:lnTo>
                    <a:pt x="228" y="546"/>
                  </a:lnTo>
                  <a:lnTo>
                    <a:pt x="224" y="553"/>
                  </a:lnTo>
                  <a:lnTo>
                    <a:pt x="224" y="562"/>
                  </a:lnTo>
                  <a:lnTo>
                    <a:pt x="224" y="569"/>
                  </a:lnTo>
                  <a:lnTo>
                    <a:pt x="224" y="574"/>
                  </a:lnTo>
                  <a:lnTo>
                    <a:pt x="230" y="579"/>
                  </a:lnTo>
                  <a:lnTo>
                    <a:pt x="236" y="581"/>
                  </a:lnTo>
                  <a:lnTo>
                    <a:pt x="246" y="584"/>
                  </a:lnTo>
                  <a:lnTo>
                    <a:pt x="256" y="584"/>
                  </a:lnTo>
                  <a:lnTo>
                    <a:pt x="268" y="581"/>
                  </a:lnTo>
                  <a:lnTo>
                    <a:pt x="279" y="579"/>
                  </a:lnTo>
                  <a:lnTo>
                    <a:pt x="290" y="574"/>
                  </a:lnTo>
                  <a:lnTo>
                    <a:pt x="299" y="570"/>
                  </a:lnTo>
                  <a:lnTo>
                    <a:pt x="307" y="562"/>
                  </a:lnTo>
                  <a:lnTo>
                    <a:pt x="303" y="574"/>
                  </a:lnTo>
                  <a:lnTo>
                    <a:pt x="298" y="586"/>
                  </a:lnTo>
                  <a:lnTo>
                    <a:pt x="295" y="600"/>
                  </a:lnTo>
                  <a:lnTo>
                    <a:pt x="294" y="610"/>
                  </a:lnTo>
                  <a:lnTo>
                    <a:pt x="295" y="623"/>
                  </a:lnTo>
                  <a:lnTo>
                    <a:pt x="297" y="633"/>
                  </a:lnTo>
                  <a:lnTo>
                    <a:pt x="303" y="641"/>
                  </a:lnTo>
                  <a:lnTo>
                    <a:pt x="313" y="647"/>
                  </a:lnTo>
                  <a:lnTo>
                    <a:pt x="317" y="650"/>
                  </a:lnTo>
                  <a:lnTo>
                    <a:pt x="323" y="651"/>
                  </a:lnTo>
                  <a:lnTo>
                    <a:pt x="329" y="652"/>
                  </a:lnTo>
                  <a:lnTo>
                    <a:pt x="334" y="651"/>
                  </a:lnTo>
                  <a:lnTo>
                    <a:pt x="339" y="651"/>
                  </a:lnTo>
                  <a:lnTo>
                    <a:pt x="347" y="650"/>
                  </a:lnTo>
                  <a:lnTo>
                    <a:pt x="354" y="647"/>
                  </a:lnTo>
                  <a:lnTo>
                    <a:pt x="358" y="645"/>
                  </a:lnTo>
                  <a:lnTo>
                    <a:pt x="365" y="641"/>
                  </a:lnTo>
                  <a:lnTo>
                    <a:pt x="370" y="638"/>
                  </a:lnTo>
                  <a:lnTo>
                    <a:pt x="374" y="636"/>
                  </a:lnTo>
                  <a:lnTo>
                    <a:pt x="381" y="632"/>
                  </a:lnTo>
                  <a:lnTo>
                    <a:pt x="385" y="628"/>
                  </a:lnTo>
                  <a:lnTo>
                    <a:pt x="390" y="622"/>
                  </a:lnTo>
                  <a:lnTo>
                    <a:pt x="398" y="614"/>
                  </a:lnTo>
                  <a:lnTo>
                    <a:pt x="401" y="628"/>
                  </a:lnTo>
                  <a:lnTo>
                    <a:pt x="406" y="639"/>
                  </a:lnTo>
                  <a:lnTo>
                    <a:pt x="410" y="652"/>
                  </a:lnTo>
                  <a:lnTo>
                    <a:pt x="413" y="662"/>
                  </a:lnTo>
                  <a:lnTo>
                    <a:pt x="421" y="670"/>
                  </a:lnTo>
                  <a:lnTo>
                    <a:pt x="428" y="676"/>
                  </a:lnTo>
                  <a:lnTo>
                    <a:pt x="438" y="680"/>
                  </a:lnTo>
                  <a:lnTo>
                    <a:pt x="448" y="681"/>
                  </a:lnTo>
                  <a:lnTo>
                    <a:pt x="458" y="679"/>
                  </a:lnTo>
                  <a:lnTo>
                    <a:pt x="472" y="675"/>
                  </a:lnTo>
                  <a:lnTo>
                    <a:pt x="484" y="667"/>
                  </a:lnTo>
                  <a:lnTo>
                    <a:pt x="493" y="660"/>
                  </a:lnTo>
                  <a:lnTo>
                    <a:pt x="501" y="650"/>
                  </a:lnTo>
                  <a:lnTo>
                    <a:pt x="508" y="641"/>
                  </a:lnTo>
                  <a:lnTo>
                    <a:pt x="513" y="633"/>
                  </a:lnTo>
                  <a:lnTo>
                    <a:pt x="514" y="627"/>
                  </a:lnTo>
                  <a:lnTo>
                    <a:pt x="518" y="632"/>
                  </a:lnTo>
                  <a:lnTo>
                    <a:pt x="520" y="636"/>
                  </a:lnTo>
                  <a:lnTo>
                    <a:pt x="524" y="641"/>
                  </a:lnTo>
                  <a:lnTo>
                    <a:pt x="529" y="647"/>
                  </a:lnTo>
                  <a:lnTo>
                    <a:pt x="533" y="653"/>
                  </a:lnTo>
                  <a:lnTo>
                    <a:pt x="538" y="657"/>
                  </a:lnTo>
                  <a:lnTo>
                    <a:pt x="544" y="662"/>
                  </a:lnTo>
                  <a:lnTo>
                    <a:pt x="552" y="667"/>
                  </a:lnTo>
                  <a:lnTo>
                    <a:pt x="558" y="670"/>
                  </a:lnTo>
                  <a:lnTo>
                    <a:pt x="564" y="675"/>
                  </a:lnTo>
                  <a:lnTo>
                    <a:pt x="570" y="676"/>
                  </a:lnTo>
                  <a:lnTo>
                    <a:pt x="576" y="679"/>
                  </a:lnTo>
                  <a:lnTo>
                    <a:pt x="581" y="681"/>
                  </a:lnTo>
                  <a:lnTo>
                    <a:pt x="588" y="681"/>
                  </a:lnTo>
                  <a:lnTo>
                    <a:pt x="593" y="683"/>
                  </a:lnTo>
                  <a:lnTo>
                    <a:pt x="596" y="683"/>
                  </a:lnTo>
                  <a:lnTo>
                    <a:pt x="605" y="680"/>
                  </a:lnTo>
                  <a:lnTo>
                    <a:pt x="613" y="675"/>
                  </a:lnTo>
                  <a:lnTo>
                    <a:pt x="620" y="669"/>
                  </a:lnTo>
                  <a:lnTo>
                    <a:pt x="625" y="660"/>
                  </a:lnTo>
                  <a:lnTo>
                    <a:pt x="631" y="650"/>
                  </a:lnTo>
                  <a:lnTo>
                    <a:pt x="632" y="638"/>
                  </a:lnTo>
                  <a:lnTo>
                    <a:pt x="632" y="629"/>
                  </a:lnTo>
                  <a:lnTo>
                    <a:pt x="628" y="619"/>
                  </a:lnTo>
                  <a:lnTo>
                    <a:pt x="636" y="629"/>
                  </a:lnTo>
                  <a:lnTo>
                    <a:pt x="645" y="638"/>
                  </a:lnTo>
                  <a:lnTo>
                    <a:pt x="653" y="647"/>
                  </a:lnTo>
                  <a:lnTo>
                    <a:pt x="663" y="656"/>
                  </a:lnTo>
                  <a:lnTo>
                    <a:pt x="673" y="660"/>
                  </a:lnTo>
                  <a:lnTo>
                    <a:pt x="685" y="662"/>
                  </a:lnTo>
                  <a:lnTo>
                    <a:pt x="693" y="666"/>
                  </a:lnTo>
                  <a:lnTo>
                    <a:pt x="703" y="666"/>
                  </a:lnTo>
                  <a:lnTo>
                    <a:pt x="711" y="662"/>
                  </a:lnTo>
                  <a:lnTo>
                    <a:pt x="718" y="656"/>
                  </a:lnTo>
                  <a:lnTo>
                    <a:pt x="722" y="645"/>
                  </a:lnTo>
                  <a:lnTo>
                    <a:pt x="724" y="633"/>
                  </a:lnTo>
                  <a:lnTo>
                    <a:pt x="726" y="621"/>
                  </a:lnTo>
                  <a:lnTo>
                    <a:pt x="724" y="607"/>
                  </a:lnTo>
                  <a:lnTo>
                    <a:pt x="722" y="593"/>
                  </a:lnTo>
                  <a:lnTo>
                    <a:pt x="713" y="579"/>
                  </a:lnTo>
                  <a:lnTo>
                    <a:pt x="722" y="586"/>
                  </a:lnTo>
                  <a:lnTo>
                    <a:pt x="730" y="591"/>
                  </a:lnTo>
                  <a:lnTo>
                    <a:pt x="739" y="595"/>
                  </a:lnTo>
                  <a:lnTo>
                    <a:pt x="746" y="600"/>
                  </a:lnTo>
                  <a:lnTo>
                    <a:pt x="752" y="603"/>
                  </a:lnTo>
                  <a:lnTo>
                    <a:pt x="758" y="607"/>
                  </a:lnTo>
                  <a:lnTo>
                    <a:pt x="763" y="608"/>
                  </a:lnTo>
                  <a:lnTo>
                    <a:pt x="768" y="609"/>
                  </a:lnTo>
                  <a:lnTo>
                    <a:pt x="775" y="610"/>
                  </a:lnTo>
                  <a:lnTo>
                    <a:pt x="778" y="610"/>
                  </a:lnTo>
                  <a:lnTo>
                    <a:pt x="783" y="612"/>
                  </a:lnTo>
                  <a:lnTo>
                    <a:pt x="786" y="612"/>
                  </a:lnTo>
                  <a:lnTo>
                    <a:pt x="790" y="610"/>
                  </a:lnTo>
                  <a:lnTo>
                    <a:pt x="794" y="610"/>
                  </a:lnTo>
                  <a:lnTo>
                    <a:pt x="798" y="609"/>
                  </a:lnTo>
                  <a:lnTo>
                    <a:pt x="798" y="608"/>
                  </a:lnTo>
                  <a:lnTo>
                    <a:pt x="803" y="603"/>
                  </a:lnTo>
                  <a:lnTo>
                    <a:pt x="806" y="595"/>
                  </a:lnTo>
                  <a:lnTo>
                    <a:pt x="806" y="586"/>
                  </a:lnTo>
                  <a:lnTo>
                    <a:pt x="803" y="574"/>
                  </a:lnTo>
                  <a:lnTo>
                    <a:pt x="800" y="560"/>
                  </a:lnTo>
                  <a:lnTo>
                    <a:pt x="794" y="548"/>
                  </a:lnTo>
                  <a:lnTo>
                    <a:pt x="786" y="534"/>
                  </a:lnTo>
                  <a:lnTo>
                    <a:pt x="778" y="523"/>
                  </a:lnTo>
                  <a:lnTo>
                    <a:pt x="786" y="527"/>
                  </a:lnTo>
                  <a:lnTo>
                    <a:pt x="795" y="531"/>
                  </a:lnTo>
                  <a:lnTo>
                    <a:pt x="803" y="532"/>
                  </a:lnTo>
                  <a:lnTo>
                    <a:pt x="810" y="532"/>
                  </a:lnTo>
                  <a:lnTo>
                    <a:pt x="818" y="534"/>
                  </a:lnTo>
                  <a:lnTo>
                    <a:pt x="826" y="534"/>
                  </a:lnTo>
                  <a:lnTo>
                    <a:pt x="832" y="532"/>
                  </a:lnTo>
                  <a:lnTo>
                    <a:pt x="838" y="532"/>
                  </a:lnTo>
                  <a:lnTo>
                    <a:pt x="844" y="532"/>
                  </a:lnTo>
                  <a:lnTo>
                    <a:pt x="850" y="531"/>
                  </a:lnTo>
                  <a:lnTo>
                    <a:pt x="854" y="528"/>
                  </a:lnTo>
                  <a:lnTo>
                    <a:pt x="858" y="527"/>
                  </a:lnTo>
                  <a:lnTo>
                    <a:pt x="861" y="524"/>
                  </a:lnTo>
                  <a:lnTo>
                    <a:pt x="865" y="521"/>
                  </a:lnTo>
                  <a:lnTo>
                    <a:pt x="867" y="521"/>
                  </a:lnTo>
                  <a:lnTo>
                    <a:pt x="870" y="518"/>
                  </a:lnTo>
                  <a:lnTo>
                    <a:pt x="873" y="515"/>
                  </a:lnTo>
                  <a:lnTo>
                    <a:pt x="873" y="505"/>
                  </a:lnTo>
                  <a:lnTo>
                    <a:pt x="870" y="502"/>
                  </a:lnTo>
                  <a:lnTo>
                    <a:pt x="866" y="494"/>
                  </a:lnTo>
                  <a:lnTo>
                    <a:pt x="861" y="489"/>
                  </a:lnTo>
                  <a:lnTo>
                    <a:pt x="855" y="485"/>
                  </a:lnTo>
                  <a:lnTo>
                    <a:pt x="847" y="479"/>
                  </a:lnTo>
                  <a:lnTo>
                    <a:pt x="855" y="479"/>
                  </a:lnTo>
                  <a:lnTo>
                    <a:pt x="865" y="480"/>
                  </a:lnTo>
                  <a:lnTo>
                    <a:pt x="873" y="480"/>
                  </a:lnTo>
                  <a:lnTo>
                    <a:pt x="882" y="479"/>
                  </a:lnTo>
                  <a:lnTo>
                    <a:pt x="889" y="478"/>
                  </a:lnTo>
                  <a:lnTo>
                    <a:pt x="895" y="475"/>
                  </a:lnTo>
                  <a:lnTo>
                    <a:pt x="901" y="475"/>
                  </a:lnTo>
                  <a:lnTo>
                    <a:pt x="901" y="467"/>
                  </a:lnTo>
                  <a:lnTo>
                    <a:pt x="903" y="464"/>
                  </a:lnTo>
                  <a:lnTo>
                    <a:pt x="901" y="459"/>
                  </a:lnTo>
                  <a:lnTo>
                    <a:pt x="895" y="450"/>
                  </a:lnTo>
                  <a:lnTo>
                    <a:pt x="882" y="437"/>
                  </a:lnTo>
                  <a:lnTo>
                    <a:pt x="873" y="431"/>
                  </a:lnTo>
                  <a:lnTo>
                    <a:pt x="865" y="427"/>
                  </a:lnTo>
                  <a:lnTo>
                    <a:pt x="858" y="426"/>
                  </a:lnTo>
                  <a:lnTo>
                    <a:pt x="866" y="423"/>
                  </a:lnTo>
                  <a:lnTo>
                    <a:pt x="875" y="421"/>
                  </a:lnTo>
                  <a:lnTo>
                    <a:pt x="883" y="419"/>
                  </a:lnTo>
                  <a:lnTo>
                    <a:pt x="893" y="417"/>
                  </a:lnTo>
                  <a:lnTo>
                    <a:pt x="901" y="412"/>
                  </a:lnTo>
                  <a:lnTo>
                    <a:pt x="905" y="409"/>
                  </a:lnTo>
                  <a:lnTo>
                    <a:pt x="910" y="407"/>
                  </a:lnTo>
                  <a:lnTo>
                    <a:pt x="913" y="400"/>
                  </a:lnTo>
                  <a:lnTo>
                    <a:pt x="915" y="395"/>
                  </a:lnTo>
                  <a:lnTo>
                    <a:pt x="913" y="390"/>
                  </a:lnTo>
                  <a:lnTo>
                    <a:pt x="910" y="385"/>
                  </a:lnTo>
                  <a:lnTo>
                    <a:pt x="905" y="380"/>
                  </a:lnTo>
                  <a:lnTo>
                    <a:pt x="895" y="374"/>
                  </a:lnTo>
                  <a:lnTo>
                    <a:pt x="883" y="369"/>
                  </a:lnTo>
                  <a:lnTo>
                    <a:pt x="870" y="366"/>
                  </a:lnTo>
                  <a:lnTo>
                    <a:pt x="850" y="365"/>
                  </a:lnTo>
                  <a:lnTo>
                    <a:pt x="861" y="364"/>
                  </a:lnTo>
                  <a:lnTo>
                    <a:pt x="873" y="359"/>
                  </a:lnTo>
                  <a:lnTo>
                    <a:pt x="883" y="355"/>
                  </a:lnTo>
                  <a:lnTo>
                    <a:pt x="894" y="350"/>
                  </a:lnTo>
                  <a:lnTo>
                    <a:pt x="901" y="343"/>
                  </a:lnTo>
                  <a:lnTo>
                    <a:pt x="907" y="338"/>
                  </a:lnTo>
                  <a:lnTo>
                    <a:pt x="910" y="333"/>
                  </a:lnTo>
                  <a:lnTo>
                    <a:pt x="910" y="328"/>
                  </a:lnTo>
                  <a:lnTo>
                    <a:pt x="907" y="322"/>
                  </a:lnTo>
                  <a:lnTo>
                    <a:pt x="901" y="317"/>
                  </a:lnTo>
                  <a:lnTo>
                    <a:pt x="894" y="313"/>
                  </a:lnTo>
                  <a:lnTo>
                    <a:pt x="883" y="307"/>
                  </a:lnTo>
                  <a:lnTo>
                    <a:pt x="873" y="304"/>
                  </a:lnTo>
                  <a:lnTo>
                    <a:pt x="858" y="302"/>
                  </a:lnTo>
                  <a:lnTo>
                    <a:pt x="847" y="302"/>
                  </a:lnTo>
                  <a:lnTo>
                    <a:pt x="832" y="303"/>
                  </a:lnTo>
                  <a:lnTo>
                    <a:pt x="844" y="297"/>
                  </a:lnTo>
                  <a:lnTo>
                    <a:pt x="854" y="290"/>
                  </a:lnTo>
                  <a:lnTo>
                    <a:pt x="863" y="283"/>
                  </a:lnTo>
                  <a:lnTo>
                    <a:pt x="870" y="276"/>
                  </a:lnTo>
                  <a:lnTo>
                    <a:pt x="873" y="269"/>
                  </a:lnTo>
                  <a:lnTo>
                    <a:pt x="875" y="262"/>
                  </a:lnTo>
                  <a:lnTo>
                    <a:pt x="875" y="256"/>
                  </a:lnTo>
                  <a:lnTo>
                    <a:pt x="875" y="251"/>
                  </a:lnTo>
                  <a:lnTo>
                    <a:pt x="870" y="246"/>
                  </a:lnTo>
                  <a:lnTo>
                    <a:pt x="865" y="245"/>
                  </a:lnTo>
                  <a:lnTo>
                    <a:pt x="861" y="242"/>
                  </a:lnTo>
                  <a:lnTo>
                    <a:pt x="854" y="241"/>
                  </a:lnTo>
                  <a:lnTo>
                    <a:pt x="847" y="238"/>
                  </a:lnTo>
                  <a:lnTo>
                    <a:pt x="842" y="237"/>
                  </a:lnTo>
                  <a:lnTo>
                    <a:pt x="835" y="235"/>
                  </a:lnTo>
                  <a:lnTo>
                    <a:pt x="828" y="235"/>
                  </a:lnTo>
                  <a:lnTo>
                    <a:pt x="822" y="235"/>
                  </a:lnTo>
                  <a:lnTo>
                    <a:pt x="814" y="233"/>
                  </a:lnTo>
                  <a:lnTo>
                    <a:pt x="798" y="233"/>
                  </a:lnTo>
                  <a:lnTo>
                    <a:pt x="791" y="235"/>
                  </a:lnTo>
                  <a:lnTo>
                    <a:pt x="788" y="235"/>
                  </a:lnTo>
                  <a:lnTo>
                    <a:pt x="798" y="227"/>
                  </a:lnTo>
                  <a:lnTo>
                    <a:pt x="806" y="218"/>
                  </a:lnTo>
                  <a:lnTo>
                    <a:pt x="814" y="208"/>
                  </a:lnTo>
                  <a:lnTo>
                    <a:pt x="823" y="197"/>
                  </a:lnTo>
                  <a:lnTo>
                    <a:pt x="828" y="188"/>
                  </a:lnTo>
                  <a:lnTo>
                    <a:pt x="834" y="175"/>
                  </a:lnTo>
                  <a:lnTo>
                    <a:pt x="835" y="166"/>
                  </a:lnTo>
                  <a:lnTo>
                    <a:pt x="832" y="161"/>
                  </a:lnTo>
                  <a:lnTo>
                    <a:pt x="830" y="156"/>
                  </a:lnTo>
                  <a:lnTo>
                    <a:pt x="826" y="154"/>
                  </a:lnTo>
                  <a:lnTo>
                    <a:pt x="823" y="152"/>
                  </a:lnTo>
                  <a:lnTo>
                    <a:pt x="815" y="151"/>
                  </a:lnTo>
                  <a:lnTo>
                    <a:pt x="810" y="150"/>
                  </a:lnTo>
                  <a:lnTo>
                    <a:pt x="803" y="147"/>
                  </a:lnTo>
                  <a:lnTo>
                    <a:pt x="788" y="147"/>
                  </a:lnTo>
                  <a:lnTo>
                    <a:pt x="780" y="150"/>
                  </a:lnTo>
                  <a:lnTo>
                    <a:pt x="771" y="151"/>
                  </a:lnTo>
                  <a:lnTo>
                    <a:pt x="760" y="152"/>
                  </a:lnTo>
                  <a:lnTo>
                    <a:pt x="754" y="154"/>
                  </a:lnTo>
                  <a:lnTo>
                    <a:pt x="746" y="156"/>
                  </a:lnTo>
                  <a:lnTo>
                    <a:pt x="736" y="159"/>
                  </a:lnTo>
                  <a:lnTo>
                    <a:pt x="727" y="161"/>
                  </a:lnTo>
                  <a:lnTo>
                    <a:pt x="718" y="164"/>
                  </a:lnTo>
                  <a:lnTo>
                    <a:pt x="723" y="156"/>
                  </a:lnTo>
                  <a:lnTo>
                    <a:pt x="726" y="145"/>
                  </a:lnTo>
                  <a:lnTo>
                    <a:pt x="728" y="135"/>
                  </a:lnTo>
                  <a:lnTo>
                    <a:pt x="731" y="123"/>
                  </a:lnTo>
                  <a:lnTo>
                    <a:pt x="731" y="114"/>
                  </a:lnTo>
                  <a:lnTo>
                    <a:pt x="730" y="104"/>
                  </a:lnTo>
                  <a:lnTo>
                    <a:pt x="726" y="95"/>
                  </a:lnTo>
                  <a:lnTo>
                    <a:pt x="718" y="92"/>
                  </a:lnTo>
                  <a:lnTo>
                    <a:pt x="716" y="90"/>
                  </a:lnTo>
                  <a:lnTo>
                    <a:pt x="711" y="90"/>
                  </a:lnTo>
                  <a:lnTo>
                    <a:pt x="704" y="90"/>
                  </a:lnTo>
                  <a:lnTo>
                    <a:pt x="697" y="90"/>
                  </a:lnTo>
                  <a:lnTo>
                    <a:pt x="691" y="92"/>
                  </a:lnTo>
                  <a:lnTo>
                    <a:pt x="685" y="93"/>
                  </a:lnTo>
                  <a:lnTo>
                    <a:pt x="677" y="95"/>
                  </a:lnTo>
                  <a:lnTo>
                    <a:pt x="671" y="98"/>
                  </a:lnTo>
                  <a:lnTo>
                    <a:pt x="665" y="100"/>
                  </a:lnTo>
                  <a:lnTo>
                    <a:pt x="657" y="102"/>
                  </a:lnTo>
                  <a:lnTo>
                    <a:pt x="651" y="107"/>
                  </a:lnTo>
                  <a:lnTo>
                    <a:pt x="645" y="109"/>
                  </a:lnTo>
                  <a:lnTo>
                    <a:pt x="637" y="114"/>
                  </a:lnTo>
                  <a:lnTo>
                    <a:pt x="633" y="118"/>
                  </a:lnTo>
                  <a:lnTo>
                    <a:pt x="631" y="121"/>
                  </a:lnTo>
                  <a:lnTo>
                    <a:pt x="627" y="123"/>
                  </a:lnTo>
                  <a:lnTo>
                    <a:pt x="628" y="111"/>
                  </a:lnTo>
                  <a:lnTo>
                    <a:pt x="631" y="95"/>
                  </a:lnTo>
                  <a:lnTo>
                    <a:pt x="628" y="84"/>
                  </a:lnTo>
                  <a:lnTo>
                    <a:pt x="625" y="71"/>
                  </a:lnTo>
                  <a:lnTo>
                    <a:pt x="620" y="59"/>
                  </a:lnTo>
                  <a:lnTo>
                    <a:pt x="613" y="50"/>
                  </a:lnTo>
                  <a:lnTo>
                    <a:pt x="608" y="41"/>
                  </a:lnTo>
                  <a:lnTo>
                    <a:pt x="599" y="38"/>
                  </a:lnTo>
                  <a:lnTo>
                    <a:pt x="593" y="38"/>
                  </a:lnTo>
                  <a:lnTo>
                    <a:pt x="584" y="38"/>
                  </a:lnTo>
                  <a:lnTo>
                    <a:pt x="570" y="41"/>
                  </a:lnTo>
                  <a:lnTo>
                    <a:pt x="558" y="46"/>
                  </a:lnTo>
                  <a:lnTo>
                    <a:pt x="546" y="51"/>
                  </a:lnTo>
                  <a:lnTo>
                    <a:pt x="538" y="56"/>
                  </a:lnTo>
                  <a:lnTo>
                    <a:pt x="532" y="61"/>
                  </a:lnTo>
                  <a:lnTo>
                    <a:pt x="529" y="65"/>
                  </a:lnTo>
                  <a:lnTo>
                    <a:pt x="526" y="55"/>
                  </a:lnTo>
                  <a:lnTo>
                    <a:pt x="520" y="45"/>
                  </a:lnTo>
                  <a:lnTo>
                    <a:pt x="513" y="33"/>
                  </a:lnTo>
                  <a:lnTo>
                    <a:pt x="505" y="22"/>
                  </a:lnTo>
                  <a:lnTo>
                    <a:pt x="497" y="13"/>
                  </a:lnTo>
                  <a:lnTo>
                    <a:pt x="486" y="8"/>
                  </a:lnTo>
                  <a:lnTo>
                    <a:pt x="477" y="2"/>
                  </a:lnTo>
                  <a:lnTo>
                    <a:pt x="466" y="0"/>
                  </a:lnTo>
                  <a:lnTo>
                    <a:pt x="457" y="2"/>
                  </a:lnTo>
                  <a:lnTo>
                    <a:pt x="449" y="6"/>
                  </a:lnTo>
                  <a:lnTo>
                    <a:pt x="441" y="9"/>
                  </a:lnTo>
                  <a:lnTo>
                    <a:pt x="434" y="16"/>
                  </a:lnTo>
                  <a:lnTo>
                    <a:pt x="428" y="23"/>
                  </a:lnTo>
                  <a:lnTo>
                    <a:pt x="421" y="35"/>
                  </a:lnTo>
                  <a:lnTo>
                    <a:pt x="417" y="46"/>
                  </a:lnTo>
                  <a:lnTo>
                    <a:pt x="413" y="57"/>
                  </a:lnTo>
                  <a:lnTo>
                    <a:pt x="406" y="52"/>
                  </a:lnTo>
                  <a:lnTo>
                    <a:pt x="398" y="47"/>
                  </a:lnTo>
                  <a:lnTo>
                    <a:pt x="390" y="41"/>
                  </a:lnTo>
                  <a:lnTo>
                    <a:pt x="379" y="38"/>
                  </a:lnTo>
                  <a:lnTo>
                    <a:pt x="369" y="33"/>
                  </a:lnTo>
                  <a:lnTo>
                    <a:pt x="358" y="31"/>
                  </a:lnTo>
                  <a:lnTo>
                    <a:pt x="349" y="27"/>
                  </a:lnTo>
                  <a:lnTo>
                    <a:pt x="342" y="27"/>
                  </a:lnTo>
                  <a:lnTo>
                    <a:pt x="334" y="30"/>
                  </a:lnTo>
                  <a:lnTo>
                    <a:pt x="331" y="35"/>
                  </a:lnTo>
                  <a:lnTo>
                    <a:pt x="329" y="41"/>
                  </a:lnTo>
                  <a:lnTo>
                    <a:pt x="329" y="61"/>
                  </a:lnTo>
                  <a:lnTo>
                    <a:pt x="331" y="74"/>
                  </a:lnTo>
                  <a:lnTo>
                    <a:pt x="334" y="88"/>
                  </a:lnTo>
                  <a:lnTo>
                    <a:pt x="338" y="98"/>
                  </a:lnTo>
                  <a:lnTo>
                    <a:pt x="319" y="83"/>
                  </a:lnTo>
                  <a:lnTo>
                    <a:pt x="313" y="79"/>
                  </a:lnTo>
                  <a:lnTo>
                    <a:pt x="306" y="74"/>
                  </a:lnTo>
                  <a:lnTo>
                    <a:pt x="298" y="69"/>
                  </a:lnTo>
                  <a:lnTo>
                    <a:pt x="290" y="65"/>
                  </a:lnTo>
                  <a:lnTo>
                    <a:pt x="283" y="60"/>
                  </a:lnTo>
                  <a:lnTo>
                    <a:pt x="275" y="57"/>
                  </a:lnTo>
                  <a:lnTo>
                    <a:pt x="268" y="55"/>
                  </a:lnTo>
                  <a:lnTo>
                    <a:pt x="263" y="52"/>
                  </a:lnTo>
                  <a:lnTo>
                    <a:pt x="256" y="51"/>
                  </a:lnTo>
                  <a:lnTo>
                    <a:pt x="251" y="50"/>
                  </a:lnTo>
                  <a:lnTo>
                    <a:pt x="242" y="50"/>
                  </a:lnTo>
                  <a:lnTo>
                    <a:pt x="236" y="51"/>
                  </a:lnTo>
                  <a:lnTo>
                    <a:pt x="231" y="54"/>
                  </a:lnTo>
                  <a:lnTo>
                    <a:pt x="228" y="59"/>
                  </a:lnTo>
                  <a:lnTo>
                    <a:pt x="227" y="65"/>
                  </a:lnTo>
                  <a:lnTo>
                    <a:pt x="227" y="80"/>
                  </a:lnTo>
                  <a:lnTo>
                    <a:pt x="230" y="88"/>
                  </a:lnTo>
                  <a:lnTo>
                    <a:pt x="234" y="95"/>
                  </a:lnTo>
                  <a:lnTo>
                    <a:pt x="239" y="104"/>
                  </a:lnTo>
                  <a:lnTo>
                    <a:pt x="230" y="98"/>
                  </a:lnTo>
                  <a:lnTo>
                    <a:pt x="219" y="93"/>
                  </a:lnTo>
                  <a:lnTo>
                    <a:pt x="208" y="90"/>
                  </a:lnTo>
                  <a:lnTo>
                    <a:pt x="199" y="88"/>
                  </a:lnTo>
                  <a:lnTo>
                    <a:pt x="188" y="85"/>
                  </a:lnTo>
                  <a:lnTo>
                    <a:pt x="180" y="85"/>
                  </a:lnTo>
                  <a:lnTo>
                    <a:pt x="174" y="88"/>
                  </a:lnTo>
                  <a:lnTo>
                    <a:pt x="167" y="88"/>
                  </a:lnTo>
                  <a:lnTo>
                    <a:pt x="162" y="92"/>
                  </a:lnTo>
                  <a:lnTo>
                    <a:pt x="162" y="105"/>
                  </a:lnTo>
                  <a:lnTo>
                    <a:pt x="164" y="114"/>
                  </a:lnTo>
                  <a:lnTo>
                    <a:pt x="167" y="123"/>
                  </a:lnTo>
                  <a:lnTo>
                    <a:pt x="174" y="131"/>
                  </a:lnTo>
                  <a:lnTo>
                    <a:pt x="179" y="140"/>
                  </a:lnTo>
                  <a:lnTo>
                    <a:pt x="184" y="147"/>
                  </a:lnTo>
                  <a:lnTo>
                    <a:pt x="176" y="143"/>
                  </a:lnTo>
                  <a:lnTo>
                    <a:pt x="170" y="140"/>
                  </a:lnTo>
                  <a:lnTo>
                    <a:pt x="160" y="137"/>
                  </a:lnTo>
                  <a:lnTo>
                    <a:pt x="154" y="135"/>
                  </a:lnTo>
                  <a:lnTo>
                    <a:pt x="144" y="132"/>
                  </a:lnTo>
                  <a:lnTo>
                    <a:pt x="138" y="131"/>
                  </a:lnTo>
                  <a:lnTo>
                    <a:pt x="131" y="128"/>
                  </a:lnTo>
                  <a:lnTo>
                    <a:pt x="124" y="128"/>
                  </a:lnTo>
                  <a:lnTo>
                    <a:pt x="116" y="126"/>
                  </a:lnTo>
                  <a:lnTo>
                    <a:pt x="92" y="126"/>
                  </a:lnTo>
                  <a:lnTo>
                    <a:pt x="89" y="128"/>
                  </a:lnTo>
                  <a:lnTo>
                    <a:pt x="84" y="130"/>
                  </a:lnTo>
                  <a:lnTo>
                    <a:pt x="81" y="131"/>
                  </a:lnTo>
                  <a:lnTo>
                    <a:pt x="77" y="137"/>
                  </a:lnTo>
                  <a:lnTo>
                    <a:pt x="79" y="145"/>
                  </a:lnTo>
                  <a:lnTo>
                    <a:pt x="84" y="156"/>
                  </a:lnTo>
                  <a:lnTo>
                    <a:pt x="91" y="170"/>
                  </a:lnTo>
                  <a:lnTo>
                    <a:pt x="101" y="180"/>
                  </a:lnTo>
                  <a:lnTo>
                    <a:pt x="113" y="192"/>
                  </a:lnTo>
                  <a:lnTo>
                    <a:pt x="124" y="202"/>
                  </a:lnTo>
                  <a:lnTo>
                    <a:pt x="136" y="211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GB" sz="1349"/>
            </a:p>
          </p:txBody>
        </p:sp>
        <p:sp>
          <p:nvSpPr>
            <p:cNvPr id="87" name="Freeform 20">
              <a:extLst>
                <a:ext uri="{FF2B5EF4-FFF2-40B4-BE49-F238E27FC236}">
                  <a16:creationId xmlns:a16="http://schemas.microsoft.com/office/drawing/2014/main" id="{4BD4B3AA-DA20-4715-A6FD-6FA3A7B7E44A}"/>
                </a:ext>
              </a:extLst>
            </p:cNvPr>
            <p:cNvSpPr>
              <a:spLocks/>
            </p:cNvSpPr>
            <p:nvPr/>
          </p:nvSpPr>
          <p:spPr bwMode="auto">
            <a:xfrm>
              <a:off x="-176734" y="5734263"/>
              <a:ext cx="422363" cy="348583"/>
            </a:xfrm>
            <a:custGeom>
              <a:avLst/>
              <a:gdLst>
                <a:gd name="T0" fmla="*/ 61 w 845"/>
                <a:gd name="T1" fmla="*/ 201 h 637"/>
                <a:gd name="T2" fmla="*/ 107 w 845"/>
                <a:gd name="T3" fmla="*/ 246 h 637"/>
                <a:gd name="T4" fmla="*/ 33 w 845"/>
                <a:gd name="T5" fmla="*/ 257 h 637"/>
                <a:gd name="T6" fmla="*/ 3 w 845"/>
                <a:gd name="T7" fmla="*/ 279 h 637"/>
                <a:gd name="T8" fmla="*/ 71 w 845"/>
                <a:gd name="T9" fmla="*/ 310 h 637"/>
                <a:gd name="T10" fmla="*/ 122 w 845"/>
                <a:gd name="T11" fmla="*/ 332 h 637"/>
                <a:gd name="T12" fmla="*/ 52 w 845"/>
                <a:gd name="T13" fmla="*/ 363 h 637"/>
                <a:gd name="T14" fmla="*/ 33 w 845"/>
                <a:gd name="T15" fmla="*/ 398 h 637"/>
                <a:gd name="T16" fmla="*/ 118 w 845"/>
                <a:gd name="T17" fmla="*/ 410 h 637"/>
                <a:gd name="T18" fmla="*/ 164 w 845"/>
                <a:gd name="T19" fmla="*/ 415 h 637"/>
                <a:gd name="T20" fmla="*/ 91 w 845"/>
                <a:gd name="T21" fmla="*/ 485 h 637"/>
                <a:gd name="T22" fmla="*/ 139 w 845"/>
                <a:gd name="T23" fmla="*/ 500 h 637"/>
                <a:gd name="T24" fmla="*/ 212 w 845"/>
                <a:gd name="T25" fmla="*/ 482 h 637"/>
                <a:gd name="T26" fmla="*/ 208 w 845"/>
                <a:gd name="T27" fmla="*/ 530 h 637"/>
                <a:gd name="T28" fmla="*/ 242 w 845"/>
                <a:gd name="T29" fmla="*/ 537 h 637"/>
                <a:gd name="T30" fmla="*/ 291 w 845"/>
                <a:gd name="T31" fmla="*/ 505 h 637"/>
                <a:gd name="T32" fmla="*/ 273 w 845"/>
                <a:gd name="T33" fmla="*/ 586 h 637"/>
                <a:gd name="T34" fmla="*/ 347 w 845"/>
                <a:gd name="T35" fmla="*/ 575 h 637"/>
                <a:gd name="T36" fmla="*/ 396 w 845"/>
                <a:gd name="T37" fmla="*/ 629 h 637"/>
                <a:gd name="T38" fmla="*/ 465 w 845"/>
                <a:gd name="T39" fmla="*/ 587 h 637"/>
                <a:gd name="T40" fmla="*/ 521 w 845"/>
                <a:gd name="T41" fmla="*/ 628 h 637"/>
                <a:gd name="T42" fmla="*/ 571 w 845"/>
                <a:gd name="T43" fmla="*/ 577 h 637"/>
                <a:gd name="T44" fmla="*/ 597 w 845"/>
                <a:gd name="T45" fmla="*/ 596 h 637"/>
                <a:gd name="T46" fmla="*/ 645 w 845"/>
                <a:gd name="T47" fmla="*/ 620 h 637"/>
                <a:gd name="T48" fmla="*/ 640 w 845"/>
                <a:gd name="T49" fmla="*/ 523 h 637"/>
                <a:gd name="T50" fmla="*/ 699 w 845"/>
                <a:gd name="T51" fmla="*/ 561 h 637"/>
                <a:gd name="T52" fmla="*/ 735 w 845"/>
                <a:gd name="T53" fmla="*/ 568 h 637"/>
                <a:gd name="T54" fmla="*/ 698 w 845"/>
                <a:gd name="T55" fmla="*/ 480 h 637"/>
                <a:gd name="T56" fmla="*/ 772 w 845"/>
                <a:gd name="T57" fmla="*/ 495 h 637"/>
                <a:gd name="T58" fmla="*/ 803 w 845"/>
                <a:gd name="T59" fmla="*/ 480 h 637"/>
                <a:gd name="T60" fmla="*/ 782 w 845"/>
                <a:gd name="T61" fmla="*/ 444 h 637"/>
                <a:gd name="T62" fmla="*/ 827 w 845"/>
                <a:gd name="T63" fmla="*/ 427 h 637"/>
                <a:gd name="T64" fmla="*/ 795 w 845"/>
                <a:gd name="T65" fmla="*/ 391 h 637"/>
                <a:gd name="T66" fmla="*/ 842 w 845"/>
                <a:gd name="T67" fmla="*/ 372 h 637"/>
                <a:gd name="T68" fmla="*/ 802 w 845"/>
                <a:gd name="T69" fmla="*/ 353 h 637"/>
                <a:gd name="T70" fmla="*/ 752 w 845"/>
                <a:gd name="T71" fmla="*/ 343 h 637"/>
                <a:gd name="T72" fmla="*/ 815 w 845"/>
                <a:gd name="T73" fmla="*/ 324 h 637"/>
                <a:gd name="T74" fmla="*/ 834 w 845"/>
                <a:gd name="T75" fmla="*/ 300 h 637"/>
                <a:gd name="T76" fmla="*/ 784 w 845"/>
                <a:gd name="T77" fmla="*/ 286 h 637"/>
                <a:gd name="T78" fmla="*/ 799 w 845"/>
                <a:gd name="T79" fmla="*/ 253 h 637"/>
                <a:gd name="T80" fmla="*/ 782 w 845"/>
                <a:gd name="T81" fmla="*/ 227 h 637"/>
                <a:gd name="T82" fmla="*/ 724 w 845"/>
                <a:gd name="T83" fmla="*/ 209 h 637"/>
                <a:gd name="T84" fmla="*/ 758 w 845"/>
                <a:gd name="T85" fmla="*/ 143 h 637"/>
                <a:gd name="T86" fmla="*/ 695 w 845"/>
                <a:gd name="T87" fmla="*/ 150 h 637"/>
                <a:gd name="T88" fmla="*/ 660 w 845"/>
                <a:gd name="T89" fmla="*/ 133 h 637"/>
                <a:gd name="T90" fmla="*/ 635 w 845"/>
                <a:gd name="T91" fmla="*/ 86 h 637"/>
                <a:gd name="T92" fmla="*/ 579 w 845"/>
                <a:gd name="T93" fmla="*/ 118 h 637"/>
                <a:gd name="T94" fmla="*/ 565 w 845"/>
                <a:gd name="T95" fmla="*/ 62 h 637"/>
                <a:gd name="T96" fmla="*/ 493 w 845"/>
                <a:gd name="T97" fmla="*/ 53 h 637"/>
                <a:gd name="T98" fmla="*/ 450 w 845"/>
                <a:gd name="T99" fmla="*/ 15 h 637"/>
                <a:gd name="T100" fmla="*/ 382 w 845"/>
                <a:gd name="T101" fmla="*/ 34 h 637"/>
                <a:gd name="T102" fmla="*/ 326 w 845"/>
                <a:gd name="T103" fmla="*/ 28 h 637"/>
                <a:gd name="T104" fmla="*/ 315 w 845"/>
                <a:gd name="T105" fmla="*/ 88 h 637"/>
                <a:gd name="T106" fmla="*/ 286 w 845"/>
                <a:gd name="T107" fmla="*/ 84 h 637"/>
                <a:gd name="T108" fmla="*/ 223 w 845"/>
                <a:gd name="T109" fmla="*/ 53 h 637"/>
                <a:gd name="T110" fmla="*/ 218 w 845"/>
                <a:gd name="T111" fmla="*/ 103 h 637"/>
                <a:gd name="T112" fmla="*/ 191 w 845"/>
                <a:gd name="T113" fmla="*/ 93 h 637"/>
                <a:gd name="T114" fmla="*/ 146 w 845"/>
                <a:gd name="T115" fmla="*/ 82 h 637"/>
                <a:gd name="T116" fmla="*/ 180 w 845"/>
                <a:gd name="T117" fmla="*/ 152 h 637"/>
                <a:gd name="T118" fmla="*/ 122 w 845"/>
                <a:gd name="T119" fmla="*/ 131 h 637"/>
                <a:gd name="T120" fmla="*/ 65 w 845"/>
                <a:gd name="T121" fmla="*/ 120 h 637"/>
                <a:gd name="T122" fmla="*/ 122 w 845"/>
                <a:gd name="T123" fmla="*/ 195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45" h="637">
                  <a:moveTo>
                    <a:pt x="132" y="204"/>
                  </a:moveTo>
                  <a:lnTo>
                    <a:pt x="126" y="201"/>
                  </a:lnTo>
                  <a:lnTo>
                    <a:pt x="114" y="199"/>
                  </a:lnTo>
                  <a:lnTo>
                    <a:pt x="103" y="198"/>
                  </a:lnTo>
                  <a:lnTo>
                    <a:pt x="90" y="195"/>
                  </a:lnTo>
                  <a:lnTo>
                    <a:pt x="79" y="198"/>
                  </a:lnTo>
                  <a:lnTo>
                    <a:pt x="68" y="199"/>
                  </a:lnTo>
                  <a:lnTo>
                    <a:pt x="61" y="201"/>
                  </a:lnTo>
                  <a:lnTo>
                    <a:pt x="59" y="204"/>
                  </a:lnTo>
                  <a:lnTo>
                    <a:pt x="60" y="210"/>
                  </a:lnTo>
                  <a:lnTo>
                    <a:pt x="65" y="215"/>
                  </a:lnTo>
                  <a:lnTo>
                    <a:pt x="73" y="223"/>
                  </a:lnTo>
                  <a:lnTo>
                    <a:pt x="80" y="229"/>
                  </a:lnTo>
                  <a:lnTo>
                    <a:pt x="90" y="236"/>
                  </a:lnTo>
                  <a:lnTo>
                    <a:pt x="99" y="242"/>
                  </a:lnTo>
                  <a:lnTo>
                    <a:pt x="107" y="246"/>
                  </a:lnTo>
                  <a:lnTo>
                    <a:pt x="111" y="251"/>
                  </a:lnTo>
                  <a:lnTo>
                    <a:pt x="99" y="251"/>
                  </a:lnTo>
                  <a:lnTo>
                    <a:pt x="90" y="251"/>
                  </a:lnTo>
                  <a:lnTo>
                    <a:pt x="72" y="251"/>
                  </a:lnTo>
                  <a:lnTo>
                    <a:pt x="61" y="253"/>
                  </a:lnTo>
                  <a:lnTo>
                    <a:pt x="52" y="253"/>
                  </a:lnTo>
                  <a:lnTo>
                    <a:pt x="43" y="256"/>
                  </a:lnTo>
                  <a:lnTo>
                    <a:pt x="33" y="257"/>
                  </a:lnTo>
                  <a:lnTo>
                    <a:pt x="24" y="258"/>
                  </a:lnTo>
                  <a:lnTo>
                    <a:pt x="16" y="261"/>
                  </a:lnTo>
                  <a:lnTo>
                    <a:pt x="11" y="263"/>
                  </a:lnTo>
                  <a:lnTo>
                    <a:pt x="4" y="265"/>
                  </a:lnTo>
                  <a:lnTo>
                    <a:pt x="1" y="269"/>
                  </a:lnTo>
                  <a:lnTo>
                    <a:pt x="0" y="271"/>
                  </a:lnTo>
                  <a:lnTo>
                    <a:pt x="0" y="275"/>
                  </a:lnTo>
                  <a:lnTo>
                    <a:pt x="3" y="279"/>
                  </a:lnTo>
                  <a:lnTo>
                    <a:pt x="7" y="281"/>
                  </a:lnTo>
                  <a:lnTo>
                    <a:pt x="15" y="286"/>
                  </a:lnTo>
                  <a:lnTo>
                    <a:pt x="21" y="291"/>
                  </a:lnTo>
                  <a:lnTo>
                    <a:pt x="31" y="294"/>
                  </a:lnTo>
                  <a:lnTo>
                    <a:pt x="39" y="299"/>
                  </a:lnTo>
                  <a:lnTo>
                    <a:pt x="48" y="301"/>
                  </a:lnTo>
                  <a:lnTo>
                    <a:pt x="60" y="305"/>
                  </a:lnTo>
                  <a:lnTo>
                    <a:pt x="71" y="310"/>
                  </a:lnTo>
                  <a:lnTo>
                    <a:pt x="80" y="315"/>
                  </a:lnTo>
                  <a:lnTo>
                    <a:pt x="91" y="318"/>
                  </a:lnTo>
                  <a:lnTo>
                    <a:pt x="102" y="319"/>
                  </a:lnTo>
                  <a:lnTo>
                    <a:pt x="111" y="322"/>
                  </a:lnTo>
                  <a:lnTo>
                    <a:pt x="118" y="324"/>
                  </a:lnTo>
                  <a:lnTo>
                    <a:pt x="126" y="327"/>
                  </a:lnTo>
                  <a:lnTo>
                    <a:pt x="128" y="328"/>
                  </a:lnTo>
                  <a:lnTo>
                    <a:pt x="122" y="332"/>
                  </a:lnTo>
                  <a:lnTo>
                    <a:pt x="114" y="333"/>
                  </a:lnTo>
                  <a:lnTo>
                    <a:pt x="106" y="337"/>
                  </a:lnTo>
                  <a:lnTo>
                    <a:pt x="96" y="342"/>
                  </a:lnTo>
                  <a:lnTo>
                    <a:pt x="88" y="346"/>
                  </a:lnTo>
                  <a:lnTo>
                    <a:pt x="79" y="351"/>
                  </a:lnTo>
                  <a:lnTo>
                    <a:pt x="69" y="356"/>
                  </a:lnTo>
                  <a:lnTo>
                    <a:pt x="60" y="360"/>
                  </a:lnTo>
                  <a:lnTo>
                    <a:pt x="52" y="363"/>
                  </a:lnTo>
                  <a:lnTo>
                    <a:pt x="43" y="368"/>
                  </a:lnTo>
                  <a:lnTo>
                    <a:pt x="36" y="372"/>
                  </a:lnTo>
                  <a:lnTo>
                    <a:pt x="33" y="377"/>
                  </a:lnTo>
                  <a:lnTo>
                    <a:pt x="28" y="384"/>
                  </a:lnTo>
                  <a:lnTo>
                    <a:pt x="24" y="385"/>
                  </a:lnTo>
                  <a:lnTo>
                    <a:pt x="21" y="389"/>
                  </a:lnTo>
                  <a:lnTo>
                    <a:pt x="28" y="395"/>
                  </a:lnTo>
                  <a:lnTo>
                    <a:pt x="33" y="398"/>
                  </a:lnTo>
                  <a:lnTo>
                    <a:pt x="39" y="400"/>
                  </a:lnTo>
                  <a:lnTo>
                    <a:pt x="48" y="403"/>
                  </a:lnTo>
                  <a:lnTo>
                    <a:pt x="57" y="404"/>
                  </a:lnTo>
                  <a:lnTo>
                    <a:pt x="68" y="406"/>
                  </a:lnTo>
                  <a:lnTo>
                    <a:pt x="80" y="409"/>
                  </a:lnTo>
                  <a:lnTo>
                    <a:pt x="92" y="409"/>
                  </a:lnTo>
                  <a:lnTo>
                    <a:pt x="106" y="410"/>
                  </a:lnTo>
                  <a:lnTo>
                    <a:pt x="118" y="410"/>
                  </a:lnTo>
                  <a:lnTo>
                    <a:pt x="131" y="413"/>
                  </a:lnTo>
                  <a:lnTo>
                    <a:pt x="140" y="413"/>
                  </a:lnTo>
                  <a:lnTo>
                    <a:pt x="151" y="410"/>
                  </a:lnTo>
                  <a:lnTo>
                    <a:pt x="160" y="410"/>
                  </a:lnTo>
                  <a:lnTo>
                    <a:pt x="168" y="409"/>
                  </a:lnTo>
                  <a:lnTo>
                    <a:pt x="175" y="408"/>
                  </a:lnTo>
                  <a:lnTo>
                    <a:pt x="170" y="410"/>
                  </a:lnTo>
                  <a:lnTo>
                    <a:pt x="164" y="415"/>
                  </a:lnTo>
                  <a:lnTo>
                    <a:pt x="156" y="422"/>
                  </a:lnTo>
                  <a:lnTo>
                    <a:pt x="151" y="424"/>
                  </a:lnTo>
                  <a:lnTo>
                    <a:pt x="142" y="433"/>
                  </a:lnTo>
                  <a:lnTo>
                    <a:pt x="132" y="438"/>
                  </a:lnTo>
                  <a:lnTo>
                    <a:pt x="104" y="466"/>
                  </a:lnTo>
                  <a:lnTo>
                    <a:pt x="99" y="473"/>
                  </a:lnTo>
                  <a:lnTo>
                    <a:pt x="94" y="479"/>
                  </a:lnTo>
                  <a:lnTo>
                    <a:pt x="91" y="485"/>
                  </a:lnTo>
                  <a:lnTo>
                    <a:pt x="90" y="490"/>
                  </a:lnTo>
                  <a:lnTo>
                    <a:pt x="90" y="492"/>
                  </a:lnTo>
                  <a:lnTo>
                    <a:pt x="91" y="498"/>
                  </a:lnTo>
                  <a:lnTo>
                    <a:pt x="96" y="500"/>
                  </a:lnTo>
                  <a:lnTo>
                    <a:pt x="103" y="501"/>
                  </a:lnTo>
                  <a:lnTo>
                    <a:pt x="119" y="501"/>
                  </a:lnTo>
                  <a:lnTo>
                    <a:pt x="128" y="500"/>
                  </a:lnTo>
                  <a:lnTo>
                    <a:pt x="139" y="500"/>
                  </a:lnTo>
                  <a:lnTo>
                    <a:pt x="148" y="498"/>
                  </a:lnTo>
                  <a:lnTo>
                    <a:pt x="160" y="495"/>
                  </a:lnTo>
                  <a:lnTo>
                    <a:pt x="171" y="492"/>
                  </a:lnTo>
                  <a:lnTo>
                    <a:pt x="180" y="490"/>
                  </a:lnTo>
                  <a:lnTo>
                    <a:pt x="191" y="490"/>
                  </a:lnTo>
                  <a:lnTo>
                    <a:pt x="200" y="486"/>
                  </a:lnTo>
                  <a:lnTo>
                    <a:pt x="207" y="485"/>
                  </a:lnTo>
                  <a:lnTo>
                    <a:pt x="212" y="482"/>
                  </a:lnTo>
                  <a:lnTo>
                    <a:pt x="215" y="482"/>
                  </a:lnTo>
                  <a:lnTo>
                    <a:pt x="219" y="481"/>
                  </a:lnTo>
                  <a:lnTo>
                    <a:pt x="215" y="486"/>
                  </a:lnTo>
                  <a:lnTo>
                    <a:pt x="215" y="495"/>
                  </a:lnTo>
                  <a:lnTo>
                    <a:pt x="211" y="504"/>
                  </a:lnTo>
                  <a:lnTo>
                    <a:pt x="210" y="514"/>
                  </a:lnTo>
                  <a:lnTo>
                    <a:pt x="208" y="523"/>
                  </a:lnTo>
                  <a:lnTo>
                    <a:pt x="208" y="530"/>
                  </a:lnTo>
                  <a:lnTo>
                    <a:pt x="211" y="537"/>
                  </a:lnTo>
                  <a:lnTo>
                    <a:pt x="215" y="543"/>
                  </a:lnTo>
                  <a:lnTo>
                    <a:pt x="218" y="543"/>
                  </a:lnTo>
                  <a:lnTo>
                    <a:pt x="220" y="544"/>
                  </a:lnTo>
                  <a:lnTo>
                    <a:pt x="226" y="543"/>
                  </a:lnTo>
                  <a:lnTo>
                    <a:pt x="230" y="542"/>
                  </a:lnTo>
                  <a:lnTo>
                    <a:pt x="235" y="539"/>
                  </a:lnTo>
                  <a:lnTo>
                    <a:pt x="242" y="537"/>
                  </a:lnTo>
                  <a:lnTo>
                    <a:pt x="249" y="534"/>
                  </a:lnTo>
                  <a:lnTo>
                    <a:pt x="257" y="528"/>
                  </a:lnTo>
                  <a:lnTo>
                    <a:pt x="262" y="525"/>
                  </a:lnTo>
                  <a:lnTo>
                    <a:pt x="269" y="520"/>
                  </a:lnTo>
                  <a:lnTo>
                    <a:pt x="275" y="517"/>
                  </a:lnTo>
                  <a:lnTo>
                    <a:pt x="281" y="511"/>
                  </a:lnTo>
                  <a:lnTo>
                    <a:pt x="286" y="509"/>
                  </a:lnTo>
                  <a:lnTo>
                    <a:pt x="291" y="505"/>
                  </a:lnTo>
                  <a:lnTo>
                    <a:pt x="295" y="501"/>
                  </a:lnTo>
                  <a:lnTo>
                    <a:pt x="299" y="498"/>
                  </a:lnTo>
                  <a:lnTo>
                    <a:pt x="294" y="511"/>
                  </a:lnTo>
                  <a:lnTo>
                    <a:pt x="287" y="527"/>
                  </a:lnTo>
                  <a:lnTo>
                    <a:pt x="283" y="543"/>
                  </a:lnTo>
                  <a:lnTo>
                    <a:pt x="278" y="558"/>
                  </a:lnTo>
                  <a:lnTo>
                    <a:pt x="275" y="572"/>
                  </a:lnTo>
                  <a:lnTo>
                    <a:pt x="273" y="586"/>
                  </a:lnTo>
                  <a:lnTo>
                    <a:pt x="275" y="598"/>
                  </a:lnTo>
                  <a:lnTo>
                    <a:pt x="283" y="604"/>
                  </a:lnTo>
                  <a:lnTo>
                    <a:pt x="294" y="605"/>
                  </a:lnTo>
                  <a:lnTo>
                    <a:pt x="306" y="604"/>
                  </a:lnTo>
                  <a:lnTo>
                    <a:pt x="317" y="599"/>
                  </a:lnTo>
                  <a:lnTo>
                    <a:pt x="326" y="591"/>
                  </a:lnTo>
                  <a:lnTo>
                    <a:pt x="337" y="582"/>
                  </a:lnTo>
                  <a:lnTo>
                    <a:pt x="347" y="575"/>
                  </a:lnTo>
                  <a:lnTo>
                    <a:pt x="355" y="565"/>
                  </a:lnTo>
                  <a:lnTo>
                    <a:pt x="362" y="556"/>
                  </a:lnTo>
                  <a:lnTo>
                    <a:pt x="365" y="570"/>
                  </a:lnTo>
                  <a:lnTo>
                    <a:pt x="370" y="584"/>
                  </a:lnTo>
                  <a:lnTo>
                    <a:pt x="374" y="598"/>
                  </a:lnTo>
                  <a:lnTo>
                    <a:pt x="381" y="609"/>
                  </a:lnTo>
                  <a:lnTo>
                    <a:pt x="388" y="618"/>
                  </a:lnTo>
                  <a:lnTo>
                    <a:pt x="396" y="629"/>
                  </a:lnTo>
                  <a:lnTo>
                    <a:pt x="402" y="633"/>
                  </a:lnTo>
                  <a:lnTo>
                    <a:pt x="414" y="637"/>
                  </a:lnTo>
                  <a:lnTo>
                    <a:pt x="425" y="633"/>
                  </a:lnTo>
                  <a:lnTo>
                    <a:pt x="436" y="627"/>
                  </a:lnTo>
                  <a:lnTo>
                    <a:pt x="445" y="618"/>
                  </a:lnTo>
                  <a:lnTo>
                    <a:pt x="453" y="609"/>
                  </a:lnTo>
                  <a:lnTo>
                    <a:pt x="460" y="598"/>
                  </a:lnTo>
                  <a:lnTo>
                    <a:pt x="465" y="587"/>
                  </a:lnTo>
                  <a:lnTo>
                    <a:pt x="470" y="577"/>
                  </a:lnTo>
                  <a:lnTo>
                    <a:pt x="472" y="572"/>
                  </a:lnTo>
                  <a:lnTo>
                    <a:pt x="478" y="582"/>
                  </a:lnTo>
                  <a:lnTo>
                    <a:pt x="484" y="592"/>
                  </a:lnTo>
                  <a:lnTo>
                    <a:pt x="490" y="604"/>
                  </a:lnTo>
                  <a:lnTo>
                    <a:pt x="498" y="613"/>
                  </a:lnTo>
                  <a:lnTo>
                    <a:pt x="510" y="620"/>
                  </a:lnTo>
                  <a:lnTo>
                    <a:pt x="521" y="628"/>
                  </a:lnTo>
                  <a:lnTo>
                    <a:pt x="531" y="633"/>
                  </a:lnTo>
                  <a:lnTo>
                    <a:pt x="541" y="633"/>
                  </a:lnTo>
                  <a:lnTo>
                    <a:pt x="551" y="633"/>
                  </a:lnTo>
                  <a:lnTo>
                    <a:pt x="557" y="624"/>
                  </a:lnTo>
                  <a:lnTo>
                    <a:pt x="565" y="615"/>
                  </a:lnTo>
                  <a:lnTo>
                    <a:pt x="569" y="604"/>
                  </a:lnTo>
                  <a:lnTo>
                    <a:pt x="571" y="591"/>
                  </a:lnTo>
                  <a:lnTo>
                    <a:pt x="571" y="577"/>
                  </a:lnTo>
                  <a:lnTo>
                    <a:pt x="569" y="566"/>
                  </a:lnTo>
                  <a:lnTo>
                    <a:pt x="565" y="556"/>
                  </a:lnTo>
                  <a:lnTo>
                    <a:pt x="565" y="562"/>
                  </a:lnTo>
                  <a:lnTo>
                    <a:pt x="572" y="568"/>
                  </a:lnTo>
                  <a:lnTo>
                    <a:pt x="577" y="572"/>
                  </a:lnTo>
                  <a:lnTo>
                    <a:pt x="580" y="577"/>
                  </a:lnTo>
                  <a:lnTo>
                    <a:pt x="585" y="585"/>
                  </a:lnTo>
                  <a:lnTo>
                    <a:pt x="597" y="596"/>
                  </a:lnTo>
                  <a:lnTo>
                    <a:pt x="605" y="603"/>
                  </a:lnTo>
                  <a:lnTo>
                    <a:pt x="612" y="606"/>
                  </a:lnTo>
                  <a:lnTo>
                    <a:pt x="617" y="610"/>
                  </a:lnTo>
                  <a:lnTo>
                    <a:pt x="623" y="613"/>
                  </a:lnTo>
                  <a:lnTo>
                    <a:pt x="629" y="616"/>
                  </a:lnTo>
                  <a:lnTo>
                    <a:pt x="633" y="618"/>
                  </a:lnTo>
                  <a:lnTo>
                    <a:pt x="640" y="620"/>
                  </a:lnTo>
                  <a:lnTo>
                    <a:pt x="645" y="620"/>
                  </a:lnTo>
                  <a:lnTo>
                    <a:pt x="653" y="616"/>
                  </a:lnTo>
                  <a:lnTo>
                    <a:pt x="656" y="606"/>
                  </a:lnTo>
                  <a:lnTo>
                    <a:pt x="660" y="596"/>
                  </a:lnTo>
                  <a:lnTo>
                    <a:pt x="660" y="580"/>
                  </a:lnTo>
                  <a:lnTo>
                    <a:pt x="656" y="566"/>
                  </a:lnTo>
                  <a:lnTo>
                    <a:pt x="653" y="551"/>
                  </a:lnTo>
                  <a:lnTo>
                    <a:pt x="645" y="537"/>
                  </a:lnTo>
                  <a:lnTo>
                    <a:pt x="640" y="523"/>
                  </a:lnTo>
                  <a:lnTo>
                    <a:pt x="649" y="528"/>
                  </a:lnTo>
                  <a:lnTo>
                    <a:pt x="656" y="537"/>
                  </a:lnTo>
                  <a:lnTo>
                    <a:pt x="665" y="539"/>
                  </a:lnTo>
                  <a:lnTo>
                    <a:pt x="674" y="544"/>
                  </a:lnTo>
                  <a:lnTo>
                    <a:pt x="679" y="549"/>
                  </a:lnTo>
                  <a:lnTo>
                    <a:pt x="686" y="553"/>
                  </a:lnTo>
                  <a:lnTo>
                    <a:pt x="694" y="558"/>
                  </a:lnTo>
                  <a:lnTo>
                    <a:pt x="699" y="561"/>
                  </a:lnTo>
                  <a:lnTo>
                    <a:pt x="706" y="563"/>
                  </a:lnTo>
                  <a:lnTo>
                    <a:pt x="712" y="565"/>
                  </a:lnTo>
                  <a:lnTo>
                    <a:pt x="716" y="568"/>
                  </a:lnTo>
                  <a:lnTo>
                    <a:pt x="720" y="568"/>
                  </a:lnTo>
                  <a:lnTo>
                    <a:pt x="726" y="568"/>
                  </a:lnTo>
                  <a:lnTo>
                    <a:pt x="728" y="568"/>
                  </a:lnTo>
                  <a:lnTo>
                    <a:pt x="732" y="568"/>
                  </a:lnTo>
                  <a:lnTo>
                    <a:pt x="735" y="568"/>
                  </a:lnTo>
                  <a:lnTo>
                    <a:pt x="740" y="563"/>
                  </a:lnTo>
                  <a:lnTo>
                    <a:pt x="742" y="553"/>
                  </a:lnTo>
                  <a:lnTo>
                    <a:pt x="738" y="543"/>
                  </a:lnTo>
                  <a:lnTo>
                    <a:pt x="735" y="528"/>
                  </a:lnTo>
                  <a:lnTo>
                    <a:pt x="728" y="515"/>
                  </a:lnTo>
                  <a:lnTo>
                    <a:pt x="719" y="501"/>
                  </a:lnTo>
                  <a:lnTo>
                    <a:pt x="710" y="490"/>
                  </a:lnTo>
                  <a:lnTo>
                    <a:pt x="698" y="480"/>
                  </a:lnTo>
                  <a:lnTo>
                    <a:pt x="706" y="485"/>
                  </a:lnTo>
                  <a:lnTo>
                    <a:pt x="712" y="486"/>
                  </a:lnTo>
                  <a:lnTo>
                    <a:pt x="720" y="490"/>
                  </a:lnTo>
                  <a:lnTo>
                    <a:pt x="730" y="492"/>
                  </a:lnTo>
                  <a:lnTo>
                    <a:pt x="738" y="492"/>
                  </a:lnTo>
                  <a:lnTo>
                    <a:pt x="747" y="495"/>
                  </a:lnTo>
                  <a:lnTo>
                    <a:pt x="755" y="495"/>
                  </a:lnTo>
                  <a:lnTo>
                    <a:pt x="772" y="495"/>
                  </a:lnTo>
                  <a:lnTo>
                    <a:pt x="778" y="495"/>
                  </a:lnTo>
                  <a:lnTo>
                    <a:pt x="786" y="495"/>
                  </a:lnTo>
                  <a:lnTo>
                    <a:pt x="792" y="492"/>
                  </a:lnTo>
                  <a:lnTo>
                    <a:pt x="796" y="492"/>
                  </a:lnTo>
                  <a:lnTo>
                    <a:pt x="799" y="492"/>
                  </a:lnTo>
                  <a:lnTo>
                    <a:pt x="802" y="490"/>
                  </a:lnTo>
                  <a:lnTo>
                    <a:pt x="803" y="490"/>
                  </a:lnTo>
                  <a:lnTo>
                    <a:pt x="803" y="480"/>
                  </a:lnTo>
                  <a:lnTo>
                    <a:pt x="799" y="476"/>
                  </a:lnTo>
                  <a:lnTo>
                    <a:pt x="795" y="468"/>
                  </a:lnTo>
                  <a:lnTo>
                    <a:pt x="790" y="462"/>
                  </a:lnTo>
                  <a:lnTo>
                    <a:pt x="782" y="455"/>
                  </a:lnTo>
                  <a:lnTo>
                    <a:pt x="775" y="449"/>
                  </a:lnTo>
                  <a:lnTo>
                    <a:pt x="764" y="444"/>
                  </a:lnTo>
                  <a:lnTo>
                    <a:pt x="772" y="444"/>
                  </a:lnTo>
                  <a:lnTo>
                    <a:pt x="782" y="444"/>
                  </a:lnTo>
                  <a:lnTo>
                    <a:pt x="792" y="444"/>
                  </a:lnTo>
                  <a:lnTo>
                    <a:pt x="803" y="447"/>
                  </a:lnTo>
                  <a:lnTo>
                    <a:pt x="813" y="444"/>
                  </a:lnTo>
                  <a:lnTo>
                    <a:pt x="822" y="444"/>
                  </a:lnTo>
                  <a:lnTo>
                    <a:pt x="827" y="444"/>
                  </a:lnTo>
                  <a:lnTo>
                    <a:pt x="834" y="438"/>
                  </a:lnTo>
                  <a:lnTo>
                    <a:pt x="830" y="433"/>
                  </a:lnTo>
                  <a:lnTo>
                    <a:pt x="827" y="427"/>
                  </a:lnTo>
                  <a:lnTo>
                    <a:pt x="819" y="422"/>
                  </a:lnTo>
                  <a:lnTo>
                    <a:pt x="810" y="414"/>
                  </a:lnTo>
                  <a:lnTo>
                    <a:pt x="802" y="406"/>
                  </a:lnTo>
                  <a:lnTo>
                    <a:pt x="792" y="403"/>
                  </a:lnTo>
                  <a:lnTo>
                    <a:pt x="782" y="398"/>
                  </a:lnTo>
                  <a:lnTo>
                    <a:pt x="775" y="394"/>
                  </a:lnTo>
                  <a:lnTo>
                    <a:pt x="784" y="394"/>
                  </a:lnTo>
                  <a:lnTo>
                    <a:pt x="795" y="391"/>
                  </a:lnTo>
                  <a:lnTo>
                    <a:pt x="804" y="389"/>
                  </a:lnTo>
                  <a:lnTo>
                    <a:pt x="817" y="389"/>
                  </a:lnTo>
                  <a:lnTo>
                    <a:pt x="825" y="385"/>
                  </a:lnTo>
                  <a:lnTo>
                    <a:pt x="834" y="384"/>
                  </a:lnTo>
                  <a:lnTo>
                    <a:pt x="841" y="381"/>
                  </a:lnTo>
                  <a:lnTo>
                    <a:pt x="845" y="376"/>
                  </a:lnTo>
                  <a:lnTo>
                    <a:pt x="845" y="374"/>
                  </a:lnTo>
                  <a:lnTo>
                    <a:pt x="842" y="372"/>
                  </a:lnTo>
                  <a:lnTo>
                    <a:pt x="842" y="370"/>
                  </a:lnTo>
                  <a:lnTo>
                    <a:pt x="839" y="366"/>
                  </a:lnTo>
                  <a:lnTo>
                    <a:pt x="834" y="363"/>
                  </a:lnTo>
                  <a:lnTo>
                    <a:pt x="827" y="362"/>
                  </a:lnTo>
                  <a:lnTo>
                    <a:pt x="822" y="360"/>
                  </a:lnTo>
                  <a:lnTo>
                    <a:pt x="817" y="357"/>
                  </a:lnTo>
                  <a:lnTo>
                    <a:pt x="810" y="356"/>
                  </a:lnTo>
                  <a:lnTo>
                    <a:pt x="802" y="353"/>
                  </a:lnTo>
                  <a:lnTo>
                    <a:pt x="792" y="351"/>
                  </a:lnTo>
                  <a:lnTo>
                    <a:pt x="784" y="348"/>
                  </a:lnTo>
                  <a:lnTo>
                    <a:pt x="775" y="347"/>
                  </a:lnTo>
                  <a:lnTo>
                    <a:pt x="764" y="346"/>
                  </a:lnTo>
                  <a:lnTo>
                    <a:pt x="755" y="344"/>
                  </a:lnTo>
                  <a:lnTo>
                    <a:pt x="746" y="344"/>
                  </a:lnTo>
                  <a:lnTo>
                    <a:pt x="750" y="343"/>
                  </a:lnTo>
                  <a:lnTo>
                    <a:pt x="752" y="343"/>
                  </a:lnTo>
                  <a:lnTo>
                    <a:pt x="758" y="341"/>
                  </a:lnTo>
                  <a:lnTo>
                    <a:pt x="764" y="341"/>
                  </a:lnTo>
                  <a:lnTo>
                    <a:pt x="774" y="337"/>
                  </a:lnTo>
                  <a:lnTo>
                    <a:pt x="780" y="336"/>
                  </a:lnTo>
                  <a:lnTo>
                    <a:pt x="790" y="333"/>
                  </a:lnTo>
                  <a:lnTo>
                    <a:pt x="799" y="332"/>
                  </a:lnTo>
                  <a:lnTo>
                    <a:pt x="806" y="328"/>
                  </a:lnTo>
                  <a:lnTo>
                    <a:pt x="815" y="324"/>
                  </a:lnTo>
                  <a:lnTo>
                    <a:pt x="822" y="322"/>
                  </a:lnTo>
                  <a:lnTo>
                    <a:pt x="827" y="319"/>
                  </a:lnTo>
                  <a:lnTo>
                    <a:pt x="834" y="318"/>
                  </a:lnTo>
                  <a:lnTo>
                    <a:pt x="839" y="315"/>
                  </a:lnTo>
                  <a:lnTo>
                    <a:pt x="841" y="313"/>
                  </a:lnTo>
                  <a:lnTo>
                    <a:pt x="841" y="309"/>
                  </a:lnTo>
                  <a:lnTo>
                    <a:pt x="839" y="305"/>
                  </a:lnTo>
                  <a:lnTo>
                    <a:pt x="834" y="300"/>
                  </a:lnTo>
                  <a:lnTo>
                    <a:pt x="827" y="298"/>
                  </a:lnTo>
                  <a:lnTo>
                    <a:pt x="825" y="296"/>
                  </a:lnTo>
                  <a:lnTo>
                    <a:pt x="817" y="294"/>
                  </a:lnTo>
                  <a:lnTo>
                    <a:pt x="810" y="291"/>
                  </a:lnTo>
                  <a:lnTo>
                    <a:pt x="803" y="291"/>
                  </a:lnTo>
                  <a:lnTo>
                    <a:pt x="796" y="289"/>
                  </a:lnTo>
                  <a:lnTo>
                    <a:pt x="790" y="289"/>
                  </a:lnTo>
                  <a:lnTo>
                    <a:pt x="784" y="286"/>
                  </a:lnTo>
                  <a:lnTo>
                    <a:pt x="775" y="286"/>
                  </a:lnTo>
                  <a:lnTo>
                    <a:pt x="770" y="284"/>
                  </a:lnTo>
                  <a:lnTo>
                    <a:pt x="750" y="284"/>
                  </a:lnTo>
                  <a:lnTo>
                    <a:pt x="760" y="279"/>
                  </a:lnTo>
                  <a:lnTo>
                    <a:pt x="774" y="274"/>
                  </a:lnTo>
                  <a:lnTo>
                    <a:pt x="784" y="269"/>
                  </a:lnTo>
                  <a:lnTo>
                    <a:pt x="792" y="260"/>
                  </a:lnTo>
                  <a:lnTo>
                    <a:pt x="799" y="253"/>
                  </a:lnTo>
                  <a:lnTo>
                    <a:pt x="804" y="246"/>
                  </a:lnTo>
                  <a:lnTo>
                    <a:pt x="806" y="239"/>
                  </a:lnTo>
                  <a:lnTo>
                    <a:pt x="806" y="234"/>
                  </a:lnTo>
                  <a:lnTo>
                    <a:pt x="803" y="233"/>
                  </a:lnTo>
                  <a:lnTo>
                    <a:pt x="799" y="231"/>
                  </a:lnTo>
                  <a:lnTo>
                    <a:pt x="795" y="229"/>
                  </a:lnTo>
                  <a:lnTo>
                    <a:pt x="790" y="229"/>
                  </a:lnTo>
                  <a:lnTo>
                    <a:pt x="782" y="227"/>
                  </a:lnTo>
                  <a:lnTo>
                    <a:pt x="775" y="227"/>
                  </a:lnTo>
                  <a:lnTo>
                    <a:pt x="767" y="225"/>
                  </a:lnTo>
                  <a:lnTo>
                    <a:pt x="758" y="223"/>
                  </a:lnTo>
                  <a:lnTo>
                    <a:pt x="750" y="223"/>
                  </a:lnTo>
                  <a:lnTo>
                    <a:pt x="742" y="223"/>
                  </a:lnTo>
                  <a:lnTo>
                    <a:pt x="704" y="223"/>
                  </a:lnTo>
                  <a:lnTo>
                    <a:pt x="712" y="218"/>
                  </a:lnTo>
                  <a:lnTo>
                    <a:pt x="724" y="209"/>
                  </a:lnTo>
                  <a:lnTo>
                    <a:pt x="735" y="199"/>
                  </a:lnTo>
                  <a:lnTo>
                    <a:pt x="750" y="189"/>
                  </a:lnTo>
                  <a:lnTo>
                    <a:pt x="758" y="179"/>
                  </a:lnTo>
                  <a:lnTo>
                    <a:pt x="764" y="169"/>
                  </a:lnTo>
                  <a:lnTo>
                    <a:pt x="770" y="157"/>
                  </a:lnTo>
                  <a:lnTo>
                    <a:pt x="767" y="152"/>
                  </a:lnTo>
                  <a:lnTo>
                    <a:pt x="760" y="147"/>
                  </a:lnTo>
                  <a:lnTo>
                    <a:pt x="758" y="143"/>
                  </a:lnTo>
                  <a:lnTo>
                    <a:pt x="752" y="143"/>
                  </a:lnTo>
                  <a:lnTo>
                    <a:pt x="746" y="143"/>
                  </a:lnTo>
                  <a:lnTo>
                    <a:pt x="738" y="142"/>
                  </a:lnTo>
                  <a:lnTo>
                    <a:pt x="730" y="143"/>
                  </a:lnTo>
                  <a:lnTo>
                    <a:pt x="720" y="143"/>
                  </a:lnTo>
                  <a:lnTo>
                    <a:pt x="712" y="143"/>
                  </a:lnTo>
                  <a:lnTo>
                    <a:pt x="706" y="147"/>
                  </a:lnTo>
                  <a:lnTo>
                    <a:pt x="695" y="150"/>
                  </a:lnTo>
                  <a:lnTo>
                    <a:pt x="686" y="152"/>
                  </a:lnTo>
                  <a:lnTo>
                    <a:pt x="678" y="152"/>
                  </a:lnTo>
                  <a:lnTo>
                    <a:pt x="670" y="157"/>
                  </a:lnTo>
                  <a:lnTo>
                    <a:pt x="663" y="160"/>
                  </a:lnTo>
                  <a:lnTo>
                    <a:pt x="655" y="163"/>
                  </a:lnTo>
                  <a:lnTo>
                    <a:pt x="656" y="155"/>
                  </a:lnTo>
                  <a:lnTo>
                    <a:pt x="657" y="143"/>
                  </a:lnTo>
                  <a:lnTo>
                    <a:pt x="660" y="133"/>
                  </a:lnTo>
                  <a:lnTo>
                    <a:pt x="663" y="120"/>
                  </a:lnTo>
                  <a:lnTo>
                    <a:pt x="665" y="112"/>
                  </a:lnTo>
                  <a:lnTo>
                    <a:pt x="665" y="100"/>
                  </a:lnTo>
                  <a:lnTo>
                    <a:pt x="663" y="93"/>
                  </a:lnTo>
                  <a:lnTo>
                    <a:pt x="653" y="84"/>
                  </a:lnTo>
                  <a:lnTo>
                    <a:pt x="645" y="84"/>
                  </a:lnTo>
                  <a:lnTo>
                    <a:pt x="640" y="86"/>
                  </a:lnTo>
                  <a:lnTo>
                    <a:pt x="635" y="86"/>
                  </a:lnTo>
                  <a:lnTo>
                    <a:pt x="629" y="90"/>
                  </a:lnTo>
                  <a:lnTo>
                    <a:pt x="623" y="93"/>
                  </a:lnTo>
                  <a:lnTo>
                    <a:pt x="615" y="98"/>
                  </a:lnTo>
                  <a:lnTo>
                    <a:pt x="609" y="100"/>
                  </a:lnTo>
                  <a:lnTo>
                    <a:pt x="600" y="105"/>
                  </a:lnTo>
                  <a:lnTo>
                    <a:pt x="593" y="112"/>
                  </a:lnTo>
                  <a:lnTo>
                    <a:pt x="585" y="114"/>
                  </a:lnTo>
                  <a:lnTo>
                    <a:pt x="579" y="118"/>
                  </a:lnTo>
                  <a:lnTo>
                    <a:pt x="569" y="128"/>
                  </a:lnTo>
                  <a:lnTo>
                    <a:pt x="565" y="131"/>
                  </a:lnTo>
                  <a:lnTo>
                    <a:pt x="561" y="136"/>
                  </a:lnTo>
                  <a:lnTo>
                    <a:pt x="565" y="120"/>
                  </a:lnTo>
                  <a:lnTo>
                    <a:pt x="565" y="107"/>
                  </a:lnTo>
                  <a:lnTo>
                    <a:pt x="568" y="91"/>
                  </a:lnTo>
                  <a:lnTo>
                    <a:pt x="565" y="75"/>
                  </a:lnTo>
                  <a:lnTo>
                    <a:pt x="565" y="62"/>
                  </a:lnTo>
                  <a:lnTo>
                    <a:pt x="561" y="51"/>
                  </a:lnTo>
                  <a:lnTo>
                    <a:pt x="557" y="42"/>
                  </a:lnTo>
                  <a:lnTo>
                    <a:pt x="551" y="36"/>
                  </a:lnTo>
                  <a:lnTo>
                    <a:pt x="541" y="36"/>
                  </a:lnTo>
                  <a:lnTo>
                    <a:pt x="531" y="37"/>
                  </a:lnTo>
                  <a:lnTo>
                    <a:pt x="518" y="42"/>
                  </a:lnTo>
                  <a:lnTo>
                    <a:pt x="506" y="48"/>
                  </a:lnTo>
                  <a:lnTo>
                    <a:pt x="493" y="53"/>
                  </a:lnTo>
                  <a:lnTo>
                    <a:pt x="485" y="61"/>
                  </a:lnTo>
                  <a:lnTo>
                    <a:pt x="476" y="67"/>
                  </a:lnTo>
                  <a:lnTo>
                    <a:pt x="472" y="70"/>
                  </a:lnTo>
                  <a:lnTo>
                    <a:pt x="472" y="56"/>
                  </a:lnTo>
                  <a:lnTo>
                    <a:pt x="466" y="45"/>
                  </a:lnTo>
                  <a:lnTo>
                    <a:pt x="462" y="34"/>
                  </a:lnTo>
                  <a:lnTo>
                    <a:pt x="457" y="24"/>
                  </a:lnTo>
                  <a:lnTo>
                    <a:pt x="450" y="15"/>
                  </a:lnTo>
                  <a:lnTo>
                    <a:pt x="441" y="8"/>
                  </a:lnTo>
                  <a:lnTo>
                    <a:pt x="430" y="2"/>
                  </a:lnTo>
                  <a:lnTo>
                    <a:pt x="420" y="0"/>
                  </a:lnTo>
                  <a:lnTo>
                    <a:pt x="409" y="4"/>
                  </a:lnTo>
                  <a:lnTo>
                    <a:pt x="401" y="8"/>
                  </a:lnTo>
                  <a:lnTo>
                    <a:pt x="394" y="15"/>
                  </a:lnTo>
                  <a:lnTo>
                    <a:pt x="388" y="24"/>
                  </a:lnTo>
                  <a:lnTo>
                    <a:pt x="382" y="34"/>
                  </a:lnTo>
                  <a:lnTo>
                    <a:pt x="380" y="46"/>
                  </a:lnTo>
                  <a:lnTo>
                    <a:pt x="375" y="58"/>
                  </a:lnTo>
                  <a:lnTo>
                    <a:pt x="370" y="56"/>
                  </a:lnTo>
                  <a:lnTo>
                    <a:pt x="362" y="51"/>
                  </a:lnTo>
                  <a:lnTo>
                    <a:pt x="355" y="43"/>
                  </a:lnTo>
                  <a:lnTo>
                    <a:pt x="346" y="37"/>
                  </a:lnTo>
                  <a:lnTo>
                    <a:pt x="337" y="32"/>
                  </a:lnTo>
                  <a:lnTo>
                    <a:pt x="326" y="28"/>
                  </a:lnTo>
                  <a:lnTo>
                    <a:pt x="318" y="27"/>
                  </a:lnTo>
                  <a:lnTo>
                    <a:pt x="310" y="27"/>
                  </a:lnTo>
                  <a:lnTo>
                    <a:pt x="306" y="28"/>
                  </a:lnTo>
                  <a:lnTo>
                    <a:pt x="302" y="34"/>
                  </a:lnTo>
                  <a:lnTo>
                    <a:pt x="302" y="46"/>
                  </a:lnTo>
                  <a:lnTo>
                    <a:pt x="306" y="58"/>
                  </a:lnTo>
                  <a:lnTo>
                    <a:pt x="310" y="72"/>
                  </a:lnTo>
                  <a:lnTo>
                    <a:pt x="315" y="88"/>
                  </a:lnTo>
                  <a:lnTo>
                    <a:pt x="319" y="103"/>
                  </a:lnTo>
                  <a:lnTo>
                    <a:pt x="326" y="114"/>
                  </a:lnTo>
                  <a:lnTo>
                    <a:pt x="321" y="112"/>
                  </a:lnTo>
                  <a:lnTo>
                    <a:pt x="315" y="107"/>
                  </a:lnTo>
                  <a:lnTo>
                    <a:pt x="309" y="103"/>
                  </a:lnTo>
                  <a:lnTo>
                    <a:pt x="301" y="98"/>
                  </a:lnTo>
                  <a:lnTo>
                    <a:pt x="294" y="91"/>
                  </a:lnTo>
                  <a:lnTo>
                    <a:pt x="286" y="84"/>
                  </a:lnTo>
                  <a:lnTo>
                    <a:pt x="278" y="79"/>
                  </a:lnTo>
                  <a:lnTo>
                    <a:pt x="269" y="72"/>
                  </a:lnTo>
                  <a:lnTo>
                    <a:pt x="261" y="69"/>
                  </a:lnTo>
                  <a:lnTo>
                    <a:pt x="251" y="65"/>
                  </a:lnTo>
                  <a:lnTo>
                    <a:pt x="245" y="60"/>
                  </a:lnTo>
                  <a:lnTo>
                    <a:pt x="235" y="56"/>
                  </a:lnTo>
                  <a:lnTo>
                    <a:pt x="228" y="53"/>
                  </a:lnTo>
                  <a:lnTo>
                    <a:pt x="223" y="53"/>
                  </a:lnTo>
                  <a:lnTo>
                    <a:pt x="215" y="51"/>
                  </a:lnTo>
                  <a:lnTo>
                    <a:pt x="211" y="53"/>
                  </a:lnTo>
                  <a:lnTo>
                    <a:pt x="204" y="58"/>
                  </a:lnTo>
                  <a:lnTo>
                    <a:pt x="200" y="65"/>
                  </a:lnTo>
                  <a:lnTo>
                    <a:pt x="200" y="72"/>
                  </a:lnTo>
                  <a:lnTo>
                    <a:pt x="206" y="82"/>
                  </a:lnTo>
                  <a:lnTo>
                    <a:pt x="211" y="91"/>
                  </a:lnTo>
                  <a:lnTo>
                    <a:pt x="218" y="103"/>
                  </a:lnTo>
                  <a:lnTo>
                    <a:pt x="223" y="112"/>
                  </a:lnTo>
                  <a:lnTo>
                    <a:pt x="227" y="118"/>
                  </a:lnTo>
                  <a:lnTo>
                    <a:pt x="223" y="114"/>
                  </a:lnTo>
                  <a:lnTo>
                    <a:pt x="220" y="112"/>
                  </a:lnTo>
                  <a:lnTo>
                    <a:pt x="211" y="103"/>
                  </a:lnTo>
                  <a:lnTo>
                    <a:pt x="204" y="100"/>
                  </a:lnTo>
                  <a:lnTo>
                    <a:pt x="198" y="98"/>
                  </a:lnTo>
                  <a:lnTo>
                    <a:pt x="191" y="93"/>
                  </a:lnTo>
                  <a:lnTo>
                    <a:pt x="186" y="90"/>
                  </a:lnTo>
                  <a:lnTo>
                    <a:pt x="176" y="86"/>
                  </a:lnTo>
                  <a:lnTo>
                    <a:pt x="172" y="84"/>
                  </a:lnTo>
                  <a:lnTo>
                    <a:pt x="166" y="82"/>
                  </a:lnTo>
                  <a:lnTo>
                    <a:pt x="159" y="82"/>
                  </a:lnTo>
                  <a:lnTo>
                    <a:pt x="155" y="81"/>
                  </a:lnTo>
                  <a:lnTo>
                    <a:pt x="151" y="82"/>
                  </a:lnTo>
                  <a:lnTo>
                    <a:pt x="146" y="82"/>
                  </a:lnTo>
                  <a:lnTo>
                    <a:pt x="143" y="84"/>
                  </a:lnTo>
                  <a:lnTo>
                    <a:pt x="140" y="91"/>
                  </a:lnTo>
                  <a:lnTo>
                    <a:pt x="143" y="100"/>
                  </a:lnTo>
                  <a:lnTo>
                    <a:pt x="148" y="112"/>
                  </a:lnTo>
                  <a:lnTo>
                    <a:pt x="155" y="122"/>
                  </a:lnTo>
                  <a:lnTo>
                    <a:pt x="166" y="133"/>
                  </a:lnTo>
                  <a:lnTo>
                    <a:pt x="172" y="143"/>
                  </a:lnTo>
                  <a:lnTo>
                    <a:pt x="180" y="152"/>
                  </a:lnTo>
                  <a:lnTo>
                    <a:pt x="186" y="160"/>
                  </a:lnTo>
                  <a:lnTo>
                    <a:pt x="176" y="155"/>
                  </a:lnTo>
                  <a:lnTo>
                    <a:pt x="170" y="152"/>
                  </a:lnTo>
                  <a:lnTo>
                    <a:pt x="160" y="147"/>
                  </a:lnTo>
                  <a:lnTo>
                    <a:pt x="151" y="142"/>
                  </a:lnTo>
                  <a:lnTo>
                    <a:pt x="142" y="138"/>
                  </a:lnTo>
                  <a:lnTo>
                    <a:pt x="132" y="133"/>
                  </a:lnTo>
                  <a:lnTo>
                    <a:pt x="122" y="131"/>
                  </a:lnTo>
                  <a:lnTo>
                    <a:pt x="111" y="127"/>
                  </a:lnTo>
                  <a:lnTo>
                    <a:pt x="103" y="124"/>
                  </a:lnTo>
                  <a:lnTo>
                    <a:pt x="96" y="122"/>
                  </a:lnTo>
                  <a:lnTo>
                    <a:pt x="88" y="120"/>
                  </a:lnTo>
                  <a:lnTo>
                    <a:pt x="80" y="119"/>
                  </a:lnTo>
                  <a:lnTo>
                    <a:pt x="73" y="118"/>
                  </a:lnTo>
                  <a:lnTo>
                    <a:pt x="68" y="119"/>
                  </a:lnTo>
                  <a:lnTo>
                    <a:pt x="65" y="120"/>
                  </a:lnTo>
                  <a:lnTo>
                    <a:pt x="64" y="122"/>
                  </a:lnTo>
                  <a:lnTo>
                    <a:pt x="64" y="129"/>
                  </a:lnTo>
                  <a:lnTo>
                    <a:pt x="68" y="138"/>
                  </a:lnTo>
                  <a:lnTo>
                    <a:pt x="76" y="151"/>
                  </a:lnTo>
                  <a:lnTo>
                    <a:pt x="85" y="162"/>
                  </a:lnTo>
                  <a:lnTo>
                    <a:pt x="96" y="174"/>
                  </a:lnTo>
                  <a:lnTo>
                    <a:pt x="111" y="188"/>
                  </a:lnTo>
                  <a:lnTo>
                    <a:pt x="122" y="195"/>
                  </a:lnTo>
                  <a:lnTo>
                    <a:pt x="132" y="204"/>
                  </a:lnTo>
                  <a:close/>
                </a:path>
              </a:pathLst>
            </a:custGeom>
            <a:solidFill>
              <a:srgbClr val="FFFF8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GB" sz="1349"/>
            </a:p>
          </p:txBody>
        </p:sp>
        <p:sp>
          <p:nvSpPr>
            <p:cNvPr id="88" name="Freeform 21">
              <a:extLst>
                <a:ext uri="{FF2B5EF4-FFF2-40B4-BE49-F238E27FC236}">
                  <a16:creationId xmlns:a16="http://schemas.microsoft.com/office/drawing/2014/main" id="{0EEBB701-8446-4145-B6D5-3EB4D031845F}"/>
                </a:ext>
              </a:extLst>
            </p:cNvPr>
            <p:cNvSpPr>
              <a:spLocks/>
            </p:cNvSpPr>
            <p:nvPr/>
          </p:nvSpPr>
          <p:spPr bwMode="auto">
            <a:xfrm>
              <a:off x="-82377" y="5819765"/>
              <a:ext cx="275585" cy="213754"/>
            </a:xfrm>
            <a:custGeom>
              <a:avLst/>
              <a:gdLst>
                <a:gd name="T0" fmla="*/ 226 w 553"/>
                <a:gd name="T1" fmla="*/ 66 h 390"/>
                <a:gd name="T2" fmla="*/ 251 w 553"/>
                <a:gd name="T3" fmla="*/ 79 h 390"/>
                <a:gd name="T4" fmla="*/ 263 w 553"/>
                <a:gd name="T5" fmla="*/ 72 h 390"/>
                <a:gd name="T6" fmla="*/ 279 w 553"/>
                <a:gd name="T7" fmla="*/ 76 h 390"/>
                <a:gd name="T8" fmla="*/ 298 w 553"/>
                <a:gd name="T9" fmla="*/ 76 h 390"/>
                <a:gd name="T10" fmla="*/ 346 w 553"/>
                <a:gd name="T11" fmla="*/ 22 h 390"/>
                <a:gd name="T12" fmla="*/ 323 w 553"/>
                <a:gd name="T13" fmla="*/ 80 h 390"/>
                <a:gd name="T14" fmla="*/ 334 w 553"/>
                <a:gd name="T15" fmla="*/ 94 h 390"/>
                <a:gd name="T16" fmla="*/ 364 w 553"/>
                <a:gd name="T17" fmla="*/ 79 h 390"/>
                <a:gd name="T18" fmla="*/ 353 w 553"/>
                <a:gd name="T19" fmla="*/ 96 h 390"/>
                <a:gd name="T20" fmla="*/ 366 w 553"/>
                <a:gd name="T21" fmla="*/ 110 h 390"/>
                <a:gd name="T22" fmla="*/ 381 w 553"/>
                <a:gd name="T23" fmla="*/ 119 h 390"/>
                <a:gd name="T24" fmla="*/ 392 w 553"/>
                <a:gd name="T25" fmla="*/ 132 h 390"/>
                <a:gd name="T26" fmla="*/ 401 w 553"/>
                <a:gd name="T27" fmla="*/ 148 h 390"/>
                <a:gd name="T28" fmla="*/ 453 w 553"/>
                <a:gd name="T29" fmla="*/ 141 h 390"/>
                <a:gd name="T30" fmla="*/ 528 w 553"/>
                <a:gd name="T31" fmla="*/ 129 h 390"/>
                <a:gd name="T32" fmla="*/ 504 w 553"/>
                <a:gd name="T33" fmla="*/ 134 h 390"/>
                <a:gd name="T34" fmla="*/ 438 w 553"/>
                <a:gd name="T35" fmla="*/ 148 h 390"/>
                <a:gd name="T36" fmla="*/ 410 w 553"/>
                <a:gd name="T37" fmla="*/ 167 h 390"/>
                <a:gd name="T38" fmla="*/ 450 w 553"/>
                <a:gd name="T39" fmla="*/ 179 h 390"/>
                <a:gd name="T40" fmla="*/ 470 w 553"/>
                <a:gd name="T41" fmla="*/ 184 h 390"/>
                <a:gd name="T42" fmla="*/ 418 w 553"/>
                <a:gd name="T43" fmla="*/ 187 h 390"/>
                <a:gd name="T44" fmla="*/ 405 w 553"/>
                <a:gd name="T45" fmla="*/ 208 h 390"/>
                <a:gd name="T46" fmla="*/ 402 w 553"/>
                <a:gd name="T47" fmla="*/ 227 h 390"/>
                <a:gd name="T48" fmla="*/ 386 w 553"/>
                <a:gd name="T49" fmla="*/ 234 h 390"/>
                <a:gd name="T50" fmla="*/ 401 w 553"/>
                <a:gd name="T51" fmla="*/ 252 h 390"/>
                <a:gd name="T52" fmla="*/ 381 w 553"/>
                <a:gd name="T53" fmla="*/ 246 h 390"/>
                <a:gd name="T54" fmla="*/ 364 w 553"/>
                <a:gd name="T55" fmla="*/ 248 h 390"/>
                <a:gd name="T56" fmla="*/ 369 w 553"/>
                <a:gd name="T57" fmla="*/ 270 h 390"/>
                <a:gd name="T58" fmla="*/ 425 w 553"/>
                <a:gd name="T59" fmla="*/ 335 h 390"/>
                <a:gd name="T60" fmla="*/ 390 w 553"/>
                <a:gd name="T61" fmla="*/ 303 h 390"/>
                <a:gd name="T62" fmla="*/ 346 w 553"/>
                <a:gd name="T63" fmla="*/ 262 h 390"/>
                <a:gd name="T64" fmla="*/ 333 w 553"/>
                <a:gd name="T65" fmla="*/ 281 h 390"/>
                <a:gd name="T66" fmla="*/ 361 w 553"/>
                <a:gd name="T67" fmla="*/ 360 h 390"/>
                <a:gd name="T68" fmla="*/ 305 w 553"/>
                <a:gd name="T69" fmla="*/ 265 h 390"/>
                <a:gd name="T70" fmla="*/ 273 w 553"/>
                <a:gd name="T71" fmla="*/ 295 h 390"/>
                <a:gd name="T72" fmla="*/ 258 w 553"/>
                <a:gd name="T73" fmla="*/ 265 h 390"/>
                <a:gd name="T74" fmla="*/ 237 w 553"/>
                <a:gd name="T75" fmla="*/ 258 h 390"/>
                <a:gd name="T76" fmla="*/ 210 w 553"/>
                <a:gd name="T77" fmla="*/ 298 h 390"/>
                <a:gd name="T78" fmla="*/ 195 w 553"/>
                <a:gd name="T79" fmla="*/ 335 h 390"/>
                <a:gd name="T80" fmla="*/ 213 w 553"/>
                <a:gd name="T81" fmla="*/ 247 h 390"/>
                <a:gd name="T82" fmla="*/ 147 w 553"/>
                <a:gd name="T83" fmla="*/ 295 h 390"/>
                <a:gd name="T84" fmla="*/ 175 w 553"/>
                <a:gd name="T85" fmla="*/ 252 h 390"/>
                <a:gd name="T86" fmla="*/ 180 w 553"/>
                <a:gd name="T87" fmla="*/ 228 h 390"/>
                <a:gd name="T88" fmla="*/ 168 w 553"/>
                <a:gd name="T89" fmla="*/ 215 h 390"/>
                <a:gd name="T90" fmla="*/ 136 w 553"/>
                <a:gd name="T91" fmla="*/ 211 h 390"/>
                <a:gd name="T92" fmla="*/ 64 w 553"/>
                <a:gd name="T93" fmla="*/ 227 h 390"/>
                <a:gd name="T94" fmla="*/ 33 w 553"/>
                <a:gd name="T95" fmla="*/ 234 h 390"/>
                <a:gd name="T96" fmla="*/ 112 w 553"/>
                <a:gd name="T97" fmla="*/ 209 h 390"/>
                <a:gd name="T98" fmla="*/ 156 w 553"/>
                <a:gd name="T99" fmla="*/ 190 h 390"/>
                <a:gd name="T100" fmla="*/ 139 w 553"/>
                <a:gd name="T101" fmla="*/ 165 h 390"/>
                <a:gd name="T102" fmla="*/ 104 w 553"/>
                <a:gd name="T103" fmla="*/ 161 h 390"/>
                <a:gd name="T104" fmla="*/ 146 w 553"/>
                <a:gd name="T105" fmla="*/ 152 h 390"/>
                <a:gd name="T106" fmla="*/ 155 w 553"/>
                <a:gd name="T107" fmla="*/ 139 h 390"/>
                <a:gd name="T108" fmla="*/ 158 w 553"/>
                <a:gd name="T109" fmla="*/ 122 h 390"/>
                <a:gd name="T110" fmla="*/ 130 w 553"/>
                <a:gd name="T111" fmla="*/ 100 h 390"/>
                <a:gd name="T112" fmla="*/ 78 w 553"/>
                <a:gd name="T113" fmla="*/ 61 h 390"/>
                <a:gd name="T114" fmla="*/ 88 w 553"/>
                <a:gd name="T115" fmla="*/ 68 h 390"/>
                <a:gd name="T116" fmla="*/ 139 w 553"/>
                <a:gd name="T117" fmla="*/ 96 h 390"/>
                <a:gd name="T118" fmla="*/ 178 w 553"/>
                <a:gd name="T119" fmla="*/ 104 h 390"/>
                <a:gd name="T120" fmla="*/ 184 w 553"/>
                <a:gd name="T121" fmla="*/ 94 h 390"/>
                <a:gd name="T122" fmla="*/ 206 w 553"/>
                <a:gd name="T123" fmla="*/ 89 h 390"/>
                <a:gd name="T124" fmla="*/ 164 w 553"/>
                <a:gd name="T125" fmla="*/ 0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553" h="390">
                  <a:moveTo>
                    <a:pt x="164" y="0"/>
                  </a:moveTo>
                  <a:lnTo>
                    <a:pt x="178" y="17"/>
                  </a:lnTo>
                  <a:lnTo>
                    <a:pt x="194" y="33"/>
                  </a:lnTo>
                  <a:lnTo>
                    <a:pt x="206" y="47"/>
                  </a:lnTo>
                  <a:lnTo>
                    <a:pt x="214" y="58"/>
                  </a:lnTo>
                  <a:lnTo>
                    <a:pt x="226" y="66"/>
                  </a:lnTo>
                  <a:lnTo>
                    <a:pt x="235" y="74"/>
                  </a:lnTo>
                  <a:lnTo>
                    <a:pt x="241" y="79"/>
                  </a:lnTo>
                  <a:lnTo>
                    <a:pt x="245" y="80"/>
                  </a:lnTo>
                  <a:lnTo>
                    <a:pt x="249" y="80"/>
                  </a:lnTo>
                  <a:lnTo>
                    <a:pt x="249" y="79"/>
                  </a:lnTo>
                  <a:lnTo>
                    <a:pt x="251" y="79"/>
                  </a:lnTo>
                  <a:lnTo>
                    <a:pt x="255" y="77"/>
                  </a:lnTo>
                  <a:lnTo>
                    <a:pt x="258" y="76"/>
                  </a:lnTo>
                  <a:lnTo>
                    <a:pt x="258" y="75"/>
                  </a:lnTo>
                  <a:lnTo>
                    <a:pt x="259" y="72"/>
                  </a:lnTo>
                  <a:lnTo>
                    <a:pt x="259" y="70"/>
                  </a:lnTo>
                  <a:lnTo>
                    <a:pt x="263" y="72"/>
                  </a:lnTo>
                  <a:lnTo>
                    <a:pt x="265" y="75"/>
                  </a:lnTo>
                  <a:lnTo>
                    <a:pt x="269" y="76"/>
                  </a:lnTo>
                  <a:lnTo>
                    <a:pt x="270" y="77"/>
                  </a:lnTo>
                  <a:lnTo>
                    <a:pt x="275" y="79"/>
                  </a:lnTo>
                  <a:lnTo>
                    <a:pt x="278" y="77"/>
                  </a:lnTo>
                  <a:lnTo>
                    <a:pt x="279" y="76"/>
                  </a:lnTo>
                  <a:lnTo>
                    <a:pt x="283" y="72"/>
                  </a:lnTo>
                  <a:lnTo>
                    <a:pt x="283" y="79"/>
                  </a:lnTo>
                  <a:lnTo>
                    <a:pt x="286" y="80"/>
                  </a:lnTo>
                  <a:lnTo>
                    <a:pt x="291" y="80"/>
                  </a:lnTo>
                  <a:lnTo>
                    <a:pt x="291" y="79"/>
                  </a:lnTo>
                  <a:lnTo>
                    <a:pt x="298" y="76"/>
                  </a:lnTo>
                  <a:lnTo>
                    <a:pt x="303" y="72"/>
                  </a:lnTo>
                  <a:lnTo>
                    <a:pt x="311" y="66"/>
                  </a:lnTo>
                  <a:lnTo>
                    <a:pt x="319" y="58"/>
                  </a:lnTo>
                  <a:lnTo>
                    <a:pt x="329" y="47"/>
                  </a:lnTo>
                  <a:lnTo>
                    <a:pt x="338" y="36"/>
                  </a:lnTo>
                  <a:lnTo>
                    <a:pt x="346" y="22"/>
                  </a:lnTo>
                  <a:lnTo>
                    <a:pt x="341" y="33"/>
                  </a:lnTo>
                  <a:lnTo>
                    <a:pt x="335" y="44"/>
                  </a:lnTo>
                  <a:lnTo>
                    <a:pt x="331" y="57"/>
                  </a:lnTo>
                  <a:lnTo>
                    <a:pt x="329" y="66"/>
                  </a:lnTo>
                  <a:lnTo>
                    <a:pt x="326" y="75"/>
                  </a:lnTo>
                  <a:lnTo>
                    <a:pt x="323" y="80"/>
                  </a:lnTo>
                  <a:lnTo>
                    <a:pt x="321" y="85"/>
                  </a:lnTo>
                  <a:lnTo>
                    <a:pt x="321" y="87"/>
                  </a:lnTo>
                  <a:lnTo>
                    <a:pt x="323" y="87"/>
                  </a:lnTo>
                  <a:lnTo>
                    <a:pt x="326" y="89"/>
                  </a:lnTo>
                  <a:lnTo>
                    <a:pt x="330" y="90"/>
                  </a:lnTo>
                  <a:lnTo>
                    <a:pt x="334" y="94"/>
                  </a:lnTo>
                  <a:lnTo>
                    <a:pt x="335" y="94"/>
                  </a:lnTo>
                  <a:lnTo>
                    <a:pt x="338" y="93"/>
                  </a:lnTo>
                  <a:lnTo>
                    <a:pt x="344" y="89"/>
                  </a:lnTo>
                  <a:lnTo>
                    <a:pt x="349" y="85"/>
                  </a:lnTo>
                  <a:lnTo>
                    <a:pt x="356" y="82"/>
                  </a:lnTo>
                  <a:lnTo>
                    <a:pt x="364" y="79"/>
                  </a:lnTo>
                  <a:lnTo>
                    <a:pt x="373" y="74"/>
                  </a:lnTo>
                  <a:lnTo>
                    <a:pt x="381" y="70"/>
                  </a:lnTo>
                  <a:lnTo>
                    <a:pt x="370" y="76"/>
                  </a:lnTo>
                  <a:lnTo>
                    <a:pt x="358" y="89"/>
                  </a:lnTo>
                  <a:lnTo>
                    <a:pt x="354" y="94"/>
                  </a:lnTo>
                  <a:lnTo>
                    <a:pt x="353" y="96"/>
                  </a:lnTo>
                  <a:lnTo>
                    <a:pt x="353" y="100"/>
                  </a:lnTo>
                  <a:lnTo>
                    <a:pt x="354" y="100"/>
                  </a:lnTo>
                  <a:lnTo>
                    <a:pt x="356" y="101"/>
                  </a:lnTo>
                  <a:lnTo>
                    <a:pt x="358" y="103"/>
                  </a:lnTo>
                  <a:lnTo>
                    <a:pt x="364" y="108"/>
                  </a:lnTo>
                  <a:lnTo>
                    <a:pt x="366" y="110"/>
                  </a:lnTo>
                  <a:lnTo>
                    <a:pt x="370" y="112"/>
                  </a:lnTo>
                  <a:lnTo>
                    <a:pt x="373" y="113"/>
                  </a:lnTo>
                  <a:lnTo>
                    <a:pt x="373" y="115"/>
                  </a:lnTo>
                  <a:lnTo>
                    <a:pt x="374" y="115"/>
                  </a:lnTo>
                  <a:lnTo>
                    <a:pt x="378" y="118"/>
                  </a:lnTo>
                  <a:lnTo>
                    <a:pt x="381" y="119"/>
                  </a:lnTo>
                  <a:lnTo>
                    <a:pt x="382" y="122"/>
                  </a:lnTo>
                  <a:lnTo>
                    <a:pt x="385" y="122"/>
                  </a:lnTo>
                  <a:lnTo>
                    <a:pt x="386" y="124"/>
                  </a:lnTo>
                  <a:lnTo>
                    <a:pt x="390" y="127"/>
                  </a:lnTo>
                  <a:lnTo>
                    <a:pt x="390" y="129"/>
                  </a:lnTo>
                  <a:lnTo>
                    <a:pt x="392" y="132"/>
                  </a:lnTo>
                  <a:lnTo>
                    <a:pt x="393" y="134"/>
                  </a:lnTo>
                  <a:lnTo>
                    <a:pt x="393" y="137"/>
                  </a:lnTo>
                  <a:lnTo>
                    <a:pt x="396" y="137"/>
                  </a:lnTo>
                  <a:lnTo>
                    <a:pt x="397" y="141"/>
                  </a:lnTo>
                  <a:lnTo>
                    <a:pt x="401" y="142"/>
                  </a:lnTo>
                  <a:lnTo>
                    <a:pt x="401" y="148"/>
                  </a:lnTo>
                  <a:lnTo>
                    <a:pt x="410" y="148"/>
                  </a:lnTo>
                  <a:lnTo>
                    <a:pt x="418" y="146"/>
                  </a:lnTo>
                  <a:lnTo>
                    <a:pt x="425" y="144"/>
                  </a:lnTo>
                  <a:lnTo>
                    <a:pt x="434" y="144"/>
                  </a:lnTo>
                  <a:lnTo>
                    <a:pt x="445" y="142"/>
                  </a:lnTo>
                  <a:lnTo>
                    <a:pt x="453" y="141"/>
                  </a:lnTo>
                  <a:lnTo>
                    <a:pt x="468" y="139"/>
                  </a:lnTo>
                  <a:lnTo>
                    <a:pt x="478" y="137"/>
                  </a:lnTo>
                  <a:lnTo>
                    <a:pt x="491" y="134"/>
                  </a:lnTo>
                  <a:lnTo>
                    <a:pt x="504" y="134"/>
                  </a:lnTo>
                  <a:lnTo>
                    <a:pt x="516" y="132"/>
                  </a:lnTo>
                  <a:lnTo>
                    <a:pt x="528" y="129"/>
                  </a:lnTo>
                  <a:lnTo>
                    <a:pt x="541" y="129"/>
                  </a:lnTo>
                  <a:lnTo>
                    <a:pt x="553" y="127"/>
                  </a:lnTo>
                  <a:lnTo>
                    <a:pt x="541" y="129"/>
                  </a:lnTo>
                  <a:lnTo>
                    <a:pt x="528" y="129"/>
                  </a:lnTo>
                  <a:lnTo>
                    <a:pt x="517" y="132"/>
                  </a:lnTo>
                  <a:lnTo>
                    <a:pt x="504" y="134"/>
                  </a:lnTo>
                  <a:lnTo>
                    <a:pt x="492" y="134"/>
                  </a:lnTo>
                  <a:lnTo>
                    <a:pt x="478" y="137"/>
                  </a:lnTo>
                  <a:lnTo>
                    <a:pt x="469" y="141"/>
                  </a:lnTo>
                  <a:lnTo>
                    <a:pt x="456" y="142"/>
                  </a:lnTo>
                  <a:lnTo>
                    <a:pt x="446" y="144"/>
                  </a:lnTo>
                  <a:lnTo>
                    <a:pt x="438" y="148"/>
                  </a:lnTo>
                  <a:lnTo>
                    <a:pt x="430" y="151"/>
                  </a:lnTo>
                  <a:lnTo>
                    <a:pt x="422" y="153"/>
                  </a:lnTo>
                  <a:lnTo>
                    <a:pt x="416" y="156"/>
                  </a:lnTo>
                  <a:lnTo>
                    <a:pt x="413" y="158"/>
                  </a:lnTo>
                  <a:lnTo>
                    <a:pt x="410" y="162"/>
                  </a:lnTo>
                  <a:lnTo>
                    <a:pt x="410" y="167"/>
                  </a:lnTo>
                  <a:lnTo>
                    <a:pt x="413" y="172"/>
                  </a:lnTo>
                  <a:lnTo>
                    <a:pt x="416" y="174"/>
                  </a:lnTo>
                  <a:lnTo>
                    <a:pt x="422" y="175"/>
                  </a:lnTo>
                  <a:lnTo>
                    <a:pt x="428" y="176"/>
                  </a:lnTo>
                  <a:lnTo>
                    <a:pt x="436" y="179"/>
                  </a:lnTo>
                  <a:lnTo>
                    <a:pt x="450" y="179"/>
                  </a:lnTo>
                  <a:lnTo>
                    <a:pt x="458" y="180"/>
                  </a:lnTo>
                  <a:lnTo>
                    <a:pt x="469" y="181"/>
                  </a:lnTo>
                  <a:lnTo>
                    <a:pt x="495" y="181"/>
                  </a:lnTo>
                  <a:lnTo>
                    <a:pt x="503" y="184"/>
                  </a:lnTo>
                  <a:lnTo>
                    <a:pt x="516" y="184"/>
                  </a:lnTo>
                  <a:lnTo>
                    <a:pt x="470" y="184"/>
                  </a:lnTo>
                  <a:lnTo>
                    <a:pt x="462" y="185"/>
                  </a:lnTo>
                  <a:lnTo>
                    <a:pt x="446" y="185"/>
                  </a:lnTo>
                  <a:lnTo>
                    <a:pt x="438" y="186"/>
                  </a:lnTo>
                  <a:lnTo>
                    <a:pt x="428" y="186"/>
                  </a:lnTo>
                  <a:lnTo>
                    <a:pt x="422" y="187"/>
                  </a:lnTo>
                  <a:lnTo>
                    <a:pt x="418" y="187"/>
                  </a:lnTo>
                  <a:lnTo>
                    <a:pt x="413" y="189"/>
                  </a:lnTo>
                  <a:lnTo>
                    <a:pt x="410" y="194"/>
                  </a:lnTo>
                  <a:lnTo>
                    <a:pt x="410" y="203"/>
                  </a:lnTo>
                  <a:lnTo>
                    <a:pt x="406" y="204"/>
                  </a:lnTo>
                  <a:lnTo>
                    <a:pt x="406" y="205"/>
                  </a:lnTo>
                  <a:lnTo>
                    <a:pt x="405" y="208"/>
                  </a:lnTo>
                  <a:lnTo>
                    <a:pt x="405" y="210"/>
                  </a:lnTo>
                  <a:lnTo>
                    <a:pt x="401" y="215"/>
                  </a:lnTo>
                  <a:lnTo>
                    <a:pt x="398" y="217"/>
                  </a:lnTo>
                  <a:lnTo>
                    <a:pt x="398" y="220"/>
                  </a:lnTo>
                  <a:lnTo>
                    <a:pt x="401" y="224"/>
                  </a:lnTo>
                  <a:lnTo>
                    <a:pt x="402" y="227"/>
                  </a:lnTo>
                  <a:lnTo>
                    <a:pt x="410" y="229"/>
                  </a:lnTo>
                  <a:lnTo>
                    <a:pt x="396" y="229"/>
                  </a:lnTo>
                  <a:lnTo>
                    <a:pt x="393" y="232"/>
                  </a:lnTo>
                  <a:lnTo>
                    <a:pt x="390" y="232"/>
                  </a:lnTo>
                  <a:lnTo>
                    <a:pt x="390" y="232"/>
                  </a:lnTo>
                  <a:lnTo>
                    <a:pt x="386" y="234"/>
                  </a:lnTo>
                  <a:lnTo>
                    <a:pt x="390" y="234"/>
                  </a:lnTo>
                  <a:lnTo>
                    <a:pt x="390" y="237"/>
                  </a:lnTo>
                  <a:lnTo>
                    <a:pt x="393" y="241"/>
                  </a:lnTo>
                  <a:lnTo>
                    <a:pt x="396" y="246"/>
                  </a:lnTo>
                  <a:lnTo>
                    <a:pt x="398" y="248"/>
                  </a:lnTo>
                  <a:lnTo>
                    <a:pt x="401" y="252"/>
                  </a:lnTo>
                  <a:lnTo>
                    <a:pt x="405" y="257"/>
                  </a:lnTo>
                  <a:lnTo>
                    <a:pt x="401" y="253"/>
                  </a:lnTo>
                  <a:lnTo>
                    <a:pt x="396" y="251"/>
                  </a:lnTo>
                  <a:lnTo>
                    <a:pt x="390" y="248"/>
                  </a:lnTo>
                  <a:lnTo>
                    <a:pt x="385" y="247"/>
                  </a:lnTo>
                  <a:lnTo>
                    <a:pt x="381" y="246"/>
                  </a:lnTo>
                  <a:lnTo>
                    <a:pt x="373" y="246"/>
                  </a:lnTo>
                  <a:lnTo>
                    <a:pt x="370" y="246"/>
                  </a:lnTo>
                  <a:lnTo>
                    <a:pt x="366" y="246"/>
                  </a:lnTo>
                  <a:lnTo>
                    <a:pt x="366" y="247"/>
                  </a:lnTo>
                  <a:lnTo>
                    <a:pt x="364" y="247"/>
                  </a:lnTo>
                  <a:lnTo>
                    <a:pt x="364" y="248"/>
                  </a:lnTo>
                  <a:lnTo>
                    <a:pt x="360" y="251"/>
                  </a:lnTo>
                  <a:lnTo>
                    <a:pt x="360" y="253"/>
                  </a:lnTo>
                  <a:lnTo>
                    <a:pt x="361" y="257"/>
                  </a:lnTo>
                  <a:lnTo>
                    <a:pt x="364" y="262"/>
                  </a:lnTo>
                  <a:lnTo>
                    <a:pt x="364" y="265"/>
                  </a:lnTo>
                  <a:lnTo>
                    <a:pt x="369" y="270"/>
                  </a:lnTo>
                  <a:lnTo>
                    <a:pt x="374" y="276"/>
                  </a:lnTo>
                  <a:lnTo>
                    <a:pt x="381" y="285"/>
                  </a:lnTo>
                  <a:lnTo>
                    <a:pt x="390" y="295"/>
                  </a:lnTo>
                  <a:lnTo>
                    <a:pt x="398" y="305"/>
                  </a:lnTo>
                  <a:lnTo>
                    <a:pt x="410" y="320"/>
                  </a:lnTo>
                  <a:lnTo>
                    <a:pt x="425" y="335"/>
                  </a:lnTo>
                  <a:lnTo>
                    <a:pt x="441" y="352"/>
                  </a:lnTo>
                  <a:lnTo>
                    <a:pt x="433" y="344"/>
                  </a:lnTo>
                  <a:lnTo>
                    <a:pt x="425" y="335"/>
                  </a:lnTo>
                  <a:lnTo>
                    <a:pt x="406" y="319"/>
                  </a:lnTo>
                  <a:lnTo>
                    <a:pt x="398" y="309"/>
                  </a:lnTo>
                  <a:lnTo>
                    <a:pt x="390" y="303"/>
                  </a:lnTo>
                  <a:lnTo>
                    <a:pt x="374" y="287"/>
                  </a:lnTo>
                  <a:lnTo>
                    <a:pt x="369" y="281"/>
                  </a:lnTo>
                  <a:lnTo>
                    <a:pt x="361" y="276"/>
                  </a:lnTo>
                  <a:lnTo>
                    <a:pt x="356" y="270"/>
                  </a:lnTo>
                  <a:lnTo>
                    <a:pt x="350" y="267"/>
                  </a:lnTo>
                  <a:lnTo>
                    <a:pt x="346" y="262"/>
                  </a:lnTo>
                  <a:lnTo>
                    <a:pt x="341" y="262"/>
                  </a:lnTo>
                  <a:lnTo>
                    <a:pt x="338" y="260"/>
                  </a:lnTo>
                  <a:lnTo>
                    <a:pt x="335" y="260"/>
                  </a:lnTo>
                  <a:lnTo>
                    <a:pt x="333" y="265"/>
                  </a:lnTo>
                  <a:lnTo>
                    <a:pt x="331" y="270"/>
                  </a:lnTo>
                  <a:lnTo>
                    <a:pt x="333" y="281"/>
                  </a:lnTo>
                  <a:lnTo>
                    <a:pt x="338" y="296"/>
                  </a:lnTo>
                  <a:lnTo>
                    <a:pt x="344" y="314"/>
                  </a:lnTo>
                  <a:lnTo>
                    <a:pt x="352" y="335"/>
                  </a:lnTo>
                  <a:lnTo>
                    <a:pt x="361" y="361"/>
                  </a:lnTo>
                  <a:lnTo>
                    <a:pt x="374" y="390"/>
                  </a:lnTo>
                  <a:lnTo>
                    <a:pt x="361" y="360"/>
                  </a:lnTo>
                  <a:lnTo>
                    <a:pt x="350" y="335"/>
                  </a:lnTo>
                  <a:lnTo>
                    <a:pt x="338" y="314"/>
                  </a:lnTo>
                  <a:lnTo>
                    <a:pt x="329" y="295"/>
                  </a:lnTo>
                  <a:lnTo>
                    <a:pt x="319" y="284"/>
                  </a:lnTo>
                  <a:lnTo>
                    <a:pt x="314" y="273"/>
                  </a:lnTo>
                  <a:lnTo>
                    <a:pt x="305" y="265"/>
                  </a:lnTo>
                  <a:lnTo>
                    <a:pt x="283" y="265"/>
                  </a:lnTo>
                  <a:lnTo>
                    <a:pt x="278" y="267"/>
                  </a:lnTo>
                  <a:lnTo>
                    <a:pt x="275" y="276"/>
                  </a:lnTo>
                  <a:lnTo>
                    <a:pt x="275" y="287"/>
                  </a:lnTo>
                  <a:lnTo>
                    <a:pt x="275" y="303"/>
                  </a:lnTo>
                  <a:lnTo>
                    <a:pt x="273" y="295"/>
                  </a:lnTo>
                  <a:lnTo>
                    <a:pt x="270" y="287"/>
                  </a:lnTo>
                  <a:lnTo>
                    <a:pt x="269" y="281"/>
                  </a:lnTo>
                  <a:lnTo>
                    <a:pt x="266" y="276"/>
                  </a:lnTo>
                  <a:lnTo>
                    <a:pt x="263" y="270"/>
                  </a:lnTo>
                  <a:lnTo>
                    <a:pt x="259" y="267"/>
                  </a:lnTo>
                  <a:lnTo>
                    <a:pt x="258" y="265"/>
                  </a:lnTo>
                  <a:lnTo>
                    <a:pt x="257" y="262"/>
                  </a:lnTo>
                  <a:lnTo>
                    <a:pt x="251" y="262"/>
                  </a:lnTo>
                  <a:lnTo>
                    <a:pt x="249" y="262"/>
                  </a:lnTo>
                  <a:lnTo>
                    <a:pt x="243" y="262"/>
                  </a:lnTo>
                  <a:lnTo>
                    <a:pt x="241" y="260"/>
                  </a:lnTo>
                  <a:lnTo>
                    <a:pt x="237" y="258"/>
                  </a:lnTo>
                  <a:lnTo>
                    <a:pt x="235" y="257"/>
                  </a:lnTo>
                  <a:lnTo>
                    <a:pt x="231" y="253"/>
                  </a:lnTo>
                  <a:lnTo>
                    <a:pt x="227" y="258"/>
                  </a:lnTo>
                  <a:lnTo>
                    <a:pt x="223" y="267"/>
                  </a:lnTo>
                  <a:lnTo>
                    <a:pt x="215" y="281"/>
                  </a:lnTo>
                  <a:lnTo>
                    <a:pt x="210" y="298"/>
                  </a:lnTo>
                  <a:lnTo>
                    <a:pt x="203" y="316"/>
                  </a:lnTo>
                  <a:lnTo>
                    <a:pt x="197" y="333"/>
                  </a:lnTo>
                  <a:lnTo>
                    <a:pt x="191" y="352"/>
                  </a:lnTo>
                  <a:lnTo>
                    <a:pt x="187" y="366"/>
                  </a:lnTo>
                  <a:lnTo>
                    <a:pt x="191" y="352"/>
                  </a:lnTo>
                  <a:lnTo>
                    <a:pt x="195" y="335"/>
                  </a:lnTo>
                  <a:lnTo>
                    <a:pt x="203" y="316"/>
                  </a:lnTo>
                  <a:lnTo>
                    <a:pt x="209" y="295"/>
                  </a:lnTo>
                  <a:lnTo>
                    <a:pt x="213" y="279"/>
                  </a:lnTo>
                  <a:lnTo>
                    <a:pt x="214" y="265"/>
                  </a:lnTo>
                  <a:lnTo>
                    <a:pt x="214" y="252"/>
                  </a:lnTo>
                  <a:lnTo>
                    <a:pt x="213" y="247"/>
                  </a:lnTo>
                  <a:lnTo>
                    <a:pt x="206" y="247"/>
                  </a:lnTo>
                  <a:lnTo>
                    <a:pt x="199" y="251"/>
                  </a:lnTo>
                  <a:lnTo>
                    <a:pt x="188" y="257"/>
                  </a:lnTo>
                  <a:lnTo>
                    <a:pt x="178" y="265"/>
                  </a:lnTo>
                  <a:lnTo>
                    <a:pt x="168" y="276"/>
                  </a:lnTo>
                  <a:lnTo>
                    <a:pt x="147" y="295"/>
                  </a:lnTo>
                  <a:lnTo>
                    <a:pt x="139" y="309"/>
                  </a:lnTo>
                  <a:lnTo>
                    <a:pt x="144" y="300"/>
                  </a:lnTo>
                  <a:lnTo>
                    <a:pt x="151" y="291"/>
                  </a:lnTo>
                  <a:lnTo>
                    <a:pt x="159" y="279"/>
                  </a:lnTo>
                  <a:lnTo>
                    <a:pt x="168" y="265"/>
                  </a:lnTo>
                  <a:lnTo>
                    <a:pt x="175" y="252"/>
                  </a:lnTo>
                  <a:lnTo>
                    <a:pt x="183" y="243"/>
                  </a:lnTo>
                  <a:lnTo>
                    <a:pt x="187" y="237"/>
                  </a:lnTo>
                  <a:lnTo>
                    <a:pt x="188" y="234"/>
                  </a:lnTo>
                  <a:lnTo>
                    <a:pt x="187" y="232"/>
                  </a:lnTo>
                  <a:lnTo>
                    <a:pt x="183" y="229"/>
                  </a:lnTo>
                  <a:lnTo>
                    <a:pt x="180" y="228"/>
                  </a:lnTo>
                  <a:lnTo>
                    <a:pt x="180" y="227"/>
                  </a:lnTo>
                  <a:lnTo>
                    <a:pt x="178" y="227"/>
                  </a:lnTo>
                  <a:lnTo>
                    <a:pt x="172" y="224"/>
                  </a:lnTo>
                  <a:lnTo>
                    <a:pt x="171" y="222"/>
                  </a:lnTo>
                  <a:lnTo>
                    <a:pt x="171" y="219"/>
                  </a:lnTo>
                  <a:lnTo>
                    <a:pt x="168" y="215"/>
                  </a:lnTo>
                  <a:lnTo>
                    <a:pt x="166" y="213"/>
                  </a:lnTo>
                  <a:lnTo>
                    <a:pt x="166" y="211"/>
                  </a:lnTo>
                  <a:lnTo>
                    <a:pt x="163" y="209"/>
                  </a:lnTo>
                  <a:lnTo>
                    <a:pt x="151" y="209"/>
                  </a:lnTo>
                  <a:lnTo>
                    <a:pt x="144" y="210"/>
                  </a:lnTo>
                  <a:lnTo>
                    <a:pt x="136" y="211"/>
                  </a:lnTo>
                  <a:lnTo>
                    <a:pt x="127" y="213"/>
                  </a:lnTo>
                  <a:lnTo>
                    <a:pt x="116" y="215"/>
                  </a:lnTo>
                  <a:lnTo>
                    <a:pt x="107" y="217"/>
                  </a:lnTo>
                  <a:lnTo>
                    <a:pt x="94" y="220"/>
                  </a:lnTo>
                  <a:lnTo>
                    <a:pt x="79" y="224"/>
                  </a:lnTo>
                  <a:lnTo>
                    <a:pt x="64" y="227"/>
                  </a:lnTo>
                  <a:lnTo>
                    <a:pt x="51" y="229"/>
                  </a:lnTo>
                  <a:lnTo>
                    <a:pt x="36" y="234"/>
                  </a:lnTo>
                  <a:lnTo>
                    <a:pt x="19" y="241"/>
                  </a:lnTo>
                  <a:lnTo>
                    <a:pt x="0" y="246"/>
                  </a:lnTo>
                  <a:lnTo>
                    <a:pt x="17" y="241"/>
                  </a:lnTo>
                  <a:lnTo>
                    <a:pt x="33" y="234"/>
                  </a:lnTo>
                  <a:lnTo>
                    <a:pt x="48" y="229"/>
                  </a:lnTo>
                  <a:lnTo>
                    <a:pt x="63" y="227"/>
                  </a:lnTo>
                  <a:lnTo>
                    <a:pt x="78" y="222"/>
                  </a:lnTo>
                  <a:lnTo>
                    <a:pt x="88" y="217"/>
                  </a:lnTo>
                  <a:lnTo>
                    <a:pt x="100" y="213"/>
                  </a:lnTo>
                  <a:lnTo>
                    <a:pt x="112" y="209"/>
                  </a:lnTo>
                  <a:lnTo>
                    <a:pt x="122" y="205"/>
                  </a:lnTo>
                  <a:lnTo>
                    <a:pt x="130" y="203"/>
                  </a:lnTo>
                  <a:lnTo>
                    <a:pt x="136" y="200"/>
                  </a:lnTo>
                  <a:lnTo>
                    <a:pt x="144" y="196"/>
                  </a:lnTo>
                  <a:lnTo>
                    <a:pt x="150" y="196"/>
                  </a:lnTo>
                  <a:lnTo>
                    <a:pt x="156" y="190"/>
                  </a:lnTo>
                  <a:lnTo>
                    <a:pt x="155" y="187"/>
                  </a:lnTo>
                  <a:lnTo>
                    <a:pt x="155" y="184"/>
                  </a:lnTo>
                  <a:lnTo>
                    <a:pt x="152" y="181"/>
                  </a:lnTo>
                  <a:lnTo>
                    <a:pt x="151" y="181"/>
                  </a:lnTo>
                  <a:lnTo>
                    <a:pt x="150" y="175"/>
                  </a:lnTo>
                  <a:lnTo>
                    <a:pt x="139" y="165"/>
                  </a:lnTo>
                  <a:lnTo>
                    <a:pt x="132" y="163"/>
                  </a:lnTo>
                  <a:lnTo>
                    <a:pt x="123" y="162"/>
                  </a:lnTo>
                  <a:lnTo>
                    <a:pt x="114" y="161"/>
                  </a:lnTo>
                  <a:lnTo>
                    <a:pt x="88" y="161"/>
                  </a:lnTo>
                  <a:lnTo>
                    <a:pt x="96" y="161"/>
                  </a:lnTo>
                  <a:lnTo>
                    <a:pt x="104" y="161"/>
                  </a:lnTo>
                  <a:lnTo>
                    <a:pt x="115" y="158"/>
                  </a:lnTo>
                  <a:lnTo>
                    <a:pt x="123" y="156"/>
                  </a:lnTo>
                  <a:lnTo>
                    <a:pt x="132" y="156"/>
                  </a:lnTo>
                  <a:lnTo>
                    <a:pt x="139" y="156"/>
                  </a:lnTo>
                  <a:lnTo>
                    <a:pt x="144" y="153"/>
                  </a:lnTo>
                  <a:lnTo>
                    <a:pt x="146" y="152"/>
                  </a:lnTo>
                  <a:lnTo>
                    <a:pt x="147" y="148"/>
                  </a:lnTo>
                  <a:lnTo>
                    <a:pt x="147" y="146"/>
                  </a:lnTo>
                  <a:lnTo>
                    <a:pt x="148" y="144"/>
                  </a:lnTo>
                  <a:lnTo>
                    <a:pt x="147" y="142"/>
                  </a:lnTo>
                  <a:lnTo>
                    <a:pt x="151" y="141"/>
                  </a:lnTo>
                  <a:lnTo>
                    <a:pt x="155" y="139"/>
                  </a:lnTo>
                  <a:lnTo>
                    <a:pt x="156" y="137"/>
                  </a:lnTo>
                  <a:lnTo>
                    <a:pt x="156" y="137"/>
                  </a:lnTo>
                  <a:lnTo>
                    <a:pt x="158" y="134"/>
                  </a:lnTo>
                  <a:lnTo>
                    <a:pt x="159" y="132"/>
                  </a:lnTo>
                  <a:lnTo>
                    <a:pt x="159" y="124"/>
                  </a:lnTo>
                  <a:lnTo>
                    <a:pt x="158" y="122"/>
                  </a:lnTo>
                  <a:lnTo>
                    <a:pt x="155" y="120"/>
                  </a:lnTo>
                  <a:lnTo>
                    <a:pt x="151" y="118"/>
                  </a:lnTo>
                  <a:lnTo>
                    <a:pt x="147" y="115"/>
                  </a:lnTo>
                  <a:lnTo>
                    <a:pt x="143" y="112"/>
                  </a:lnTo>
                  <a:lnTo>
                    <a:pt x="136" y="106"/>
                  </a:lnTo>
                  <a:lnTo>
                    <a:pt x="130" y="100"/>
                  </a:lnTo>
                  <a:lnTo>
                    <a:pt x="123" y="94"/>
                  </a:lnTo>
                  <a:lnTo>
                    <a:pt x="115" y="89"/>
                  </a:lnTo>
                  <a:lnTo>
                    <a:pt x="107" y="82"/>
                  </a:lnTo>
                  <a:lnTo>
                    <a:pt x="98" y="75"/>
                  </a:lnTo>
                  <a:lnTo>
                    <a:pt x="88" y="68"/>
                  </a:lnTo>
                  <a:lnTo>
                    <a:pt x="78" y="61"/>
                  </a:lnTo>
                  <a:lnTo>
                    <a:pt x="68" y="53"/>
                  </a:lnTo>
                  <a:lnTo>
                    <a:pt x="55" y="44"/>
                  </a:lnTo>
                  <a:lnTo>
                    <a:pt x="63" y="50"/>
                  </a:lnTo>
                  <a:lnTo>
                    <a:pt x="72" y="55"/>
                  </a:lnTo>
                  <a:lnTo>
                    <a:pt x="82" y="63"/>
                  </a:lnTo>
                  <a:lnTo>
                    <a:pt x="88" y="68"/>
                  </a:lnTo>
                  <a:lnTo>
                    <a:pt x="99" y="74"/>
                  </a:lnTo>
                  <a:lnTo>
                    <a:pt x="107" y="79"/>
                  </a:lnTo>
                  <a:lnTo>
                    <a:pt x="115" y="82"/>
                  </a:lnTo>
                  <a:lnTo>
                    <a:pt x="126" y="89"/>
                  </a:lnTo>
                  <a:lnTo>
                    <a:pt x="132" y="94"/>
                  </a:lnTo>
                  <a:lnTo>
                    <a:pt x="139" y="96"/>
                  </a:lnTo>
                  <a:lnTo>
                    <a:pt x="147" y="100"/>
                  </a:lnTo>
                  <a:lnTo>
                    <a:pt x="152" y="103"/>
                  </a:lnTo>
                  <a:lnTo>
                    <a:pt x="159" y="105"/>
                  </a:lnTo>
                  <a:lnTo>
                    <a:pt x="163" y="106"/>
                  </a:lnTo>
                  <a:lnTo>
                    <a:pt x="171" y="106"/>
                  </a:lnTo>
                  <a:lnTo>
                    <a:pt x="178" y="104"/>
                  </a:lnTo>
                  <a:lnTo>
                    <a:pt x="178" y="100"/>
                  </a:lnTo>
                  <a:lnTo>
                    <a:pt x="178" y="94"/>
                  </a:lnTo>
                  <a:lnTo>
                    <a:pt x="175" y="90"/>
                  </a:lnTo>
                  <a:lnTo>
                    <a:pt x="178" y="93"/>
                  </a:lnTo>
                  <a:lnTo>
                    <a:pt x="182" y="94"/>
                  </a:lnTo>
                  <a:lnTo>
                    <a:pt x="184" y="94"/>
                  </a:lnTo>
                  <a:lnTo>
                    <a:pt x="187" y="96"/>
                  </a:lnTo>
                  <a:lnTo>
                    <a:pt x="193" y="96"/>
                  </a:lnTo>
                  <a:lnTo>
                    <a:pt x="199" y="96"/>
                  </a:lnTo>
                  <a:lnTo>
                    <a:pt x="201" y="96"/>
                  </a:lnTo>
                  <a:lnTo>
                    <a:pt x="205" y="94"/>
                  </a:lnTo>
                  <a:lnTo>
                    <a:pt x="206" y="89"/>
                  </a:lnTo>
                  <a:lnTo>
                    <a:pt x="206" y="82"/>
                  </a:lnTo>
                  <a:lnTo>
                    <a:pt x="203" y="74"/>
                  </a:lnTo>
                  <a:lnTo>
                    <a:pt x="199" y="62"/>
                  </a:lnTo>
                  <a:lnTo>
                    <a:pt x="191" y="47"/>
                  </a:lnTo>
                  <a:lnTo>
                    <a:pt x="178" y="25"/>
                  </a:lnTo>
                  <a:lnTo>
                    <a:pt x="164" y="0"/>
                  </a:lnTo>
                  <a:close/>
                </a:path>
              </a:pathLst>
            </a:custGeom>
            <a:solidFill>
              <a:srgbClr val="FF8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GB" sz="1349"/>
            </a:p>
          </p:txBody>
        </p:sp>
      </p:grpSp>
    </p:spTree>
    <p:extLst>
      <p:ext uri="{BB962C8B-B14F-4D97-AF65-F5344CB8AC3E}">
        <p14:creationId xmlns:p14="http://schemas.microsoft.com/office/powerpoint/2010/main" val="332122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9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4"/>
                  </p:tgtEl>
                </p:cond>
              </p:nextCondLst>
            </p:seq>
          </p:childTnLst>
        </p:cTn>
      </p:par>
    </p:tnLst>
    <p:bldLst>
      <p:bldP spid="23" grpId="1" animBg="1"/>
      <p:bldP spid="30" grpId="0" animBg="1"/>
      <p:bldP spid="35" grpId="0" animBg="1"/>
      <p:bldP spid="40" grpId="0" animBg="1"/>
      <p:bldP spid="45" grpId="0" animBg="1"/>
      <p:bldP spid="50" grpId="0" animBg="1"/>
      <p:bldP spid="55" grpId="0" animBg="1"/>
      <p:bldP spid="74" grpId="0" animBg="1"/>
      <p:bldP spid="79" grpId="0" animBg="1"/>
      <p:bldP spid="8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Rectangle 88">
            <a:hlinkClick r:id="" action="ppaction://hlinkshowjump?jump=endshow"/>
            <a:extLst>
              <a:ext uri="{FF2B5EF4-FFF2-40B4-BE49-F238E27FC236}">
                <a16:creationId xmlns:a16="http://schemas.microsoft.com/office/drawing/2014/main" id="{70550C7B-889E-4782-837A-77293C3025CA}"/>
              </a:ext>
            </a:extLst>
          </p:cNvPr>
          <p:cNvSpPr/>
          <p:nvPr/>
        </p:nvSpPr>
        <p:spPr>
          <a:xfrm>
            <a:off x="-1876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Freeform 19">
            <a:extLst>
              <a:ext uri="{FF2B5EF4-FFF2-40B4-BE49-F238E27FC236}">
                <a16:creationId xmlns:a16="http://schemas.microsoft.com/office/drawing/2014/main" id="{EAAC854F-AD59-4315-8B3E-92F3A2D1D60E}"/>
              </a:ext>
            </a:extLst>
          </p:cNvPr>
          <p:cNvSpPr>
            <a:spLocks/>
          </p:cNvSpPr>
          <p:nvPr/>
        </p:nvSpPr>
        <p:spPr bwMode="auto">
          <a:xfrm>
            <a:off x="636143" y="6875366"/>
            <a:ext cx="456812" cy="374891"/>
          </a:xfrm>
          <a:custGeom>
            <a:avLst/>
            <a:gdLst>
              <a:gd name="T0" fmla="*/ 69 w 915"/>
              <a:gd name="T1" fmla="*/ 216 h 683"/>
              <a:gd name="T2" fmla="*/ 113 w 915"/>
              <a:gd name="T3" fmla="*/ 260 h 683"/>
              <a:gd name="T4" fmla="*/ 45 w 915"/>
              <a:gd name="T5" fmla="*/ 270 h 683"/>
              <a:gd name="T6" fmla="*/ 0 w 915"/>
              <a:gd name="T7" fmla="*/ 295 h 683"/>
              <a:gd name="T8" fmla="*/ 67 w 915"/>
              <a:gd name="T9" fmla="*/ 333 h 683"/>
              <a:gd name="T10" fmla="*/ 119 w 915"/>
              <a:gd name="T11" fmla="*/ 356 h 683"/>
              <a:gd name="T12" fmla="*/ 49 w 915"/>
              <a:gd name="T13" fmla="*/ 391 h 683"/>
              <a:gd name="T14" fmla="*/ 32 w 915"/>
              <a:gd name="T15" fmla="*/ 428 h 683"/>
              <a:gd name="T16" fmla="*/ 113 w 915"/>
              <a:gd name="T17" fmla="*/ 447 h 683"/>
              <a:gd name="T18" fmla="*/ 154 w 915"/>
              <a:gd name="T19" fmla="*/ 459 h 683"/>
              <a:gd name="T20" fmla="*/ 96 w 915"/>
              <a:gd name="T21" fmla="*/ 521 h 683"/>
              <a:gd name="T22" fmla="*/ 174 w 915"/>
              <a:gd name="T23" fmla="*/ 534 h 683"/>
              <a:gd name="T24" fmla="*/ 239 w 915"/>
              <a:gd name="T25" fmla="*/ 523 h 683"/>
              <a:gd name="T26" fmla="*/ 230 w 915"/>
              <a:gd name="T27" fmla="*/ 579 h 683"/>
              <a:gd name="T28" fmla="*/ 307 w 915"/>
              <a:gd name="T29" fmla="*/ 562 h 683"/>
              <a:gd name="T30" fmla="*/ 313 w 915"/>
              <a:gd name="T31" fmla="*/ 647 h 683"/>
              <a:gd name="T32" fmla="*/ 358 w 915"/>
              <a:gd name="T33" fmla="*/ 645 h 683"/>
              <a:gd name="T34" fmla="*/ 401 w 915"/>
              <a:gd name="T35" fmla="*/ 628 h 683"/>
              <a:gd name="T36" fmla="*/ 458 w 915"/>
              <a:gd name="T37" fmla="*/ 679 h 683"/>
              <a:gd name="T38" fmla="*/ 518 w 915"/>
              <a:gd name="T39" fmla="*/ 632 h 683"/>
              <a:gd name="T40" fmla="*/ 558 w 915"/>
              <a:gd name="T41" fmla="*/ 670 h 683"/>
              <a:gd name="T42" fmla="*/ 605 w 915"/>
              <a:gd name="T43" fmla="*/ 680 h 683"/>
              <a:gd name="T44" fmla="*/ 636 w 915"/>
              <a:gd name="T45" fmla="*/ 629 h 683"/>
              <a:gd name="T46" fmla="*/ 711 w 915"/>
              <a:gd name="T47" fmla="*/ 662 h 683"/>
              <a:gd name="T48" fmla="*/ 722 w 915"/>
              <a:gd name="T49" fmla="*/ 586 h 683"/>
              <a:gd name="T50" fmla="*/ 775 w 915"/>
              <a:gd name="T51" fmla="*/ 610 h 683"/>
              <a:gd name="T52" fmla="*/ 803 w 915"/>
              <a:gd name="T53" fmla="*/ 603 h 683"/>
              <a:gd name="T54" fmla="*/ 786 w 915"/>
              <a:gd name="T55" fmla="*/ 527 h 683"/>
              <a:gd name="T56" fmla="*/ 844 w 915"/>
              <a:gd name="T57" fmla="*/ 532 h 683"/>
              <a:gd name="T58" fmla="*/ 873 w 915"/>
              <a:gd name="T59" fmla="*/ 515 h 683"/>
              <a:gd name="T60" fmla="*/ 865 w 915"/>
              <a:gd name="T61" fmla="*/ 480 h 683"/>
              <a:gd name="T62" fmla="*/ 901 w 915"/>
              <a:gd name="T63" fmla="*/ 459 h 683"/>
              <a:gd name="T64" fmla="*/ 883 w 915"/>
              <a:gd name="T65" fmla="*/ 419 h 683"/>
              <a:gd name="T66" fmla="*/ 910 w 915"/>
              <a:gd name="T67" fmla="*/ 385 h 683"/>
              <a:gd name="T68" fmla="*/ 883 w 915"/>
              <a:gd name="T69" fmla="*/ 355 h 683"/>
              <a:gd name="T70" fmla="*/ 894 w 915"/>
              <a:gd name="T71" fmla="*/ 313 h 683"/>
              <a:gd name="T72" fmla="*/ 863 w 915"/>
              <a:gd name="T73" fmla="*/ 283 h 683"/>
              <a:gd name="T74" fmla="*/ 861 w 915"/>
              <a:gd name="T75" fmla="*/ 242 h 683"/>
              <a:gd name="T76" fmla="*/ 798 w 915"/>
              <a:gd name="T77" fmla="*/ 233 h 683"/>
              <a:gd name="T78" fmla="*/ 834 w 915"/>
              <a:gd name="T79" fmla="*/ 175 h 683"/>
              <a:gd name="T80" fmla="*/ 803 w 915"/>
              <a:gd name="T81" fmla="*/ 147 h 683"/>
              <a:gd name="T82" fmla="*/ 727 w 915"/>
              <a:gd name="T83" fmla="*/ 161 h 683"/>
              <a:gd name="T84" fmla="*/ 726 w 915"/>
              <a:gd name="T85" fmla="*/ 95 h 683"/>
              <a:gd name="T86" fmla="*/ 677 w 915"/>
              <a:gd name="T87" fmla="*/ 95 h 683"/>
              <a:gd name="T88" fmla="*/ 631 w 915"/>
              <a:gd name="T89" fmla="*/ 121 h 683"/>
              <a:gd name="T90" fmla="*/ 608 w 915"/>
              <a:gd name="T91" fmla="*/ 41 h 683"/>
              <a:gd name="T92" fmla="*/ 532 w 915"/>
              <a:gd name="T93" fmla="*/ 61 h 683"/>
              <a:gd name="T94" fmla="*/ 477 w 915"/>
              <a:gd name="T95" fmla="*/ 2 h 683"/>
              <a:gd name="T96" fmla="*/ 417 w 915"/>
              <a:gd name="T97" fmla="*/ 46 h 683"/>
              <a:gd name="T98" fmla="*/ 349 w 915"/>
              <a:gd name="T99" fmla="*/ 27 h 683"/>
              <a:gd name="T100" fmla="*/ 338 w 915"/>
              <a:gd name="T101" fmla="*/ 98 h 683"/>
              <a:gd name="T102" fmla="*/ 268 w 915"/>
              <a:gd name="T103" fmla="*/ 55 h 683"/>
              <a:gd name="T104" fmla="*/ 227 w 915"/>
              <a:gd name="T105" fmla="*/ 65 h 683"/>
              <a:gd name="T106" fmla="*/ 199 w 915"/>
              <a:gd name="T107" fmla="*/ 88 h 683"/>
              <a:gd name="T108" fmla="*/ 167 w 915"/>
              <a:gd name="T109" fmla="*/ 123 h 683"/>
              <a:gd name="T110" fmla="*/ 144 w 915"/>
              <a:gd name="T111" fmla="*/ 132 h 683"/>
              <a:gd name="T112" fmla="*/ 81 w 915"/>
              <a:gd name="T113" fmla="*/ 131 h 683"/>
              <a:gd name="T114" fmla="*/ 136 w 915"/>
              <a:gd name="T115" fmla="*/ 211 h 6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915" h="683">
                <a:moveTo>
                  <a:pt x="136" y="211"/>
                </a:moveTo>
                <a:lnTo>
                  <a:pt x="128" y="208"/>
                </a:lnTo>
                <a:lnTo>
                  <a:pt x="117" y="205"/>
                </a:lnTo>
                <a:lnTo>
                  <a:pt x="105" y="205"/>
                </a:lnTo>
                <a:lnTo>
                  <a:pt x="93" y="208"/>
                </a:lnTo>
                <a:lnTo>
                  <a:pt x="84" y="211"/>
                </a:lnTo>
                <a:lnTo>
                  <a:pt x="77" y="212"/>
                </a:lnTo>
                <a:lnTo>
                  <a:pt x="69" y="216"/>
                </a:lnTo>
                <a:lnTo>
                  <a:pt x="68" y="218"/>
                </a:lnTo>
                <a:lnTo>
                  <a:pt x="68" y="223"/>
                </a:lnTo>
                <a:lnTo>
                  <a:pt x="72" y="230"/>
                </a:lnTo>
                <a:lnTo>
                  <a:pt x="81" y="235"/>
                </a:lnTo>
                <a:lnTo>
                  <a:pt x="91" y="243"/>
                </a:lnTo>
                <a:lnTo>
                  <a:pt x="96" y="250"/>
                </a:lnTo>
                <a:lnTo>
                  <a:pt x="105" y="256"/>
                </a:lnTo>
                <a:lnTo>
                  <a:pt x="113" y="260"/>
                </a:lnTo>
                <a:lnTo>
                  <a:pt x="119" y="262"/>
                </a:lnTo>
                <a:lnTo>
                  <a:pt x="104" y="262"/>
                </a:lnTo>
                <a:lnTo>
                  <a:pt x="93" y="265"/>
                </a:lnTo>
                <a:lnTo>
                  <a:pt x="84" y="265"/>
                </a:lnTo>
                <a:lnTo>
                  <a:pt x="75" y="265"/>
                </a:lnTo>
                <a:lnTo>
                  <a:pt x="64" y="267"/>
                </a:lnTo>
                <a:lnTo>
                  <a:pt x="52" y="269"/>
                </a:lnTo>
                <a:lnTo>
                  <a:pt x="45" y="270"/>
                </a:lnTo>
                <a:lnTo>
                  <a:pt x="37" y="274"/>
                </a:lnTo>
                <a:lnTo>
                  <a:pt x="28" y="274"/>
                </a:lnTo>
                <a:lnTo>
                  <a:pt x="19" y="276"/>
                </a:lnTo>
                <a:lnTo>
                  <a:pt x="12" y="280"/>
                </a:lnTo>
                <a:lnTo>
                  <a:pt x="8" y="283"/>
                </a:lnTo>
                <a:lnTo>
                  <a:pt x="4" y="285"/>
                </a:lnTo>
                <a:lnTo>
                  <a:pt x="0" y="288"/>
                </a:lnTo>
                <a:lnTo>
                  <a:pt x="0" y="295"/>
                </a:lnTo>
                <a:lnTo>
                  <a:pt x="4" y="300"/>
                </a:lnTo>
                <a:lnTo>
                  <a:pt x="9" y="304"/>
                </a:lnTo>
                <a:lnTo>
                  <a:pt x="17" y="309"/>
                </a:lnTo>
                <a:lnTo>
                  <a:pt x="24" y="314"/>
                </a:lnTo>
                <a:lnTo>
                  <a:pt x="35" y="317"/>
                </a:lnTo>
                <a:lnTo>
                  <a:pt x="45" y="323"/>
                </a:lnTo>
                <a:lnTo>
                  <a:pt x="55" y="328"/>
                </a:lnTo>
                <a:lnTo>
                  <a:pt x="67" y="333"/>
                </a:lnTo>
                <a:lnTo>
                  <a:pt x="77" y="338"/>
                </a:lnTo>
                <a:lnTo>
                  <a:pt x="89" y="341"/>
                </a:lnTo>
                <a:lnTo>
                  <a:pt x="99" y="345"/>
                </a:lnTo>
                <a:lnTo>
                  <a:pt x="107" y="347"/>
                </a:lnTo>
                <a:lnTo>
                  <a:pt x="116" y="351"/>
                </a:lnTo>
                <a:lnTo>
                  <a:pt x="121" y="352"/>
                </a:lnTo>
                <a:lnTo>
                  <a:pt x="127" y="355"/>
                </a:lnTo>
                <a:lnTo>
                  <a:pt x="119" y="356"/>
                </a:lnTo>
                <a:lnTo>
                  <a:pt x="112" y="360"/>
                </a:lnTo>
                <a:lnTo>
                  <a:pt x="104" y="365"/>
                </a:lnTo>
                <a:lnTo>
                  <a:pt x="93" y="369"/>
                </a:lnTo>
                <a:lnTo>
                  <a:pt x="84" y="374"/>
                </a:lnTo>
                <a:lnTo>
                  <a:pt x="76" y="379"/>
                </a:lnTo>
                <a:lnTo>
                  <a:pt x="64" y="383"/>
                </a:lnTo>
                <a:lnTo>
                  <a:pt x="59" y="386"/>
                </a:lnTo>
                <a:lnTo>
                  <a:pt x="49" y="391"/>
                </a:lnTo>
                <a:lnTo>
                  <a:pt x="43" y="397"/>
                </a:lnTo>
                <a:lnTo>
                  <a:pt x="37" y="402"/>
                </a:lnTo>
                <a:lnTo>
                  <a:pt x="27" y="412"/>
                </a:lnTo>
                <a:lnTo>
                  <a:pt x="24" y="414"/>
                </a:lnTo>
                <a:lnTo>
                  <a:pt x="24" y="419"/>
                </a:lnTo>
                <a:lnTo>
                  <a:pt x="24" y="423"/>
                </a:lnTo>
                <a:lnTo>
                  <a:pt x="28" y="426"/>
                </a:lnTo>
                <a:lnTo>
                  <a:pt x="32" y="428"/>
                </a:lnTo>
                <a:lnTo>
                  <a:pt x="40" y="432"/>
                </a:lnTo>
                <a:lnTo>
                  <a:pt x="48" y="433"/>
                </a:lnTo>
                <a:lnTo>
                  <a:pt x="59" y="437"/>
                </a:lnTo>
                <a:lnTo>
                  <a:pt x="68" y="440"/>
                </a:lnTo>
                <a:lnTo>
                  <a:pt x="79" y="442"/>
                </a:lnTo>
                <a:lnTo>
                  <a:pt x="91" y="445"/>
                </a:lnTo>
                <a:lnTo>
                  <a:pt x="101" y="447"/>
                </a:lnTo>
                <a:lnTo>
                  <a:pt x="113" y="447"/>
                </a:lnTo>
                <a:lnTo>
                  <a:pt x="136" y="447"/>
                </a:lnTo>
                <a:lnTo>
                  <a:pt x="147" y="450"/>
                </a:lnTo>
                <a:lnTo>
                  <a:pt x="155" y="450"/>
                </a:lnTo>
                <a:lnTo>
                  <a:pt x="164" y="447"/>
                </a:lnTo>
                <a:lnTo>
                  <a:pt x="170" y="447"/>
                </a:lnTo>
                <a:lnTo>
                  <a:pt x="166" y="450"/>
                </a:lnTo>
                <a:lnTo>
                  <a:pt x="159" y="456"/>
                </a:lnTo>
                <a:lnTo>
                  <a:pt x="154" y="459"/>
                </a:lnTo>
                <a:lnTo>
                  <a:pt x="147" y="465"/>
                </a:lnTo>
                <a:lnTo>
                  <a:pt x="139" y="470"/>
                </a:lnTo>
                <a:lnTo>
                  <a:pt x="119" y="489"/>
                </a:lnTo>
                <a:lnTo>
                  <a:pt x="113" y="496"/>
                </a:lnTo>
                <a:lnTo>
                  <a:pt x="107" y="503"/>
                </a:lnTo>
                <a:lnTo>
                  <a:pt x="104" y="509"/>
                </a:lnTo>
                <a:lnTo>
                  <a:pt x="100" y="515"/>
                </a:lnTo>
                <a:lnTo>
                  <a:pt x="96" y="521"/>
                </a:lnTo>
                <a:lnTo>
                  <a:pt x="96" y="531"/>
                </a:lnTo>
                <a:lnTo>
                  <a:pt x="100" y="534"/>
                </a:lnTo>
                <a:lnTo>
                  <a:pt x="104" y="537"/>
                </a:lnTo>
                <a:lnTo>
                  <a:pt x="109" y="540"/>
                </a:lnTo>
                <a:lnTo>
                  <a:pt x="139" y="540"/>
                </a:lnTo>
                <a:lnTo>
                  <a:pt x="151" y="538"/>
                </a:lnTo>
                <a:lnTo>
                  <a:pt x="162" y="537"/>
                </a:lnTo>
                <a:lnTo>
                  <a:pt x="174" y="534"/>
                </a:lnTo>
                <a:lnTo>
                  <a:pt x="187" y="532"/>
                </a:lnTo>
                <a:lnTo>
                  <a:pt x="199" y="532"/>
                </a:lnTo>
                <a:lnTo>
                  <a:pt x="208" y="531"/>
                </a:lnTo>
                <a:lnTo>
                  <a:pt x="219" y="528"/>
                </a:lnTo>
                <a:lnTo>
                  <a:pt x="227" y="527"/>
                </a:lnTo>
                <a:lnTo>
                  <a:pt x="234" y="524"/>
                </a:lnTo>
                <a:lnTo>
                  <a:pt x="236" y="524"/>
                </a:lnTo>
                <a:lnTo>
                  <a:pt x="239" y="523"/>
                </a:lnTo>
                <a:lnTo>
                  <a:pt x="235" y="531"/>
                </a:lnTo>
                <a:lnTo>
                  <a:pt x="231" y="538"/>
                </a:lnTo>
                <a:lnTo>
                  <a:pt x="228" y="546"/>
                </a:lnTo>
                <a:lnTo>
                  <a:pt x="224" y="553"/>
                </a:lnTo>
                <a:lnTo>
                  <a:pt x="224" y="562"/>
                </a:lnTo>
                <a:lnTo>
                  <a:pt x="224" y="569"/>
                </a:lnTo>
                <a:lnTo>
                  <a:pt x="224" y="574"/>
                </a:lnTo>
                <a:lnTo>
                  <a:pt x="230" y="579"/>
                </a:lnTo>
                <a:lnTo>
                  <a:pt x="236" y="581"/>
                </a:lnTo>
                <a:lnTo>
                  <a:pt x="246" y="584"/>
                </a:lnTo>
                <a:lnTo>
                  <a:pt x="256" y="584"/>
                </a:lnTo>
                <a:lnTo>
                  <a:pt x="268" y="581"/>
                </a:lnTo>
                <a:lnTo>
                  <a:pt x="279" y="579"/>
                </a:lnTo>
                <a:lnTo>
                  <a:pt x="290" y="574"/>
                </a:lnTo>
                <a:lnTo>
                  <a:pt x="299" y="570"/>
                </a:lnTo>
                <a:lnTo>
                  <a:pt x="307" y="562"/>
                </a:lnTo>
                <a:lnTo>
                  <a:pt x="303" y="574"/>
                </a:lnTo>
                <a:lnTo>
                  <a:pt x="298" y="586"/>
                </a:lnTo>
                <a:lnTo>
                  <a:pt x="295" y="600"/>
                </a:lnTo>
                <a:lnTo>
                  <a:pt x="294" y="610"/>
                </a:lnTo>
                <a:lnTo>
                  <a:pt x="295" y="623"/>
                </a:lnTo>
                <a:lnTo>
                  <a:pt x="297" y="633"/>
                </a:lnTo>
                <a:lnTo>
                  <a:pt x="303" y="641"/>
                </a:lnTo>
                <a:lnTo>
                  <a:pt x="313" y="647"/>
                </a:lnTo>
                <a:lnTo>
                  <a:pt x="317" y="650"/>
                </a:lnTo>
                <a:lnTo>
                  <a:pt x="323" y="651"/>
                </a:lnTo>
                <a:lnTo>
                  <a:pt x="329" y="652"/>
                </a:lnTo>
                <a:lnTo>
                  <a:pt x="334" y="651"/>
                </a:lnTo>
                <a:lnTo>
                  <a:pt x="339" y="651"/>
                </a:lnTo>
                <a:lnTo>
                  <a:pt x="347" y="650"/>
                </a:lnTo>
                <a:lnTo>
                  <a:pt x="354" y="647"/>
                </a:lnTo>
                <a:lnTo>
                  <a:pt x="358" y="645"/>
                </a:lnTo>
                <a:lnTo>
                  <a:pt x="365" y="641"/>
                </a:lnTo>
                <a:lnTo>
                  <a:pt x="370" y="638"/>
                </a:lnTo>
                <a:lnTo>
                  <a:pt x="374" y="636"/>
                </a:lnTo>
                <a:lnTo>
                  <a:pt x="381" y="632"/>
                </a:lnTo>
                <a:lnTo>
                  <a:pt x="385" y="628"/>
                </a:lnTo>
                <a:lnTo>
                  <a:pt x="390" y="622"/>
                </a:lnTo>
                <a:lnTo>
                  <a:pt x="398" y="614"/>
                </a:lnTo>
                <a:lnTo>
                  <a:pt x="401" y="628"/>
                </a:lnTo>
                <a:lnTo>
                  <a:pt x="406" y="639"/>
                </a:lnTo>
                <a:lnTo>
                  <a:pt x="410" y="652"/>
                </a:lnTo>
                <a:lnTo>
                  <a:pt x="413" y="662"/>
                </a:lnTo>
                <a:lnTo>
                  <a:pt x="421" y="670"/>
                </a:lnTo>
                <a:lnTo>
                  <a:pt x="428" y="676"/>
                </a:lnTo>
                <a:lnTo>
                  <a:pt x="438" y="680"/>
                </a:lnTo>
                <a:lnTo>
                  <a:pt x="448" y="681"/>
                </a:lnTo>
                <a:lnTo>
                  <a:pt x="458" y="679"/>
                </a:lnTo>
                <a:lnTo>
                  <a:pt x="472" y="675"/>
                </a:lnTo>
                <a:lnTo>
                  <a:pt x="484" y="667"/>
                </a:lnTo>
                <a:lnTo>
                  <a:pt x="493" y="660"/>
                </a:lnTo>
                <a:lnTo>
                  <a:pt x="501" y="650"/>
                </a:lnTo>
                <a:lnTo>
                  <a:pt x="508" y="641"/>
                </a:lnTo>
                <a:lnTo>
                  <a:pt x="513" y="633"/>
                </a:lnTo>
                <a:lnTo>
                  <a:pt x="514" y="627"/>
                </a:lnTo>
                <a:lnTo>
                  <a:pt x="518" y="632"/>
                </a:lnTo>
                <a:lnTo>
                  <a:pt x="520" y="636"/>
                </a:lnTo>
                <a:lnTo>
                  <a:pt x="524" y="641"/>
                </a:lnTo>
                <a:lnTo>
                  <a:pt x="529" y="647"/>
                </a:lnTo>
                <a:lnTo>
                  <a:pt x="533" y="653"/>
                </a:lnTo>
                <a:lnTo>
                  <a:pt x="538" y="657"/>
                </a:lnTo>
                <a:lnTo>
                  <a:pt x="544" y="662"/>
                </a:lnTo>
                <a:lnTo>
                  <a:pt x="552" y="667"/>
                </a:lnTo>
                <a:lnTo>
                  <a:pt x="558" y="670"/>
                </a:lnTo>
                <a:lnTo>
                  <a:pt x="564" y="675"/>
                </a:lnTo>
                <a:lnTo>
                  <a:pt x="570" y="676"/>
                </a:lnTo>
                <a:lnTo>
                  <a:pt x="576" y="679"/>
                </a:lnTo>
                <a:lnTo>
                  <a:pt x="581" y="681"/>
                </a:lnTo>
                <a:lnTo>
                  <a:pt x="588" y="681"/>
                </a:lnTo>
                <a:lnTo>
                  <a:pt x="593" y="683"/>
                </a:lnTo>
                <a:lnTo>
                  <a:pt x="596" y="683"/>
                </a:lnTo>
                <a:lnTo>
                  <a:pt x="605" y="680"/>
                </a:lnTo>
                <a:lnTo>
                  <a:pt x="613" y="675"/>
                </a:lnTo>
                <a:lnTo>
                  <a:pt x="620" y="669"/>
                </a:lnTo>
                <a:lnTo>
                  <a:pt x="625" y="660"/>
                </a:lnTo>
                <a:lnTo>
                  <a:pt x="631" y="650"/>
                </a:lnTo>
                <a:lnTo>
                  <a:pt x="632" y="638"/>
                </a:lnTo>
                <a:lnTo>
                  <a:pt x="632" y="629"/>
                </a:lnTo>
                <a:lnTo>
                  <a:pt x="628" y="619"/>
                </a:lnTo>
                <a:lnTo>
                  <a:pt x="636" y="629"/>
                </a:lnTo>
                <a:lnTo>
                  <a:pt x="645" y="638"/>
                </a:lnTo>
                <a:lnTo>
                  <a:pt x="653" y="647"/>
                </a:lnTo>
                <a:lnTo>
                  <a:pt x="663" y="656"/>
                </a:lnTo>
                <a:lnTo>
                  <a:pt x="673" y="660"/>
                </a:lnTo>
                <a:lnTo>
                  <a:pt x="685" y="662"/>
                </a:lnTo>
                <a:lnTo>
                  <a:pt x="693" y="666"/>
                </a:lnTo>
                <a:lnTo>
                  <a:pt x="703" y="666"/>
                </a:lnTo>
                <a:lnTo>
                  <a:pt x="711" y="662"/>
                </a:lnTo>
                <a:lnTo>
                  <a:pt x="718" y="656"/>
                </a:lnTo>
                <a:lnTo>
                  <a:pt x="722" y="645"/>
                </a:lnTo>
                <a:lnTo>
                  <a:pt x="724" y="633"/>
                </a:lnTo>
                <a:lnTo>
                  <a:pt x="726" y="621"/>
                </a:lnTo>
                <a:lnTo>
                  <a:pt x="724" y="607"/>
                </a:lnTo>
                <a:lnTo>
                  <a:pt x="722" y="593"/>
                </a:lnTo>
                <a:lnTo>
                  <a:pt x="713" y="579"/>
                </a:lnTo>
                <a:lnTo>
                  <a:pt x="722" y="586"/>
                </a:lnTo>
                <a:lnTo>
                  <a:pt x="730" y="591"/>
                </a:lnTo>
                <a:lnTo>
                  <a:pt x="739" y="595"/>
                </a:lnTo>
                <a:lnTo>
                  <a:pt x="746" y="600"/>
                </a:lnTo>
                <a:lnTo>
                  <a:pt x="752" y="603"/>
                </a:lnTo>
                <a:lnTo>
                  <a:pt x="758" y="607"/>
                </a:lnTo>
                <a:lnTo>
                  <a:pt x="763" y="608"/>
                </a:lnTo>
                <a:lnTo>
                  <a:pt x="768" y="609"/>
                </a:lnTo>
                <a:lnTo>
                  <a:pt x="775" y="610"/>
                </a:lnTo>
                <a:lnTo>
                  <a:pt x="778" y="610"/>
                </a:lnTo>
                <a:lnTo>
                  <a:pt x="783" y="612"/>
                </a:lnTo>
                <a:lnTo>
                  <a:pt x="786" y="612"/>
                </a:lnTo>
                <a:lnTo>
                  <a:pt x="790" y="610"/>
                </a:lnTo>
                <a:lnTo>
                  <a:pt x="794" y="610"/>
                </a:lnTo>
                <a:lnTo>
                  <a:pt x="798" y="609"/>
                </a:lnTo>
                <a:lnTo>
                  <a:pt x="798" y="608"/>
                </a:lnTo>
                <a:lnTo>
                  <a:pt x="803" y="603"/>
                </a:lnTo>
                <a:lnTo>
                  <a:pt x="806" y="595"/>
                </a:lnTo>
                <a:lnTo>
                  <a:pt x="806" y="586"/>
                </a:lnTo>
                <a:lnTo>
                  <a:pt x="803" y="574"/>
                </a:lnTo>
                <a:lnTo>
                  <a:pt x="800" y="560"/>
                </a:lnTo>
                <a:lnTo>
                  <a:pt x="794" y="548"/>
                </a:lnTo>
                <a:lnTo>
                  <a:pt x="786" y="534"/>
                </a:lnTo>
                <a:lnTo>
                  <a:pt x="778" y="523"/>
                </a:lnTo>
                <a:lnTo>
                  <a:pt x="786" y="527"/>
                </a:lnTo>
                <a:lnTo>
                  <a:pt x="795" y="531"/>
                </a:lnTo>
                <a:lnTo>
                  <a:pt x="803" y="532"/>
                </a:lnTo>
                <a:lnTo>
                  <a:pt x="810" y="532"/>
                </a:lnTo>
                <a:lnTo>
                  <a:pt x="818" y="534"/>
                </a:lnTo>
                <a:lnTo>
                  <a:pt x="826" y="534"/>
                </a:lnTo>
                <a:lnTo>
                  <a:pt x="832" y="532"/>
                </a:lnTo>
                <a:lnTo>
                  <a:pt x="838" y="532"/>
                </a:lnTo>
                <a:lnTo>
                  <a:pt x="844" y="532"/>
                </a:lnTo>
                <a:lnTo>
                  <a:pt x="850" y="531"/>
                </a:lnTo>
                <a:lnTo>
                  <a:pt x="854" y="528"/>
                </a:lnTo>
                <a:lnTo>
                  <a:pt x="858" y="527"/>
                </a:lnTo>
                <a:lnTo>
                  <a:pt x="861" y="524"/>
                </a:lnTo>
                <a:lnTo>
                  <a:pt x="865" y="521"/>
                </a:lnTo>
                <a:lnTo>
                  <a:pt x="867" y="521"/>
                </a:lnTo>
                <a:lnTo>
                  <a:pt x="870" y="518"/>
                </a:lnTo>
                <a:lnTo>
                  <a:pt x="873" y="515"/>
                </a:lnTo>
                <a:lnTo>
                  <a:pt x="873" y="505"/>
                </a:lnTo>
                <a:lnTo>
                  <a:pt x="870" y="502"/>
                </a:lnTo>
                <a:lnTo>
                  <a:pt x="866" y="494"/>
                </a:lnTo>
                <a:lnTo>
                  <a:pt x="861" y="489"/>
                </a:lnTo>
                <a:lnTo>
                  <a:pt x="855" y="485"/>
                </a:lnTo>
                <a:lnTo>
                  <a:pt x="847" y="479"/>
                </a:lnTo>
                <a:lnTo>
                  <a:pt x="855" y="479"/>
                </a:lnTo>
                <a:lnTo>
                  <a:pt x="865" y="480"/>
                </a:lnTo>
                <a:lnTo>
                  <a:pt x="873" y="480"/>
                </a:lnTo>
                <a:lnTo>
                  <a:pt x="882" y="479"/>
                </a:lnTo>
                <a:lnTo>
                  <a:pt x="889" y="478"/>
                </a:lnTo>
                <a:lnTo>
                  <a:pt x="895" y="475"/>
                </a:lnTo>
                <a:lnTo>
                  <a:pt x="901" y="475"/>
                </a:lnTo>
                <a:lnTo>
                  <a:pt x="901" y="467"/>
                </a:lnTo>
                <a:lnTo>
                  <a:pt x="903" y="464"/>
                </a:lnTo>
                <a:lnTo>
                  <a:pt x="901" y="459"/>
                </a:lnTo>
                <a:lnTo>
                  <a:pt x="895" y="450"/>
                </a:lnTo>
                <a:lnTo>
                  <a:pt x="882" y="437"/>
                </a:lnTo>
                <a:lnTo>
                  <a:pt x="873" y="431"/>
                </a:lnTo>
                <a:lnTo>
                  <a:pt x="865" y="427"/>
                </a:lnTo>
                <a:lnTo>
                  <a:pt x="858" y="426"/>
                </a:lnTo>
                <a:lnTo>
                  <a:pt x="866" y="423"/>
                </a:lnTo>
                <a:lnTo>
                  <a:pt x="875" y="421"/>
                </a:lnTo>
                <a:lnTo>
                  <a:pt x="883" y="419"/>
                </a:lnTo>
                <a:lnTo>
                  <a:pt x="893" y="417"/>
                </a:lnTo>
                <a:lnTo>
                  <a:pt x="901" y="412"/>
                </a:lnTo>
                <a:lnTo>
                  <a:pt x="905" y="409"/>
                </a:lnTo>
                <a:lnTo>
                  <a:pt x="910" y="407"/>
                </a:lnTo>
                <a:lnTo>
                  <a:pt x="913" y="400"/>
                </a:lnTo>
                <a:lnTo>
                  <a:pt x="915" y="395"/>
                </a:lnTo>
                <a:lnTo>
                  <a:pt x="913" y="390"/>
                </a:lnTo>
                <a:lnTo>
                  <a:pt x="910" y="385"/>
                </a:lnTo>
                <a:lnTo>
                  <a:pt x="905" y="380"/>
                </a:lnTo>
                <a:lnTo>
                  <a:pt x="895" y="374"/>
                </a:lnTo>
                <a:lnTo>
                  <a:pt x="883" y="369"/>
                </a:lnTo>
                <a:lnTo>
                  <a:pt x="870" y="366"/>
                </a:lnTo>
                <a:lnTo>
                  <a:pt x="850" y="365"/>
                </a:lnTo>
                <a:lnTo>
                  <a:pt x="861" y="364"/>
                </a:lnTo>
                <a:lnTo>
                  <a:pt x="873" y="359"/>
                </a:lnTo>
                <a:lnTo>
                  <a:pt x="883" y="355"/>
                </a:lnTo>
                <a:lnTo>
                  <a:pt x="894" y="350"/>
                </a:lnTo>
                <a:lnTo>
                  <a:pt x="901" y="343"/>
                </a:lnTo>
                <a:lnTo>
                  <a:pt x="907" y="338"/>
                </a:lnTo>
                <a:lnTo>
                  <a:pt x="910" y="333"/>
                </a:lnTo>
                <a:lnTo>
                  <a:pt x="910" y="328"/>
                </a:lnTo>
                <a:lnTo>
                  <a:pt x="907" y="322"/>
                </a:lnTo>
                <a:lnTo>
                  <a:pt x="901" y="317"/>
                </a:lnTo>
                <a:lnTo>
                  <a:pt x="894" y="313"/>
                </a:lnTo>
                <a:lnTo>
                  <a:pt x="883" y="307"/>
                </a:lnTo>
                <a:lnTo>
                  <a:pt x="873" y="304"/>
                </a:lnTo>
                <a:lnTo>
                  <a:pt x="858" y="302"/>
                </a:lnTo>
                <a:lnTo>
                  <a:pt x="847" y="302"/>
                </a:lnTo>
                <a:lnTo>
                  <a:pt x="832" y="303"/>
                </a:lnTo>
                <a:lnTo>
                  <a:pt x="844" y="297"/>
                </a:lnTo>
                <a:lnTo>
                  <a:pt x="854" y="290"/>
                </a:lnTo>
                <a:lnTo>
                  <a:pt x="863" y="283"/>
                </a:lnTo>
                <a:lnTo>
                  <a:pt x="870" y="276"/>
                </a:lnTo>
                <a:lnTo>
                  <a:pt x="873" y="269"/>
                </a:lnTo>
                <a:lnTo>
                  <a:pt x="875" y="262"/>
                </a:lnTo>
                <a:lnTo>
                  <a:pt x="875" y="256"/>
                </a:lnTo>
                <a:lnTo>
                  <a:pt x="875" y="251"/>
                </a:lnTo>
                <a:lnTo>
                  <a:pt x="870" y="246"/>
                </a:lnTo>
                <a:lnTo>
                  <a:pt x="865" y="245"/>
                </a:lnTo>
                <a:lnTo>
                  <a:pt x="861" y="242"/>
                </a:lnTo>
                <a:lnTo>
                  <a:pt x="854" y="241"/>
                </a:lnTo>
                <a:lnTo>
                  <a:pt x="847" y="238"/>
                </a:lnTo>
                <a:lnTo>
                  <a:pt x="842" y="237"/>
                </a:lnTo>
                <a:lnTo>
                  <a:pt x="835" y="235"/>
                </a:lnTo>
                <a:lnTo>
                  <a:pt x="828" y="235"/>
                </a:lnTo>
                <a:lnTo>
                  <a:pt x="822" y="235"/>
                </a:lnTo>
                <a:lnTo>
                  <a:pt x="814" y="233"/>
                </a:lnTo>
                <a:lnTo>
                  <a:pt x="798" y="233"/>
                </a:lnTo>
                <a:lnTo>
                  <a:pt x="791" y="235"/>
                </a:lnTo>
                <a:lnTo>
                  <a:pt x="788" y="235"/>
                </a:lnTo>
                <a:lnTo>
                  <a:pt x="798" y="227"/>
                </a:lnTo>
                <a:lnTo>
                  <a:pt x="806" y="218"/>
                </a:lnTo>
                <a:lnTo>
                  <a:pt x="814" y="208"/>
                </a:lnTo>
                <a:lnTo>
                  <a:pt x="823" y="197"/>
                </a:lnTo>
                <a:lnTo>
                  <a:pt x="828" y="188"/>
                </a:lnTo>
                <a:lnTo>
                  <a:pt x="834" y="175"/>
                </a:lnTo>
                <a:lnTo>
                  <a:pt x="835" y="166"/>
                </a:lnTo>
                <a:lnTo>
                  <a:pt x="832" y="161"/>
                </a:lnTo>
                <a:lnTo>
                  <a:pt x="830" y="156"/>
                </a:lnTo>
                <a:lnTo>
                  <a:pt x="826" y="154"/>
                </a:lnTo>
                <a:lnTo>
                  <a:pt x="823" y="152"/>
                </a:lnTo>
                <a:lnTo>
                  <a:pt x="815" y="151"/>
                </a:lnTo>
                <a:lnTo>
                  <a:pt x="810" y="150"/>
                </a:lnTo>
                <a:lnTo>
                  <a:pt x="803" y="147"/>
                </a:lnTo>
                <a:lnTo>
                  <a:pt x="788" y="147"/>
                </a:lnTo>
                <a:lnTo>
                  <a:pt x="780" y="150"/>
                </a:lnTo>
                <a:lnTo>
                  <a:pt x="771" y="151"/>
                </a:lnTo>
                <a:lnTo>
                  <a:pt x="760" y="152"/>
                </a:lnTo>
                <a:lnTo>
                  <a:pt x="754" y="154"/>
                </a:lnTo>
                <a:lnTo>
                  <a:pt x="746" y="156"/>
                </a:lnTo>
                <a:lnTo>
                  <a:pt x="736" y="159"/>
                </a:lnTo>
                <a:lnTo>
                  <a:pt x="727" y="161"/>
                </a:lnTo>
                <a:lnTo>
                  <a:pt x="718" y="164"/>
                </a:lnTo>
                <a:lnTo>
                  <a:pt x="723" y="156"/>
                </a:lnTo>
                <a:lnTo>
                  <a:pt x="726" y="145"/>
                </a:lnTo>
                <a:lnTo>
                  <a:pt x="728" y="135"/>
                </a:lnTo>
                <a:lnTo>
                  <a:pt x="731" y="123"/>
                </a:lnTo>
                <a:lnTo>
                  <a:pt x="731" y="114"/>
                </a:lnTo>
                <a:lnTo>
                  <a:pt x="730" y="104"/>
                </a:lnTo>
                <a:lnTo>
                  <a:pt x="726" y="95"/>
                </a:lnTo>
                <a:lnTo>
                  <a:pt x="718" y="92"/>
                </a:lnTo>
                <a:lnTo>
                  <a:pt x="716" y="90"/>
                </a:lnTo>
                <a:lnTo>
                  <a:pt x="711" y="90"/>
                </a:lnTo>
                <a:lnTo>
                  <a:pt x="704" y="90"/>
                </a:lnTo>
                <a:lnTo>
                  <a:pt x="697" y="90"/>
                </a:lnTo>
                <a:lnTo>
                  <a:pt x="691" y="92"/>
                </a:lnTo>
                <a:lnTo>
                  <a:pt x="685" y="93"/>
                </a:lnTo>
                <a:lnTo>
                  <a:pt x="677" y="95"/>
                </a:lnTo>
                <a:lnTo>
                  <a:pt x="671" y="98"/>
                </a:lnTo>
                <a:lnTo>
                  <a:pt x="665" y="100"/>
                </a:lnTo>
                <a:lnTo>
                  <a:pt x="657" y="102"/>
                </a:lnTo>
                <a:lnTo>
                  <a:pt x="651" y="107"/>
                </a:lnTo>
                <a:lnTo>
                  <a:pt x="645" y="109"/>
                </a:lnTo>
                <a:lnTo>
                  <a:pt x="637" y="114"/>
                </a:lnTo>
                <a:lnTo>
                  <a:pt x="633" y="118"/>
                </a:lnTo>
                <a:lnTo>
                  <a:pt x="631" y="121"/>
                </a:lnTo>
                <a:lnTo>
                  <a:pt x="627" y="123"/>
                </a:lnTo>
                <a:lnTo>
                  <a:pt x="628" y="111"/>
                </a:lnTo>
                <a:lnTo>
                  <a:pt x="631" y="95"/>
                </a:lnTo>
                <a:lnTo>
                  <a:pt x="628" y="84"/>
                </a:lnTo>
                <a:lnTo>
                  <a:pt x="625" y="71"/>
                </a:lnTo>
                <a:lnTo>
                  <a:pt x="620" y="59"/>
                </a:lnTo>
                <a:lnTo>
                  <a:pt x="613" y="50"/>
                </a:lnTo>
                <a:lnTo>
                  <a:pt x="608" y="41"/>
                </a:lnTo>
                <a:lnTo>
                  <a:pt x="599" y="38"/>
                </a:lnTo>
                <a:lnTo>
                  <a:pt x="593" y="38"/>
                </a:lnTo>
                <a:lnTo>
                  <a:pt x="584" y="38"/>
                </a:lnTo>
                <a:lnTo>
                  <a:pt x="570" y="41"/>
                </a:lnTo>
                <a:lnTo>
                  <a:pt x="558" y="46"/>
                </a:lnTo>
                <a:lnTo>
                  <a:pt x="546" y="51"/>
                </a:lnTo>
                <a:lnTo>
                  <a:pt x="538" y="56"/>
                </a:lnTo>
                <a:lnTo>
                  <a:pt x="532" y="61"/>
                </a:lnTo>
                <a:lnTo>
                  <a:pt x="529" y="65"/>
                </a:lnTo>
                <a:lnTo>
                  <a:pt x="526" y="55"/>
                </a:lnTo>
                <a:lnTo>
                  <a:pt x="520" y="45"/>
                </a:lnTo>
                <a:lnTo>
                  <a:pt x="513" y="33"/>
                </a:lnTo>
                <a:lnTo>
                  <a:pt x="505" y="22"/>
                </a:lnTo>
                <a:lnTo>
                  <a:pt x="497" y="13"/>
                </a:lnTo>
                <a:lnTo>
                  <a:pt x="486" y="8"/>
                </a:lnTo>
                <a:lnTo>
                  <a:pt x="477" y="2"/>
                </a:lnTo>
                <a:lnTo>
                  <a:pt x="466" y="0"/>
                </a:lnTo>
                <a:lnTo>
                  <a:pt x="457" y="2"/>
                </a:lnTo>
                <a:lnTo>
                  <a:pt x="449" y="6"/>
                </a:lnTo>
                <a:lnTo>
                  <a:pt x="441" y="9"/>
                </a:lnTo>
                <a:lnTo>
                  <a:pt x="434" y="16"/>
                </a:lnTo>
                <a:lnTo>
                  <a:pt x="428" y="23"/>
                </a:lnTo>
                <a:lnTo>
                  <a:pt x="421" y="35"/>
                </a:lnTo>
                <a:lnTo>
                  <a:pt x="417" y="46"/>
                </a:lnTo>
                <a:lnTo>
                  <a:pt x="413" y="57"/>
                </a:lnTo>
                <a:lnTo>
                  <a:pt x="406" y="52"/>
                </a:lnTo>
                <a:lnTo>
                  <a:pt x="398" y="47"/>
                </a:lnTo>
                <a:lnTo>
                  <a:pt x="390" y="41"/>
                </a:lnTo>
                <a:lnTo>
                  <a:pt x="379" y="38"/>
                </a:lnTo>
                <a:lnTo>
                  <a:pt x="369" y="33"/>
                </a:lnTo>
                <a:lnTo>
                  <a:pt x="358" y="31"/>
                </a:lnTo>
                <a:lnTo>
                  <a:pt x="349" y="27"/>
                </a:lnTo>
                <a:lnTo>
                  <a:pt x="342" y="27"/>
                </a:lnTo>
                <a:lnTo>
                  <a:pt x="334" y="30"/>
                </a:lnTo>
                <a:lnTo>
                  <a:pt x="331" y="35"/>
                </a:lnTo>
                <a:lnTo>
                  <a:pt x="329" y="41"/>
                </a:lnTo>
                <a:lnTo>
                  <a:pt x="329" y="61"/>
                </a:lnTo>
                <a:lnTo>
                  <a:pt x="331" y="74"/>
                </a:lnTo>
                <a:lnTo>
                  <a:pt x="334" y="88"/>
                </a:lnTo>
                <a:lnTo>
                  <a:pt x="338" y="98"/>
                </a:lnTo>
                <a:lnTo>
                  <a:pt x="319" y="83"/>
                </a:lnTo>
                <a:lnTo>
                  <a:pt x="313" y="79"/>
                </a:lnTo>
                <a:lnTo>
                  <a:pt x="306" y="74"/>
                </a:lnTo>
                <a:lnTo>
                  <a:pt x="298" y="69"/>
                </a:lnTo>
                <a:lnTo>
                  <a:pt x="290" y="65"/>
                </a:lnTo>
                <a:lnTo>
                  <a:pt x="283" y="60"/>
                </a:lnTo>
                <a:lnTo>
                  <a:pt x="275" y="57"/>
                </a:lnTo>
                <a:lnTo>
                  <a:pt x="268" y="55"/>
                </a:lnTo>
                <a:lnTo>
                  <a:pt x="263" y="52"/>
                </a:lnTo>
                <a:lnTo>
                  <a:pt x="256" y="51"/>
                </a:lnTo>
                <a:lnTo>
                  <a:pt x="251" y="50"/>
                </a:lnTo>
                <a:lnTo>
                  <a:pt x="242" y="50"/>
                </a:lnTo>
                <a:lnTo>
                  <a:pt x="236" y="51"/>
                </a:lnTo>
                <a:lnTo>
                  <a:pt x="231" y="54"/>
                </a:lnTo>
                <a:lnTo>
                  <a:pt x="228" y="59"/>
                </a:lnTo>
                <a:lnTo>
                  <a:pt x="227" y="65"/>
                </a:lnTo>
                <a:lnTo>
                  <a:pt x="227" y="80"/>
                </a:lnTo>
                <a:lnTo>
                  <a:pt x="230" y="88"/>
                </a:lnTo>
                <a:lnTo>
                  <a:pt x="234" y="95"/>
                </a:lnTo>
                <a:lnTo>
                  <a:pt x="239" y="104"/>
                </a:lnTo>
                <a:lnTo>
                  <a:pt x="230" y="98"/>
                </a:lnTo>
                <a:lnTo>
                  <a:pt x="219" y="93"/>
                </a:lnTo>
                <a:lnTo>
                  <a:pt x="208" y="90"/>
                </a:lnTo>
                <a:lnTo>
                  <a:pt x="199" y="88"/>
                </a:lnTo>
                <a:lnTo>
                  <a:pt x="188" y="85"/>
                </a:lnTo>
                <a:lnTo>
                  <a:pt x="180" y="85"/>
                </a:lnTo>
                <a:lnTo>
                  <a:pt x="174" y="88"/>
                </a:lnTo>
                <a:lnTo>
                  <a:pt x="167" y="88"/>
                </a:lnTo>
                <a:lnTo>
                  <a:pt x="162" y="92"/>
                </a:lnTo>
                <a:lnTo>
                  <a:pt x="162" y="105"/>
                </a:lnTo>
                <a:lnTo>
                  <a:pt x="164" y="114"/>
                </a:lnTo>
                <a:lnTo>
                  <a:pt x="167" y="123"/>
                </a:lnTo>
                <a:lnTo>
                  <a:pt x="174" y="131"/>
                </a:lnTo>
                <a:lnTo>
                  <a:pt x="179" y="140"/>
                </a:lnTo>
                <a:lnTo>
                  <a:pt x="184" y="147"/>
                </a:lnTo>
                <a:lnTo>
                  <a:pt x="176" y="143"/>
                </a:lnTo>
                <a:lnTo>
                  <a:pt x="170" y="140"/>
                </a:lnTo>
                <a:lnTo>
                  <a:pt x="160" y="137"/>
                </a:lnTo>
                <a:lnTo>
                  <a:pt x="154" y="135"/>
                </a:lnTo>
                <a:lnTo>
                  <a:pt x="144" y="132"/>
                </a:lnTo>
                <a:lnTo>
                  <a:pt x="138" y="131"/>
                </a:lnTo>
                <a:lnTo>
                  <a:pt x="131" y="128"/>
                </a:lnTo>
                <a:lnTo>
                  <a:pt x="124" y="128"/>
                </a:lnTo>
                <a:lnTo>
                  <a:pt x="116" y="126"/>
                </a:lnTo>
                <a:lnTo>
                  <a:pt x="92" y="126"/>
                </a:lnTo>
                <a:lnTo>
                  <a:pt x="89" y="128"/>
                </a:lnTo>
                <a:lnTo>
                  <a:pt x="84" y="130"/>
                </a:lnTo>
                <a:lnTo>
                  <a:pt x="81" y="131"/>
                </a:lnTo>
                <a:lnTo>
                  <a:pt x="77" y="137"/>
                </a:lnTo>
                <a:lnTo>
                  <a:pt x="79" y="145"/>
                </a:lnTo>
                <a:lnTo>
                  <a:pt x="84" y="156"/>
                </a:lnTo>
                <a:lnTo>
                  <a:pt x="91" y="170"/>
                </a:lnTo>
                <a:lnTo>
                  <a:pt x="101" y="180"/>
                </a:lnTo>
                <a:lnTo>
                  <a:pt x="113" y="192"/>
                </a:lnTo>
                <a:lnTo>
                  <a:pt x="124" y="202"/>
                </a:lnTo>
                <a:lnTo>
                  <a:pt x="136" y="211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10000"/>
            </a:schemeClr>
          </a:solidFill>
          <a:ln w="0">
            <a:solidFill>
              <a:schemeClr val="accent2">
                <a:lumMod val="40000"/>
                <a:lumOff val="60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349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2E27B600-09E6-4049-A12E-1E67C5FF982A}"/>
              </a:ext>
            </a:extLst>
          </p:cNvPr>
          <p:cNvGrpSpPr/>
          <p:nvPr/>
        </p:nvGrpSpPr>
        <p:grpSpPr>
          <a:xfrm>
            <a:off x="636143" y="6878420"/>
            <a:ext cx="456812" cy="374891"/>
            <a:chOff x="-200698" y="5721109"/>
            <a:chExt cx="456812" cy="374891"/>
          </a:xfrm>
        </p:grpSpPr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44D086BD-8DD6-4583-BC85-0D7718F67A79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0698" y="5721109"/>
              <a:ext cx="456812" cy="374891"/>
            </a:xfrm>
            <a:custGeom>
              <a:avLst/>
              <a:gdLst>
                <a:gd name="T0" fmla="*/ 69 w 915"/>
                <a:gd name="T1" fmla="*/ 216 h 683"/>
                <a:gd name="T2" fmla="*/ 113 w 915"/>
                <a:gd name="T3" fmla="*/ 260 h 683"/>
                <a:gd name="T4" fmla="*/ 45 w 915"/>
                <a:gd name="T5" fmla="*/ 270 h 683"/>
                <a:gd name="T6" fmla="*/ 0 w 915"/>
                <a:gd name="T7" fmla="*/ 295 h 683"/>
                <a:gd name="T8" fmla="*/ 67 w 915"/>
                <a:gd name="T9" fmla="*/ 333 h 683"/>
                <a:gd name="T10" fmla="*/ 119 w 915"/>
                <a:gd name="T11" fmla="*/ 356 h 683"/>
                <a:gd name="T12" fmla="*/ 49 w 915"/>
                <a:gd name="T13" fmla="*/ 391 h 683"/>
                <a:gd name="T14" fmla="*/ 32 w 915"/>
                <a:gd name="T15" fmla="*/ 428 h 683"/>
                <a:gd name="T16" fmla="*/ 113 w 915"/>
                <a:gd name="T17" fmla="*/ 447 h 683"/>
                <a:gd name="T18" fmla="*/ 154 w 915"/>
                <a:gd name="T19" fmla="*/ 459 h 683"/>
                <a:gd name="T20" fmla="*/ 96 w 915"/>
                <a:gd name="T21" fmla="*/ 521 h 683"/>
                <a:gd name="T22" fmla="*/ 174 w 915"/>
                <a:gd name="T23" fmla="*/ 534 h 683"/>
                <a:gd name="T24" fmla="*/ 239 w 915"/>
                <a:gd name="T25" fmla="*/ 523 h 683"/>
                <a:gd name="T26" fmla="*/ 230 w 915"/>
                <a:gd name="T27" fmla="*/ 579 h 683"/>
                <a:gd name="T28" fmla="*/ 307 w 915"/>
                <a:gd name="T29" fmla="*/ 562 h 683"/>
                <a:gd name="T30" fmla="*/ 313 w 915"/>
                <a:gd name="T31" fmla="*/ 647 h 683"/>
                <a:gd name="T32" fmla="*/ 358 w 915"/>
                <a:gd name="T33" fmla="*/ 645 h 683"/>
                <a:gd name="T34" fmla="*/ 401 w 915"/>
                <a:gd name="T35" fmla="*/ 628 h 683"/>
                <a:gd name="T36" fmla="*/ 458 w 915"/>
                <a:gd name="T37" fmla="*/ 679 h 683"/>
                <a:gd name="T38" fmla="*/ 518 w 915"/>
                <a:gd name="T39" fmla="*/ 632 h 683"/>
                <a:gd name="T40" fmla="*/ 558 w 915"/>
                <a:gd name="T41" fmla="*/ 670 h 683"/>
                <a:gd name="T42" fmla="*/ 605 w 915"/>
                <a:gd name="T43" fmla="*/ 680 h 683"/>
                <a:gd name="T44" fmla="*/ 636 w 915"/>
                <a:gd name="T45" fmla="*/ 629 h 683"/>
                <a:gd name="T46" fmla="*/ 711 w 915"/>
                <a:gd name="T47" fmla="*/ 662 h 683"/>
                <a:gd name="T48" fmla="*/ 722 w 915"/>
                <a:gd name="T49" fmla="*/ 586 h 683"/>
                <a:gd name="T50" fmla="*/ 775 w 915"/>
                <a:gd name="T51" fmla="*/ 610 h 683"/>
                <a:gd name="T52" fmla="*/ 803 w 915"/>
                <a:gd name="T53" fmla="*/ 603 h 683"/>
                <a:gd name="T54" fmla="*/ 786 w 915"/>
                <a:gd name="T55" fmla="*/ 527 h 683"/>
                <a:gd name="T56" fmla="*/ 844 w 915"/>
                <a:gd name="T57" fmla="*/ 532 h 683"/>
                <a:gd name="T58" fmla="*/ 873 w 915"/>
                <a:gd name="T59" fmla="*/ 515 h 683"/>
                <a:gd name="T60" fmla="*/ 865 w 915"/>
                <a:gd name="T61" fmla="*/ 480 h 683"/>
                <a:gd name="T62" fmla="*/ 901 w 915"/>
                <a:gd name="T63" fmla="*/ 459 h 683"/>
                <a:gd name="T64" fmla="*/ 883 w 915"/>
                <a:gd name="T65" fmla="*/ 419 h 683"/>
                <a:gd name="T66" fmla="*/ 910 w 915"/>
                <a:gd name="T67" fmla="*/ 385 h 683"/>
                <a:gd name="T68" fmla="*/ 883 w 915"/>
                <a:gd name="T69" fmla="*/ 355 h 683"/>
                <a:gd name="T70" fmla="*/ 894 w 915"/>
                <a:gd name="T71" fmla="*/ 313 h 683"/>
                <a:gd name="T72" fmla="*/ 863 w 915"/>
                <a:gd name="T73" fmla="*/ 283 h 683"/>
                <a:gd name="T74" fmla="*/ 861 w 915"/>
                <a:gd name="T75" fmla="*/ 242 h 683"/>
                <a:gd name="T76" fmla="*/ 798 w 915"/>
                <a:gd name="T77" fmla="*/ 233 h 683"/>
                <a:gd name="T78" fmla="*/ 834 w 915"/>
                <a:gd name="T79" fmla="*/ 175 h 683"/>
                <a:gd name="T80" fmla="*/ 803 w 915"/>
                <a:gd name="T81" fmla="*/ 147 h 683"/>
                <a:gd name="T82" fmla="*/ 727 w 915"/>
                <a:gd name="T83" fmla="*/ 161 h 683"/>
                <a:gd name="T84" fmla="*/ 726 w 915"/>
                <a:gd name="T85" fmla="*/ 95 h 683"/>
                <a:gd name="T86" fmla="*/ 677 w 915"/>
                <a:gd name="T87" fmla="*/ 95 h 683"/>
                <a:gd name="T88" fmla="*/ 631 w 915"/>
                <a:gd name="T89" fmla="*/ 121 h 683"/>
                <a:gd name="T90" fmla="*/ 608 w 915"/>
                <a:gd name="T91" fmla="*/ 41 h 683"/>
                <a:gd name="T92" fmla="*/ 532 w 915"/>
                <a:gd name="T93" fmla="*/ 61 h 683"/>
                <a:gd name="T94" fmla="*/ 477 w 915"/>
                <a:gd name="T95" fmla="*/ 2 h 683"/>
                <a:gd name="T96" fmla="*/ 417 w 915"/>
                <a:gd name="T97" fmla="*/ 46 h 683"/>
                <a:gd name="T98" fmla="*/ 349 w 915"/>
                <a:gd name="T99" fmla="*/ 27 h 683"/>
                <a:gd name="T100" fmla="*/ 338 w 915"/>
                <a:gd name="T101" fmla="*/ 98 h 683"/>
                <a:gd name="T102" fmla="*/ 268 w 915"/>
                <a:gd name="T103" fmla="*/ 55 h 683"/>
                <a:gd name="T104" fmla="*/ 227 w 915"/>
                <a:gd name="T105" fmla="*/ 65 h 683"/>
                <a:gd name="T106" fmla="*/ 199 w 915"/>
                <a:gd name="T107" fmla="*/ 88 h 683"/>
                <a:gd name="T108" fmla="*/ 167 w 915"/>
                <a:gd name="T109" fmla="*/ 123 h 683"/>
                <a:gd name="T110" fmla="*/ 144 w 915"/>
                <a:gd name="T111" fmla="*/ 132 h 683"/>
                <a:gd name="T112" fmla="*/ 81 w 915"/>
                <a:gd name="T113" fmla="*/ 131 h 683"/>
                <a:gd name="T114" fmla="*/ 136 w 915"/>
                <a:gd name="T115" fmla="*/ 211 h 6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915" h="683">
                  <a:moveTo>
                    <a:pt x="136" y="211"/>
                  </a:moveTo>
                  <a:lnTo>
                    <a:pt x="128" y="208"/>
                  </a:lnTo>
                  <a:lnTo>
                    <a:pt x="117" y="205"/>
                  </a:lnTo>
                  <a:lnTo>
                    <a:pt x="105" y="205"/>
                  </a:lnTo>
                  <a:lnTo>
                    <a:pt x="93" y="208"/>
                  </a:lnTo>
                  <a:lnTo>
                    <a:pt x="84" y="211"/>
                  </a:lnTo>
                  <a:lnTo>
                    <a:pt x="77" y="212"/>
                  </a:lnTo>
                  <a:lnTo>
                    <a:pt x="69" y="216"/>
                  </a:lnTo>
                  <a:lnTo>
                    <a:pt x="68" y="218"/>
                  </a:lnTo>
                  <a:lnTo>
                    <a:pt x="68" y="223"/>
                  </a:lnTo>
                  <a:lnTo>
                    <a:pt x="72" y="230"/>
                  </a:lnTo>
                  <a:lnTo>
                    <a:pt x="81" y="235"/>
                  </a:lnTo>
                  <a:lnTo>
                    <a:pt x="91" y="243"/>
                  </a:lnTo>
                  <a:lnTo>
                    <a:pt x="96" y="250"/>
                  </a:lnTo>
                  <a:lnTo>
                    <a:pt x="105" y="256"/>
                  </a:lnTo>
                  <a:lnTo>
                    <a:pt x="113" y="260"/>
                  </a:lnTo>
                  <a:lnTo>
                    <a:pt x="119" y="262"/>
                  </a:lnTo>
                  <a:lnTo>
                    <a:pt x="104" y="262"/>
                  </a:lnTo>
                  <a:lnTo>
                    <a:pt x="93" y="265"/>
                  </a:lnTo>
                  <a:lnTo>
                    <a:pt x="84" y="265"/>
                  </a:lnTo>
                  <a:lnTo>
                    <a:pt x="75" y="265"/>
                  </a:lnTo>
                  <a:lnTo>
                    <a:pt x="64" y="267"/>
                  </a:lnTo>
                  <a:lnTo>
                    <a:pt x="52" y="269"/>
                  </a:lnTo>
                  <a:lnTo>
                    <a:pt x="45" y="270"/>
                  </a:lnTo>
                  <a:lnTo>
                    <a:pt x="37" y="274"/>
                  </a:lnTo>
                  <a:lnTo>
                    <a:pt x="28" y="274"/>
                  </a:lnTo>
                  <a:lnTo>
                    <a:pt x="19" y="276"/>
                  </a:lnTo>
                  <a:lnTo>
                    <a:pt x="12" y="280"/>
                  </a:lnTo>
                  <a:lnTo>
                    <a:pt x="8" y="283"/>
                  </a:lnTo>
                  <a:lnTo>
                    <a:pt x="4" y="285"/>
                  </a:lnTo>
                  <a:lnTo>
                    <a:pt x="0" y="288"/>
                  </a:lnTo>
                  <a:lnTo>
                    <a:pt x="0" y="295"/>
                  </a:lnTo>
                  <a:lnTo>
                    <a:pt x="4" y="300"/>
                  </a:lnTo>
                  <a:lnTo>
                    <a:pt x="9" y="304"/>
                  </a:lnTo>
                  <a:lnTo>
                    <a:pt x="17" y="309"/>
                  </a:lnTo>
                  <a:lnTo>
                    <a:pt x="24" y="314"/>
                  </a:lnTo>
                  <a:lnTo>
                    <a:pt x="35" y="317"/>
                  </a:lnTo>
                  <a:lnTo>
                    <a:pt x="45" y="323"/>
                  </a:lnTo>
                  <a:lnTo>
                    <a:pt x="55" y="328"/>
                  </a:lnTo>
                  <a:lnTo>
                    <a:pt x="67" y="333"/>
                  </a:lnTo>
                  <a:lnTo>
                    <a:pt x="77" y="338"/>
                  </a:lnTo>
                  <a:lnTo>
                    <a:pt x="89" y="341"/>
                  </a:lnTo>
                  <a:lnTo>
                    <a:pt x="99" y="345"/>
                  </a:lnTo>
                  <a:lnTo>
                    <a:pt x="107" y="347"/>
                  </a:lnTo>
                  <a:lnTo>
                    <a:pt x="116" y="351"/>
                  </a:lnTo>
                  <a:lnTo>
                    <a:pt x="121" y="352"/>
                  </a:lnTo>
                  <a:lnTo>
                    <a:pt x="127" y="355"/>
                  </a:lnTo>
                  <a:lnTo>
                    <a:pt x="119" y="356"/>
                  </a:lnTo>
                  <a:lnTo>
                    <a:pt x="112" y="360"/>
                  </a:lnTo>
                  <a:lnTo>
                    <a:pt x="104" y="365"/>
                  </a:lnTo>
                  <a:lnTo>
                    <a:pt x="93" y="369"/>
                  </a:lnTo>
                  <a:lnTo>
                    <a:pt x="84" y="374"/>
                  </a:lnTo>
                  <a:lnTo>
                    <a:pt x="76" y="379"/>
                  </a:lnTo>
                  <a:lnTo>
                    <a:pt x="64" y="383"/>
                  </a:lnTo>
                  <a:lnTo>
                    <a:pt x="59" y="386"/>
                  </a:lnTo>
                  <a:lnTo>
                    <a:pt x="49" y="391"/>
                  </a:lnTo>
                  <a:lnTo>
                    <a:pt x="43" y="397"/>
                  </a:lnTo>
                  <a:lnTo>
                    <a:pt x="37" y="402"/>
                  </a:lnTo>
                  <a:lnTo>
                    <a:pt x="27" y="412"/>
                  </a:lnTo>
                  <a:lnTo>
                    <a:pt x="24" y="414"/>
                  </a:lnTo>
                  <a:lnTo>
                    <a:pt x="24" y="419"/>
                  </a:lnTo>
                  <a:lnTo>
                    <a:pt x="24" y="423"/>
                  </a:lnTo>
                  <a:lnTo>
                    <a:pt x="28" y="426"/>
                  </a:lnTo>
                  <a:lnTo>
                    <a:pt x="32" y="428"/>
                  </a:lnTo>
                  <a:lnTo>
                    <a:pt x="40" y="432"/>
                  </a:lnTo>
                  <a:lnTo>
                    <a:pt x="48" y="433"/>
                  </a:lnTo>
                  <a:lnTo>
                    <a:pt x="59" y="437"/>
                  </a:lnTo>
                  <a:lnTo>
                    <a:pt x="68" y="440"/>
                  </a:lnTo>
                  <a:lnTo>
                    <a:pt x="79" y="442"/>
                  </a:lnTo>
                  <a:lnTo>
                    <a:pt x="91" y="445"/>
                  </a:lnTo>
                  <a:lnTo>
                    <a:pt x="101" y="447"/>
                  </a:lnTo>
                  <a:lnTo>
                    <a:pt x="113" y="447"/>
                  </a:lnTo>
                  <a:lnTo>
                    <a:pt x="136" y="447"/>
                  </a:lnTo>
                  <a:lnTo>
                    <a:pt x="147" y="450"/>
                  </a:lnTo>
                  <a:lnTo>
                    <a:pt x="155" y="450"/>
                  </a:lnTo>
                  <a:lnTo>
                    <a:pt x="164" y="447"/>
                  </a:lnTo>
                  <a:lnTo>
                    <a:pt x="170" y="447"/>
                  </a:lnTo>
                  <a:lnTo>
                    <a:pt x="166" y="450"/>
                  </a:lnTo>
                  <a:lnTo>
                    <a:pt x="159" y="456"/>
                  </a:lnTo>
                  <a:lnTo>
                    <a:pt x="154" y="459"/>
                  </a:lnTo>
                  <a:lnTo>
                    <a:pt x="147" y="465"/>
                  </a:lnTo>
                  <a:lnTo>
                    <a:pt x="139" y="470"/>
                  </a:lnTo>
                  <a:lnTo>
                    <a:pt x="119" y="489"/>
                  </a:lnTo>
                  <a:lnTo>
                    <a:pt x="113" y="496"/>
                  </a:lnTo>
                  <a:lnTo>
                    <a:pt x="107" y="503"/>
                  </a:lnTo>
                  <a:lnTo>
                    <a:pt x="104" y="509"/>
                  </a:lnTo>
                  <a:lnTo>
                    <a:pt x="100" y="515"/>
                  </a:lnTo>
                  <a:lnTo>
                    <a:pt x="96" y="521"/>
                  </a:lnTo>
                  <a:lnTo>
                    <a:pt x="96" y="531"/>
                  </a:lnTo>
                  <a:lnTo>
                    <a:pt x="100" y="534"/>
                  </a:lnTo>
                  <a:lnTo>
                    <a:pt x="104" y="537"/>
                  </a:lnTo>
                  <a:lnTo>
                    <a:pt x="109" y="540"/>
                  </a:lnTo>
                  <a:lnTo>
                    <a:pt x="139" y="540"/>
                  </a:lnTo>
                  <a:lnTo>
                    <a:pt x="151" y="538"/>
                  </a:lnTo>
                  <a:lnTo>
                    <a:pt x="162" y="537"/>
                  </a:lnTo>
                  <a:lnTo>
                    <a:pt x="174" y="534"/>
                  </a:lnTo>
                  <a:lnTo>
                    <a:pt x="187" y="532"/>
                  </a:lnTo>
                  <a:lnTo>
                    <a:pt x="199" y="532"/>
                  </a:lnTo>
                  <a:lnTo>
                    <a:pt x="208" y="531"/>
                  </a:lnTo>
                  <a:lnTo>
                    <a:pt x="219" y="528"/>
                  </a:lnTo>
                  <a:lnTo>
                    <a:pt x="227" y="527"/>
                  </a:lnTo>
                  <a:lnTo>
                    <a:pt x="234" y="524"/>
                  </a:lnTo>
                  <a:lnTo>
                    <a:pt x="236" y="524"/>
                  </a:lnTo>
                  <a:lnTo>
                    <a:pt x="239" y="523"/>
                  </a:lnTo>
                  <a:lnTo>
                    <a:pt x="235" y="531"/>
                  </a:lnTo>
                  <a:lnTo>
                    <a:pt x="231" y="538"/>
                  </a:lnTo>
                  <a:lnTo>
                    <a:pt x="228" y="546"/>
                  </a:lnTo>
                  <a:lnTo>
                    <a:pt x="224" y="553"/>
                  </a:lnTo>
                  <a:lnTo>
                    <a:pt x="224" y="562"/>
                  </a:lnTo>
                  <a:lnTo>
                    <a:pt x="224" y="569"/>
                  </a:lnTo>
                  <a:lnTo>
                    <a:pt x="224" y="574"/>
                  </a:lnTo>
                  <a:lnTo>
                    <a:pt x="230" y="579"/>
                  </a:lnTo>
                  <a:lnTo>
                    <a:pt x="236" y="581"/>
                  </a:lnTo>
                  <a:lnTo>
                    <a:pt x="246" y="584"/>
                  </a:lnTo>
                  <a:lnTo>
                    <a:pt x="256" y="584"/>
                  </a:lnTo>
                  <a:lnTo>
                    <a:pt x="268" y="581"/>
                  </a:lnTo>
                  <a:lnTo>
                    <a:pt x="279" y="579"/>
                  </a:lnTo>
                  <a:lnTo>
                    <a:pt x="290" y="574"/>
                  </a:lnTo>
                  <a:lnTo>
                    <a:pt x="299" y="570"/>
                  </a:lnTo>
                  <a:lnTo>
                    <a:pt x="307" y="562"/>
                  </a:lnTo>
                  <a:lnTo>
                    <a:pt x="303" y="574"/>
                  </a:lnTo>
                  <a:lnTo>
                    <a:pt x="298" y="586"/>
                  </a:lnTo>
                  <a:lnTo>
                    <a:pt x="295" y="600"/>
                  </a:lnTo>
                  <a:lnTo>
                    <a:pt x="294" y="610"/>
                  </a:lnTo>
                  <a:lnTo>
                    <a:pt x="295" y="623"/>
                  </a:lnTo>
                  <a:lnTo>
                    <a:pt x="297" y="633"/>
                  </a:lnTo>
                  <a:lnTo>
                    <a:pt x="303" y="641"/>
                  </a:lnTo>
                  <a:lnTo>
                    <a:pt x="313" y="647"/>
                  </a:lnTo>
                  <a:lnTo>
                    <a:pt x="317" y="650"/>
                  </a:lnTo>
                  <a:lnTo>
                    <a:pt x="323" y="651"/>
                  </a:lnTo>
                  <a:lnTo>
                    <a:pt x="329" y="652"/>
                  </a:lnTo>
                  <a:lnTo>
                    <a:pt x="334" y="651"/>
                  </a:lnTo>
                  <a:lnTo>
                    <a:pt x="339" y="651"/>
                  </a:lnTo>
                  <a:lnTo>
                    <a:pt x="347" y="650"/>
                  </a:lnTo>
                  <a:lnTo>
                    <a:pt x="354" y="647"/>
                  </a:lnTo>
                  <a:lnTo>
                    <a:pt x="358" y="645"/>
                  </a:lnTo>
                  <a:lnTo>
                    <a:pt x="365" y="641"/>
                  </a:lnTo>
                  <a:lnTo>
                    <a:pt x="370" y="638"/>
                  </a:lnTo>
                  <a:lnTo>
                    <a:pt x="374" y="636"/>
                  </a:lnTo>
                  <a:lnTo>
                    <a:pt x="381" y="632"/>
                  </a:lnTo>
                  <a:lnTo>
                    <a:pt x="385" y="628"/>
                  </a:lnTo>
                  <a:lnTo>
                    <a:pt x="390" y="622"/>
                  </a:lnTo>
                  <a:lnTo>
                    <a:pt x="398" y="614"/>
                  </a:lnTo>
                  <a:lnTo>
                    <a:pt x="401" y="628"/>
                  </a:lnTo>
                  <a:lnTo>
                    <a:pt x="406" y="639"/>
                  </a:lnTo>
                  <a:lnTo>
                    <a:pt x="410" y="652"/>
                  </a:lnTo>
                  <a:lnTo>
                    <a:pt x="413" y="662"/>
                  </a:lnTo>
                  <a:lnTo>
                    <a:pt x="421" y="670"/>
                  </a:lnTo>
                  <a:lnTo>
                    <a:pt x="428" y="676"/>
                  </a:lnTo>
                  <a:lnTo>
                    <a:pt x="438" y="680"/>
                  </a:lnTo>
                  <a:lnTo>
                    <a:pt x="448" y="681"/>
                  </a:lnTo>
                  <a:lnTo>
                    <a:pt x="458" y="679"/>
                  </a:lnTo>
                  <a:lnTo>
                    <a:pt x="472" y="675"/>
                  </a:lnTo>
                  <a:lnTo>
                    <a:pt x="484" y="667"/>
                  </a:lnTo>
                  <a:lnTo>
                    <a:pt x="493" y="660"/>
                  </a:lnTo>
                  <a:lnTo>
                    <a:pt x="501" y="650"/>
                  </a:lnTo>
                  <a:lnTo>
                    <a:pt x="508" y="641"/>
                  </a:lnTo>
                  <a:lnTo>
                    <a:pt x="513" y="633"/>
                  </a:lnTo>
                  <a:lnTo>
                    <a:pt x="514" y="627"/>
                  </a:lnTo>
                  <a:lnTo>
                    <a:pt x="518" y="632"/>
                  </a:lnTo>
                  <a:lnTo>
                    <a:pt x="520" y="636"/>
                  </a:lnTo>
                  <a:lnTo>
                    <a:pt x="524" y="641"/>
                  </a:lnTo>
                  <a:lnTo>
                    <a:pt x="529" y="647"/>
                  </a:lnTo>
                  <a:lnTo>
                    <a:pt x="533" y="653"/>
                  </a:lnTo>
                  <a:lnTo>
                    <a:pt x="538" y="657"/>
                  </a:lnTo>
                  <a:lnTo>
                    <a:pt x="544" y="662"/>
                  </a:lnTo>
                  <a:lnTo>
                    <a:pt x="552" y="667"/>
                  </a:lnTo>
                  <a:lnTo>
                    <a:pt x="558" y="670"/>
                  </a:lnTo>
                  <a:lnTo>
                    <a:pt x="564" y="675"/>
                  </a:lnTo>
                  <a:lnTo>
                    <a:pt x="570" y="676"/>
                  </a:lnTo>
                  <a:lnTo>
                    <a:pt x="576" y="679"/>
                  </a:lnTo>
                  <a:lnTo>
                    <a:pt x="581" y="681"/>
                  </a:lnTo>
                  <a:lnTo>
                    <a:pt x="588" y="681"/>
                  </a:lnTo>
                  <a:lnTo>
                    <a:pt x="593" y="683"/>
                  </a:lnTo>
                  <a:lnTo>
                    <a:pt x="596" y="683"/>
                  </a:lnTo>
                  <a:lnTo>
                    <a:pt x="605" y="680"/>
                  </a:lnTo>
                  <a:lnTo>
                    <a:pt x="613" y="675"/>
                  </a:lnTo>
                  <a:lnTo>
                    <a:pt x="620" y="669"/>
                  </a:lnTo>
                  <a:lnTo>
                    <a:pt x="625" y="660"/>
                  </a:lnTo>
                  <a:lnTo>
                    <a:pt x="631" y="650"/>
                  </a:lnTo>
                  <a:lnTo>
                    <a:pt x="632" y="638"/>
                  </a:lnTo>
                  <a:lnTo>
                    <a:pt x="632" y="629"/>
                  </a:lnTo>
                  <a:lnTo>
                    <a:pt x="628" y="619"/>
                  </a:lnTo>
                  <a:lnTo>
                    <a:pt x="636" y="629"/>
                  </a:lnTo>
                  <a:lnTo>
                    <a:pt x="645" y="638"/>
                  </a:lnTo>
                  <a:lnTo>
                    <a:pt x="653" y="647"/>
                  </a:lnTo>
                  <a:lnTo>
                    <a:pt x="663" y="656"/>
                  </a:lnTo>
                  <a:lnTo>
                    <a:pt x="673" y="660"/>
                  </a:lnTo>
                  <a:lnTo>
                    <a:pt x="685" y="662"/>
                  </a:lnTo>
                  <a:lnTo>
                    <a:pt x="693" y="666"/>
                  </a:lnTo>
                  <a:lnTo>
                    <a:pt x="703" y="666"/>
                  </a:lnTo>
                  <a:lnTo>
                    <a:pt x="711" y="662"/>
                  </a:lnTo>
                  <a:lnTo>
                    <a:pt x="718" y="656"/>
                  </a:lnTo>
                  <a:lnTo>
                    <a:pt x="722" y="645"/>
                  </a:lnTo>
                  <a:lnTo>
                    <a:pt x="724" y="633"/>
                  </a:lnTo>
                  <a:lnTo>
                    <a:pt x="726" y="621"/>
                  </a:lnTo>
                  <a:lnTo>
                    <a:pt x="724" y="607"/>
                  </a:lnTo>
                  <a:lnTo>
                    <a:pt x="722" y="593"/>
                  </a:lnTo>
                  <a:lnTo>
                    <a:pt x="713" y="579"/>
                  </a:lnTo>
                  <a:lnTo>
                    <a:pt x="722" y="586"/>
                  </a:lnTo>
                  <a:lnTo>
                    <a:pt x="730" y="591"/>
                  </a:lnTo>
                  <a:lnTo>
                    <a:pt x="739" y="595"/>
                  </a:lnTo>
                  <a:lnTo>
                    <a:pt x="746" y="600"/>
                  </a:lnTo>
                  <a:lnTo>
                    <a:pt x="752" y="603"/>
                  </a:lnTo>
                  <a:lnTo>
                    <a:pt x="758" y="607"/>
                  </a:lnTo>
                  <a:lnTo>
                    <a:pt x="763" y="608"/>
                  </a:lnTo>
                  <a:lnTo>
                    <a:pt x="768" y="609"/>
                  </a:lnTo>
                  <a:lnTo>
                    <a:pt x="775" y="610"/>
                  </a:lnTo>
                  <a:lnTo>
                    <a:pt x="778" y="610"/>
                  </a:lnTo>
                  <a:lnTo>
                    <a:pt x="783" y="612"/>
                  </a:lnTo>
                  <a:lnTo>
                    <a:pt x="786" y="612"/>
                  </a:lnTo>
                  <a:lnTo>
                    <a:pt x="790" y="610"/>
                  </a:lnTo>
                  <a:lnTo>
                    <a:pt x="794" y="610"/>
                  </a:lnTo>
                  <a:lnTo>
                    <a:pt x="798" y="609"/>
                  </a:lnTo>
                  <a:lnTo>
                    <a:pt x="798" y="608"/>
                  </a:lnTo>
                  <a:lnTo>
                    <a:pt x="803" y="603"/>
                  </a:lnTo>
                  <a:lnTo>
                    <a:pt x="806" y="595"/>
                  </a:lnTo>
                  <a:lnTo>
                    <a:pt x="806" y="586"/>
                  </a:lnTo>
                  <a:lnTo>
                    <a:pt x="803" y="574"/>
                  </a:lnTo>
                  <a:lnTo>
                    <a:pt x="800" y="560"/>
                  </a:lnTo>
                  <a:lnTo>
                    <a:pt x="794" y="548"/>
                  </a:lnTo>
                  <a:lnTo>
                    <a:pt x="786" y="534"/>
                  </a:lnTo>
                  <a:lnTo>
                    <a:pt x="778" y="523"/>
                  </a:lnTo>
                  <a:lnTo>
                    <a:pt x="786" y="527"/>
                  </a:lnTo>
                  <a:lnTo>
                    <a:pt x="795" y="531"/>
                  </a:lnTo>
                  <a:lnTo>
                    <a:pt x="803" y="532"/>
                  </a:lnTo>
                  <a:lnTo>
                    <a:pt x="810" y="532"/>
                  </a:lnTo>
                  <a:lnTo>
                    <a:pt x="818" y="534"/>
                  </a:lnTo>
                  <a:lnTo>
                    <a:pt x="826" y="534"/>
                  </a:lnTo>
                  <a:lnTo>
                    <a:pt x="832" y="532"/>
                  </a:lnTo>
                  <a:lnTo>
                    <a:pt x="838" y="532"/>
                  </a:lnTo>
                  <a:lnTo>
                    <a:pt x="844" y="532"/>
                  </a:lnTo>
                  <a:lnTo>
                    <a:pt x="850" y="531"/>
                  </a:lnTo>
                  <a:lnTo>
                    <a:pt x="854" y="528"/>
                  </a:lnTo>
                  <a:lnTo>
                    <a:pt x="858" y="527"/>
                  </a:lnTo>
                  <a:lnTo>
                    <a:pt x="861" y="524"/>
                  </a:lnTo>
                  <a:lnTo>
                    <a:pt x="865" y="521"/>
                  </a:lnTo>
                  <a:lnTo>
                    <a:pt x="867" y="521"/>
                  </a:lnTo>
                  <a:lnTo>
                    <a:pt x="870" y="518"/>
                  </a:lnTo>
                  <a:lnTo>
                    <a:pt x="873" y="515"/>
                  </a:lnTo>
                  <a:lnTo>
                    <a:pt x="873" y="505"/>
                  </a:lnTo>
                  <a:lnTo>
                    <a:pt x="870" y="502"/>
                  </a:lnTo>
                  <a:lnTo>
                    <a:pt x="866" y="494"/>
                  </a:lnTo>
                  <a:lnTo>
                    <a:pt x="861" y="489"/>
                  </a:lnTo>
                  <a:lnTo>
                    <a:pt x="855" y="485"/>
                  </a:lnTo>
                  <a:lnTo>
                    <a:pt x="847" y="479"/>
                  </a:lnTo>
                  <a:lnTo>
                    <a:pt x="855" y="479"/>
                  </a:lnTo>
                  <a:lnTo>
                    <a:pt x="865" y="480"/>
                  </a:lnTo>
                  <a:lnTo>
                    <a:pt x="873" y="480"/>
                  </a:lnTo>
                  <a:lnTo>
                    <a:pt x="882" y="479"/>
                  </a:lnTo>
                  <a:lnTo>
                    <a:pt x="889" y="478"/>
                  </a:lnTo>
                  <a:lnTo>
                    <a:pt x="895" y="475"/>
                  </a:lnTo>
                  <a:lnTo>
                    <a:pt x="901" y="475"/>
                  </a:lnTo>
                  <a:lnTo>
                    <a:pt x="901" y="467"/>
                  </a:lnTo>
                  <a:lnTo>
                    <a:pt x="903" y="464"/>
                  </a:lnTo>
                  <a:lnTo>
                    <a:pt x="901" y="459"/>
                  </a:lnTo>
                  <a:lnTo>
                    <a:pt x="895" y="450"/>
                  </a:lnTo>
                  <a:lnTo>
                    <a:pt x="882" y="437"/>
                  </a:lnTo>
                  <a:lnTo>
                    <a:pt x="873" y="431"/>
                  </a:lnTo>
                  <a:lnTo>
                    <a:pt x="865" y="427"/>
                  </a:lnTo>
                  <a:lnTo>
                    <a:pt x="858" y="426"/>
                  </a:lnTo>
                  <a:lnTo>
                    <a:pt x="866" y="423"/>
                  </a:lnTo>
                  <a:lnTo>
                    <a:pt x="875" y="421"/>
                  </a:lnTo>
                  <a:lnTo>
                    <a:pt x="883" y="419"/>
                  </a:lnTo>
                  <a:lnTo>
                    <a:pt x="893" y="417"/>
                  </a:lnTo>
                  <a:lnTo>
                    <a:pt x="901" y="412"/>
                  </a:lnTo>
                  <a:lnTo>
                    <a:pt x="905" y="409"/>
                  </a:lnTo>
                  <a:lnTo>
                    <a:pt x="910" y="407"/>
                  </a:lnTo>
                  <a:lnTo>
                    <a:pt x="913" y="400"/>
                  </a:lnTo>
                  <a:lnTo>
                    <a:pt x="915" y="395"/>
                  </a:lnTo>
                  <a:lnTo>
                    <a:pt x="913" y="390"/>
                  </a:lnTo>
                  <a:lnTo>
                    <a:pt x="910" y="385"/>
                  </a:lnTo>
                  <a:lnTo>
                    <a:pt x="905" y="380"/>
                  </a:lnTo>
                  <a:lnTo>
                    <a:pt x="895" y="374"/>
                  </a:lnTo>
                  <a:lnTo>
                    <a:pt x="883" y="369"/>
                  </a:lnTo>
                  <a:lnTo>
                    <a:pt x="870" y="366"/>
                  </a:lnTo>
                  <a:lnTo>
                    <a:pt x="850" y="365"/>
                  </a:lnTo>
                  <a:lnTo>
                    <a:pt x="861" y="364"/>
                  </a:lnTo>
                  <a:lnTo>
                    <a:pt x="873" y="359"/>
                  </a:lnTo>
                  <a:lnTo>
                    <a:pt x="883" y="355"/>
                  </a:lnTo>
                  <a:lnTo>
                    <a:pt x="894" y="350"/>
                  </a:lnTo>
                  <a:lnTo>
                    <a:pt x="901" y="343"/>
                  </a:lnTo>
                  <a:lnTo>
                    <a:pt x="907" y="338"/>
                  </a:lnTo>
                  <a:lnTo>
                    <a:pt x="910" y="333"/>
                  </a:lnTo>
                  <a:lnTo>
                    <a:pt x="910" y="328"/>
                  </a:lnTo>
                  <a:lnTo>
                    <a:pt x="907" y="322"/>
                  </a:lnTo>
                  <a:lnTo>
                    <a:pt x="901" y="317"/>
                  </a:lnTo>
                  <a:lnTo>
                    <a:pt x="894" y="313"/>
                  </a:lnTo>
                  <a:lnTo>
                    <a:pt x="883" y="307"/>
                  </a:lnTo>
                  <a:lnTo>
                    <a:pt x="873" y="304"/>
                  </a:lnTo>
                  <a:lnTo>
                    <a:pt x="858" y="302"/>
                  </a:lnTo>
                  <a:lnTo>
                    <a:pt x="847" y="302"/>
                  </a:lnTo>
                  <a:lnTo>
                    <a:pt x="832" y="303"/>
                  </a:lnTo>
                  <a:lnTo>
                    <a:pt x="844" y="297"/>
                  </a:lnTo>
                  <a:lnTo>
                    <a:pt x="854" y="290"/>
                  </a:lnTo>
                  <a:lnTo>
                    <a:pt x="863" y="283"/>
                  </a:lnTo>
                  <a:lnTo>
                    <a:pt x="870" y="276"/>
                  </a:lnTo>
                  <a:lnTo>
                    <a:pt x="873" y="269"/>
                  </a:lnTo>
                  <a:lnTo>
                    <a:pt x="875" y="262"/>
                  </a:lnTo>
                  <a:lnTo>
                    <a:pt x="875" y="256"/>
                  </a:lnTo>
                  <a:lnTo>
                    <a:pt x="875" y="251"/>
                  </a:lnTo>
                  <a:lnTo>
                    <a:pt x="870" y="246"/>
                  </a:lnTo>
                  <a:lnTo>
                    <a:pt x="865" y="245"/>
                  </a:lnTo>
                  <a:lnTo>
                    <a:pt x="861" y="242"/>
                  </a:lnTo>
                  <a:lnTo>
                    <a:pt x="854" y="241"/>
                  </a:lnTo>
                  <a:lnTo>
                    <a:pt x="847" y="238"/>
                  </a:lnTo>
                  <a:lnTo>
                    <a:pt x="842" y="237"/>
                  </a:lnTo>
                  <a:lnTo>
                    <a:pt x="835" y="235"/>
                  </a:lnTo>
                  <a:lnTo>
                    <a:pt x="828" y="235"/>
                  </a:lnTo>
                  <a:lnTo>
                    <a:pt x="822" y="235"/>
                  </a:lnTo>
                  <a:lnTo>
                    <a:pt x="814" y="233"/>
                  </a:lnTo>
                  <a:lnTo>
                    <a:pt x="798" y="233"/>
                  </a:lnTo>
                  <a:lnTo>
                    <a:pt x="791" y="235"/>
                  </a:lnTo>
                  <a:lnTo>
                    <a:pt x="788" y="235"/>
                  </a:lnTo>
                  <a:lnTo>
                    <a:pt x="798" y="227"/>
                  </a:lnTo>
                  <a:lnTo>
                    <a:pt x="806" y="218"/>
                  </a:lnTo>
                  <a:lnTo>
                    <a:pt x="814" y="208"/>
                  </a:lnTo>
                  <a:lnTo>
                    <a:pt x="823" y="197"/>
                  </a:lnTo>
                  <a:lnTo>
                    <a:pt x="828" y="188"/>
                  </a:lnTo>
                  <a:lnTo>
                    <a:pt x="834" y="175"/>
                  </a:lnTo>
                  <a:lnTo>
                    <a:pt x="835" y="166"/>
                  </a:lnTo>
                  <a:lnTo>
                    <a:pt x="832" y="161"/>
                  </a:lnTo>
                  <a:lnTo>
                    <a:pt x="830" y="156"/>
                  </a:lnTo>
                  <a:lnTo>
                    <a:pt x="826" y="154"/>
                  </a:lnTo>
                  <a:lnTo>
                    <a:pt x="823" y="152"/>
                  </a:lnTo>
                  <a:lnTo>
                    <a:pt x="815" y="151"/>
                  </a:lnTo>
                  <a:lnTo>
                    <a:pt x="810" y="150"/>
                  </a:lnTo>
                  <a:lnTo>
                    <a:pt x="803" y="147"/>
                  </a:lnTo>
                  <a:lnTo>
                    <a:pt x="788" y="147"/>
                  </a:lnTo>
                  <a:lnTo>
                    <a:pt x="780" y="150"/>
                  </a:lnTo>
                  <a:lnTo>
                    <a:pt x="771" y="151"/>
                  </a:lnTo>
                  <a:lnTo>
                    <a:pt x="760" y="152"/>
                  </a:lnTo>
                  <a:lnTo>
                    <a:pt x="754" y="154"/>
                  </a:lnTo>
                  <a:lnTo>
                    <a:pt x="746" y="156"/>
                  </a:lnTo>
                  <a:lnTo>
                    <a:pt x="736" y="159"/>
                  </a:lnTo>
                  <a:lnTo>
                    <a:pt x="727" y="161"/>
                  </a:lnTo>
                  <a:lnTo>
                    <a:pt x="718" y="164"/>
                  </a:lnTo>
                  <a:lnTo>
                    <a:pt x="723" y="156"/>
                  </a:lnTo>
                  <a:lnTo>
                    <a:pt x="726" y="145"/>
                  </a:lnTo>
                  <a:lnTo>
                    <a:pt x="728" y="135"/>
                  </a:lnTo>
                  <a:lnTo>
                    <a:pt x="731" y="123"/>
                  </a:lnTo>
                  <a:lnTo>
                    <a:pt x="731" y="114"/>
                  </a:lnTo>
                  <a:lnTo>
                    <a:pt x="730" y="104"/>
                  </a:lnTo>
                  <a:lnTo>
                    <a:pt x="726" y="95"/>
                  </a:lnTo>
                  <a:lnTo>
                    <a:pt x="718" y="92"/>
                  </a:lnTo>
                  <a:lnTo>
                    <a:pt x="716" y="90"/>
                  </a:lnTo>
                  <a:lnTo>
                    <a:pt x="711" y="90"/>
                  </a:lnTo>
                  <a:lnTo>
                    <a:pt x="704" y="90"/>
                  </a:lnTo>
                  <a:lnTo>
                    <a:pt x="697" y="90"/>
                  </a:lnTo>
                  <a:lnTo>
                    <a:pt x="691" y="92"/>
                  </a:lnTo>
                  <a:lnTo>
                    <a:pt x="685" y="93"/>
                  </a:lnTo>
                  <a:lnTo>
                    <a:pt x="677" y="95"/>
                  </a:lnTo>
                  <a:lnTo>
                    <a:pt x="671" y="98"/>
                  </a:lnTo>
                  <a:lnTo>
                    <a:pt x="665" y="100"/>
                  </a:lnTo>
                  <a:lnTo>
                    <a:pt x="657" y="102"/>
                  </a:lnTo>
                  <a:lnTo>
                    <a:pt x="651" y="107"/>
                  </a:lnTo>
                  <a:lnTo>
                    <a:pt x="645" y="109"/>
                  </a:lnTo>
                  <a:lnTo>
                    <a:pt x="637" y="114"/>
                  </a:lnTo>
                  <a:lnTo>
                    <a:pt x="633" y="118"/>
                  </a:lnTo>
                  <a:lnTo>
                    <a:pt x="631" y="121"/>
                  </a:lnTo>
                  <a:lnTo>
                    <a:pt x="627" y="123"/>
                  </a:lnTo>
                  <a:lnTo>
                    <a:pt x="628" y="111"/>
                  </a:lnTo>
                  <a:lnTo>
                    <a:pt x="631" y="95"/>
                  </a:lnTo>
                  <a:lnTo>
                    <a:pt x="628" y="84"/>
                  </a:lnTo>
                  <a:lnTo>
                    <a:pt x="625" y="71"/>
                  </a:lnTo>
                  <a:lnTo>
                    <a:pt x="620" y="59"/>
                  </a:lnTo>
                  <a:lnTo>
                    <a:pt x="613" y="50"/>
                  </a:lnTo>
                  <a:lnTo>
                    <a:pt x="608" y="41"/>
                  </a:lnTo>
                  <a:lnTo>
                    <a:pt x="599" y="38"/>
                  </a:lnTo>
                  <a:lnTo>
                    <a:pt x="593" y="38"/>
                  </a:lnTo>
                  <a:lnTo>
                    <a:pt x="584" y="38"/>
                  </a:lnTo>
                  <a:lnTo>
                    <a:pt x="570" y="41"/>
                  </a:lnTo>
                  <a:lnTo>
                    <a:pt x="558" y="46"/>
                  </a:lnTo>
                  <a:lnTo>
                    <a:pt x="546" y="51"/>
                  </a:lnTo>
                  <a:lnTo>
                    <a:pt x="538" y="56"/>
                  </a:lnTo>
                  <a:lnTo>
                    <a:pt x="532" y="61"/>
                  </a:lnTo>
                  <a:lnTo>
                    <a:pt x="529" y="65"/>
                  </a:lnTo>
                  <a:lnTo>
                    <a:pt x="526" y="55"/>
                  </a:lnTo>
                  <a:lnTo>
                    <a:pt x="520" y="45"/>
                  </a:lnTo>
                  <a:lnTo>
                    <a:pt x="513" y="33"/>
                  </a:lnTo>
                  <a:lnTo>
                    <a:pt x="505" y="22"/>
                  </a:lnTo>
                  <a:lnTo>
                    <a:pt x="497" y="13"/>
                  </a:lnTo>
                  <a:lnTo>
                    <a:pt x="486" y="8"/>
                  </a:lnTo>
                  <a:lnTo>
                    <a:pt x="477" y="2"/>
                  </a:lnTo>
                  <a:lnTo>
                    <a:pt x="466" y="0"/>
                  </a:lnTo>
                  <a:lnTo>
                    <a:pt x="457" y="2"/>
                  </a:lnTo>
                  <a:lnTo>
                    <a:pt x="449" y="6"/>
                  </a:lnTo>
                  <a:lnTo>
                    <a:pt x="441" y="9"/>
                  </a:lnTo>
                  <a:lnTo>
                    <a:pt x="434" y="16"/>
                  </a:lnTo>
                  <a:lnTo>
                    <a:pt x="428" y="23"/>
                  </a:lnTo>
                  <a:lnTo>
                    <a:pt x="421" y="35"/>
                  </a:lnTo>
                  <a:lnTo>
                    <a:pt x="417" y="46"/>
                  </a:lnTo>
                  <a:lnTo>
                    <a:pt x="413" y="57"/>
                  </a:lnTo>
                  <a:lnTo>
                    <a:pt x="406" y="52"/>
                  </a:lnTo>
                  <a:lnTo>
                    <a:pt x="398" y="47"/>
                  </a:lnTo>
                  <a:lnTo>
                    <a:pt x="390" y="41"/>
                  </a:lnTo>
                  <a:lnTo>
                    <a:pt x="379" y="38"/>
                  </a:lnTo>
                  <a:lnTo>
                    <a:pt x="369" y="33"/>
                  </a:lnTo>
                  <a:lnTo>
                    <a:pt x="358" y="31"/>
                  </a:lnTo>
                  <a:lnTo>
                    <a:pt x="349" y="27"/>
                  </a:lnTo>
                  <a:lnTo>
                    <a:pt x="342" y="27"/>
                  </a:lnTo>
                  <a:lnTo>
                    <a:pt x="334" y="30"/>
                  </a:lnTo>
                  <a:lnTo>
                    <a:pt x="331" y="35"/>
                  </a:lnTo>
                  <a:lnTo>
                    <a:pt x="329" y="41"/>
                  </a:lnTo>
                  <a:lnTo>
                    <a:pt x="329" y="61"/>
                  </a:lnTo>
                  <a:lnTo>
                    <a:pt x="331" y="74"/>
                  </a:lnTo>
                  <a:lnTo>
                    <a:pt x="334" y="88"/>
                  </a:lnTo>
                  <a:lnTo>
                    <a:pt x="338" y="98"/>
                  </a:lnTo>
                  <a:lnTo>
                    <a:pt x="319" y="83"/>
                  </a:lnTo>
                  <a:lnTo>
                    <a:pt x="313" y="79"/>
                  </a:lnTo>
                  <a:lnTo>
                    <a:pt x="306" y="74"/>
                  </a:lnTo>
                  <a:lnTo>
                    <a:pt x="298" y="69"/>
                  </a:lnTo>
                  <a:lnTo>
                    <a:pt x="290" y="65"/>
                  </a:lnTo>
                  <a:lnTo>
                    <a:pt x="283" y="60"/>
                  </a:lnTo>
                  <a:lnTo>
                    <a:pt x="275" y="57"/>
                  </a:lnTo>
                  <a:lnTo>
                    <a:pt x="268" y="55"/>
                  </a:lnTo>
                  <a:lnTo>
                    <a:pt x="263" y="52"/>
                  </a:lnTo>
                  <a:lnTo>
                    <a:pt x="256" y="51"/>
                  </a:lnTo>
                  <a:lnTo>
                    <a:pt x="251" y="50"/>
                  </a:lnTo>
                  <a:lnTo>
                    <a:pt x="242" y="50"/>
                  </a:lnTo>
                  <a:lnTo>
                    <a:pt x="236" y="51"/>
                  </a:lnTo>
                  <a:lnTo>
                    <a:pt x="231" y="54"/>
                  </a:lnTo>
                  <a:lnTo>
                    <a:pt x="228" y="59"/>
                  </a:lnTo>
                  <a:lnTo>
                    <a:pt x="227" y="65"/>
                  </a:lnTo>
                  <a:lnTo>
                    <a:pt x="227" y="80"/>
                  </a:lnTo>
                  <a:lnTo>
                    <a:pt x="230" y="88"/>
                  </a:lnTo>
                  <a:lnTo>
                    <a:pt x="234" y="95"/>
                  </a:lnTo>
                  <a:lnTo>
                    <a:pt x="239" y="104"/>
                  </a:lnTo>
                  <a:lnTo>
                    <a:pt x="230" y="98"/>
                  </a:lnTo>
                  <a:lnTo>
                    <a:pt x="219" y="93"/>
                  </a:lnTo>
                  <a:lnTo>
                    <a:pt x="208" y="90"/>
                  </a:lnTo>
                  <a:lnTo>
                    <a:pt x="199" y="88"/>
                  </a:lnTo>
                  <a:lnTo>
                    <a:pt x="188" y="85"/>
                  </a:lnTo>
                  <a:lnTo>
                    <a:pt x="180" y="85"/>
                  </a:lnTo>
                  <a:lnTo>
                    <a:pt x="174" y="88"/>
                  </a:lnTo>
                  <a:lnTo>
                    <a:pt x="167" y="88"/>
                  </a:lnTo>
                  <a:lnTo>
                    <a:pt x="162" y="92"/>
                  </a:lnTo>
                  <a:lnTo>
                    <a:pt x="162" y="105"/>
                  </a:lnTo>
                  <a:lnTo>
                    <a:pt x="164" y="114"/>
                  </a:lnTo>
                  <a:lnTo>
                    <a:pt x="167" y="123"/>
                  </a:lnTo>
                  <a:lnTo>
                    <a:pt x="174" y="131"/>
                  </a:lnTo>
                  <a:lnTo>
                    <a:pt x="179" y="140"/>
                  </a:lnTo>
                  <a:lnTo>
                    <a:pt x="184" y="147"/>
                  </a:lnTo>
                  <a:lnTo>
                    <a:pt x="176" y="143"/>
                  </a:lnTo>
                  <a:lnTo>
                    <a:pt x="170" y="140"/>
                  </a:lnTo>
                  <a:lnTo>
                    <a:pt x="160" y="137"/>
                  </a:lnTo>
                  <a:lnTo>
                    <a:pt x="154" y="135"/>
                  </a:lnTo>
                  <a:lnTo>
                    <a:pt x="144" y="132"/>
                  </a:lnTo>
                  <a:lnTo>
                    <a:pt x="138" y="131"/>
                  </a:lnTo>
                  <a:lnTo>
                    <a:pt x="131" y="128"/>
                  </a:lnTo>
                  <a:lnTo>
                    <a:pt x="124" y="128"/>
                  </a:lnTo>
                  <a:lnTo>
                    <a:pt x="116" y="126"/>
                  </a:lnTo>
                  <a:lnTo>
                    <a:pt x="92" y="126"/>
                  </a:lnTo>
                  <a:lnTo>
                    <a:pt x="89" y="128"/>
                  </a:lnTo>
                  <a:lnTo>
                    <a:pt x="84" y="130"/>
                  </a:lnTo>
                  <a:lnTo>
                    <a:pt x="81" y="131"/>
                  </a:lnTo>
                  <a:lnTo>
                    <a:pt x="77" y="137"/>
                  </a:lnTo>
                  <a:lnTo>
                    <a:pt x="79" y="145"/>
                  </a:lnTo>
                  <a:lnTo>
                    <a:pt x="84" y="156"/>
                  </a:lnTo>
                  <a:lnTo>
                    <a:pt x="91" y="170"/>
                  </a:lnTo>
                  <a:lnTo>
                    <a:pt x="101" y="180"/>
                  </a:lnTo>
                  <a:lnTo>
                    <a:pt x="113" y="192"/>
                  </a:lnTo>
                  <a:lnTo>
                    <a:pt x="124" y="202"/>
                  </a:lnTo>
                  <a:lnTo>
                    <a:pt x="136" y="211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GB" sz="1349"/>
            </a:p>
          </p:txBody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1E2672E9-7B0C-47DA-AF3B-02071F64F5CE}"/>
                </a:ext>
              </a:extLst>
            </p:cNvPr>
            <p:cNvSpPr>
              <a:spLocks/>
            </p:cNvSpPr>
            <p:nvPr/>
          </p:nvSpPr>
          <p:spPr bwMode="auto">
            <a:xfrm>
              <a:off x="-176734" y="5734263"/>
              <a:ext cx="422363" cy="348583"/>
            </a:xfrm>
            <a:custGeom>
              <a:avLst/>
              <a:gdLst>
                <a:gd name="T0" fmla="*/ 61 w 845"/>
                <a:gd name="T1" fmla="*/ 201 h 637"/>
                <a:gd name="T2" fmla="*/ 107 w 845"/>
                <a:gd name="T3" fmla="*/ 246 h 637"/>
                <a:gd name="T4" fmla="*/ 33 w 845"/>
                <a:gd name="T5" fmla="*/ 257 h 637"/>
                <a:gd name="T6" fmla="*/ 3 w 845"/>
                <a:gd name="T7" fmla="*/ 279 h 637"/>
                <a:gd name="T8" fmla="*/ 71 w 845"/>
                <a:gd name="T9" fmla="*/ 310 h 637"/>
                <a:gd name="T10" fmla="*/ 122 w 845"/>
                <a:gd name="T11" fmla="*/ 332 h 637"/>
                <a:gd name="T12" fmla="*/ 52 w 845"/>
                <a:gd name="T13" fmla="*/ 363 h 637"/>
                <a:gd name="T14" fmla="*/ 33 w 845"/>
                <a:gd name="T15" fmla="*/ 398 h 637"/>
                <a:gd name="T16" fmla="*/ 118 w 845"/>
                <a:gd name="T17" fmla="*/ 410 h 637"/>
                <a:gd name="T18" fmla="*/ 164 w 845"/>
                <a:gd name="T19" fmla="*/ 415 h 637"/>
                <a:gd name="T20" fmla="*/ 91 w 845"/>
                <a:gd name="T21" fmla="*/ 485 h 637"/>
                <a:gd name="T22" fmla="*/ 139 w 845"/>
                <a:gd name="T23" fmla="*/ 500 h 637"/>
                <a:gd name="T24" fmla="*/ 212 w 845"/>
                <a:gd name="T25" fmla="*/ 482 h 637"/>
                <a:gd name="T26" fmla="*/ 208 w 845"/>
                <a:gd name="T27" fmla="*/ 530 h 637"/>
                <a:gd name="T28" fmla="*/ 242 w 845"/>
                <a:gd name="T29" fmla="*/ 537 h 637"/>
                <a:gd name="T30" fmla="*/ 291 w 845"/>
                <a:gd name="T31" fmla="*/ 505 h 637"/>
                <a:gd name="T32" fmla="*/ 273 w 845"/>
                <a:gd name="T33" fmla="*/ 586 h 637"/>
                <a:gd name="T34" fmla="*/ 347 w 845"/>
                <a:gd name="T35" fmla="*/ 575 h 637"/>
                <a:gd name="T36" fmla="*/ 396 w 845"/>
                <a:gd name="T37" fmla="*/ 629 h 637"/>
                <a:gd name="T38" fmla="*/ 465 w 845"/>
                <a:gd name="T39" fmla="*/ 587 h 637"/>
                <a:gd name="T40" fmla="*/ 521 w 845"/>
                <a:gd name="T41" fmla="*/ 628 h 637"/>
                <a:gd name="T42" fmla="*/ 571 w 845"/>
                <a:gd name="T43" fmla="*/ 577 h 637"/>
                <a:gd name="T44" fmla="*/ 597 w 845"/>
                <a:gd name="T45" fmla="*/ 596 h 637"/>
                <a:gd name="T46" fmla="*/ 645 w 845"/>
                <a:gd name="T47" fmla="*/ 620 h 637"/>
                <a:gd name="T48" fmla="*/ 640 w 845"/>
                <a:gd name="T49" fmla="*/ 523 h 637"/>
                <a:gd name="T50" fmla="*/ 699 w 845"/>
                <a:gd name="T51" fmla="*/ 561 h 637"/>
                <a:gd name="T52" fmla="*/ 735 w 845"/>
                <a:gd name="T53" fmla="*/ 568 h 637"/>
                <a:gd name="T54" fmla="*/ 698 w 845"/>
                <a:gd name="T55" fmla="*/ 480 h 637"/>
                <a:gd name="T56" fmla="*/ 772 w 845"/>
                <a:gd name="T57" fmla="*/ 495 h 637"/>
                <a:gd name="T58" fmla="*/ 803 w 845"/>
                <a:gd name="T59" fmla="*/ 480 h 637"/>
                <a:gd name="T60" fmla="*/ 782 w 845"/>
                <a:gd name="T61" fmla="*/ 444 h 637"/>
                <a:gd name="T62" fmla="*/ 827 w 845"/>
                <a:gd name="T63" fmla="*/ 427 h 637"/>
                <a:gd name="T64" fmla="*/ 795 w 845"/>
                <a:gd name="T65" fmla="*/ 391 h 637"/>
                <a:gd name="T66" fmla="*/ 842 w 845"/>
                <a:gd name="T67" fmla="*/ 372 h 637"/>
                <a:gd name="T68" fmla="*/ 802 w 845"/>
                <a:gd name="T69" fmla="*/ 353 h 637"/>
                <a:gd name="T70" fmla="*/ 752 w 845"/>
                <a:gd name="T71" fmla="*/ 343 h 637"/>
                <a:gd name="T72" fmla="*/ 815 w 845"/>
                <a:gd name="T73" fmla="*/ 324 h 637"/>
                <a:gd name="T74" fmla="*/ 834 w 845"/>
                <a:gd name="T75" fmla="*/ 300 h 637"/>
                <a:gd name="T76" fmla="*/ 784 w 845"/>
                <a:gd name="T77" fmla="*/ 286 h 637"/>
                <a:gd name="T78" fmla="*/ 799 w 845"/>
                <a:gd name="T79" fmla="*/ 253 h 637"/>
                <a:gd name="T80" fmla="*/ 782 w 845"/>
                <a:gd name="T81" fmla="*/ 227 h 637"/>
                <a:gd name="T82" fmla="*/ 724 w 845"/>
                <a:gd name="T83" fmla="*/ 209 h 637"/>
                <a:gd name="T84" fmla="*/ 758 w 845"/>
                <a:gd name="T85" fmla="*/ 143 h 637"/>
                <a:gd name="T86" fmla="*/ 695 w 845"/>
                <a:gd name="T87" fmla="*/ 150 h 637"/>
                <a:gd name="T88" fmla="*/ 660 w 845"/>
                <a:gd name="T89" fmla="*/ 133 h 637"/>
                <a:gd name="T90" fmla="*/ 635 w 845"/>
                <a:gd name="T91" fmla="*/ 86 h 637"/>
                <a:gd name="T92" fmla="*/ 579 w 845"/>
                <a:gd name="T93" fmla="*/ 118 h 637"/>
                <a:gd name="T94" fmla="*/ 565 w 845"/>
                <a:gd name="T95" fmla="*/ 62 h 637"/>
                <a:gd name="T96" fmla="*/ 493 w 845"/>
                <a:gd name="T97" fmla="*/ 53 h 637"/>
                <a:gd name="T98" fmla="*/ 450 w 845"/>
                <a:gd name="T99" fmla="*/ 15 h 637"/>
                <a:gd name="T100" fmla="*/ 382 w 845"/>
                <a:gd name="T101" fmla="*/ 34 h 637"/>
                <a:gd name="T102" fmla="*/ 326 w 845"/>
                <a:gd name="T103" fmla="*/ 28 h 637"/>
                <a:gd name="T104" fmla="*/ 315 w 845"/>
                <a:gd name="T105" fmla="*/ 88 h 637"/>
                <a:gd name="T106" fmla="*/ 286 w 845"/>
                <a:gd name="T107" fmla="*/ 84 h 637"/>
                <a:gd name="T108" fmla="*/ 223 w 845"/>
                <a:gd name="T109" fmla="*/ 53 h 637"/>
                <a:gd name="T110" fmla="*/ 218 w 845"/>
                <a:gd name="T111" fmla="*/ 103 h 637"/>
                <a:gd name="T112" fmla="*/ 191 w 845"/>
                <a:gd name="T113" fmla="*/ 93 h 637"/>
                <a:gd name="T114" fmla="*/ 146 w 845"/>
                <a:gd name="T115" fmla="*/ 82 h 637"/>
                <a:gd name="T116" fmla="*/ 180 w 845"/>
                <a:gd name="T117" fmla="*/ 152 h 637"/>
                <a:gd name="T118" fmla="*/ 122 w 845"/>
                <a:gd name="T119" fmla="*/ 131 h 637"/>
                <a:gd name="T120" fmla="*/ 65 w 845"/>
                <a:gd name="T121" fmla="*/ 120 h 637"/>
                <a:gd name="T122" fmla="*/ 122 w 845"/>
                <a:gd name="T123" fmla="*/ 195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45" h="637">
                  <a:moveTo>
                    <a:pt x="132" y="204"/>
                  </a:moveTo>
                  <a:lnTo>
                    <a:pt x="126" y="201"/>
                  </a:lnTo>
                  <a:lnTo>
                    <a:pt x="114" y="199"/>
                  </a:lnTo>
                  <a:lnTo>
                    <a:pt x="103" y="198"/>
                  </a:lnTo>
                  <a:lnTo>
                    <a:pt x="90" y="195"/>
                  </a:lnTo>
                  <a:lnTo>
                    <a:pt x="79" y="198"/>
                  </a:lnTo>
                  <a:lnTo>
                    <a:pt x="68" y="199"/>
                  </a:lnTo>
                  <a:lnTo>
                    <a:pt x="61" y="201"/>
                  </a:lnTo>
                  <a:lnTo>
                    <a:pt x="59" y="204"/>
                  </a:lnTo>
                  <a:lnTo>
                    <a:pt x="60" y="210"/>
                  </a:lnTo>
                  <a:lnTo>
                    <a:pt x="65" y="215"/>
                  </a:lnTo>
                  <a:lnTo>
                    <a:pt x="73" y="223"/>
                  </a:lnTo>
                  <a:lnTo>
                    <a:pt x="80" y="229"/>
                  </a:lnTo>
                  <a:lnTo>
                    <a:pt x="90" y="236"/>
                  </a:lnTo>
                  <a:lnTo>
                    <a:pt x="99" y="242"/>
                  </a:lnTo>
                  <a:lnTo>
                    <a:pt x="107" y="246"/>
                  </a:lnTo>
                  <a:lnTo>
                    <a:pt x="111" y="251"/>
                  </a:lnTo>
                  <a:lnTo>
                    <a:pt x="99" y="251"/>
                  </a:lnTo>
                  <a:lnTo>
                    <a:pt x="90" y="251"/>
                  </a:lnTo>
                  <a:lnTo>
                    <a:pt x="72" y="251"/>
                  </a:lnTo>
                  <a:lnTo>
                    <a:pt x="61" y="253"/>
                  </a:lnTo>
                  <a:lnTo>
                    <a:pt x="52" y="253"/>
                  </a:lnTo>
                  <a:lnTo>
                    <a:pt x="43" y="256"/>
                  </a:lnTo>
                  <a:lnTo>
                    <a:pt x="33" y="257"/>
                  </a:lnTo>
                  <a:lnTo>
                    <a:pt x="24" y="258"/>
                  </a:lnTo>
                  <a:lnTo>
                    <a:pt x="16" y="261"/>
                  </a:lnTo>
                  <a:lnTo>
                    <a:pt x="11" y="263"/>
                  </a:lnTo>
                  <a:lnTo>
                    <a:pt x="4" y="265"/>
                  </a:lnTo>
                  <a:lnTo>
                    <a:pt x="1" y="269"/>
                  </a:lnTo>
                  <a:lnTo>
                    <a:pt x="0" y="271"/>
                  </a:lnTo>
                  <a:lnTo>
                    <a:pt x="0" y="275"/>
                  </a:lnTo>
                  <a:lnTo>
                    <a:pt x="3" y="279"/>
                  </a:lnTo>
                  <a:lnTo>
                    <a:pt x="7" y="281"/>
                  </a:lnTo>
                  <a:lnTo>
                    <a:pt x="15" y="286"/>
                  </a:lnTo>
                  <a:lnTo>
                    <a:pt x="21" y="291"/>
                  </a:lnTo>
                  <a:lnTo>
                    <a:pt x="31" y="294"/>
                  </a:lnTo>
                  <a:lnTo>
                    <a:pt x="39" y="299"/>
                  </a:lnTo>
                  <a:lnTo>
                    <a:pt x="48" y="301"/>
                  </a:lnTo>
                  <a:lnTo>
                    <a:pt x="60" y="305"/>
                  </a:lnTo>
                  <a:lnTo>
                    <a:pt x="71" y="310"/>
                  </a:lnTo>
                  <a:lnTo>
                    <a:pt x="80" y="315"/>
                  </a:lnTo>
                  <a:lnTo>
                    <a:pt x="91" y="318"/>
                  </a:lnTo>
                  <a:lnTo>
                    <a:pt x="102" y="319"/>
                  </a:lnTo>
                  <a:lnTo>
                    <a:pt x="111" y="322"/>
                  </a:lnTo>
                  <a:lnTo>
                    <a:pt x="118" y="324"/>
                  </a:lnTo>
                  <a:lnTo>
                    <a:pt x="126" y="327"/>
                  </a:lnTo>
                  <a:lnTo>
                    <a:pt x="128" y="328"/>
                  </a:lnTo>
                  <a:lnTo>
                    <a:pt x="122" y="332"/>
                  </a:lnTo>
                  <a:lnTo>
                    <a:pt x="114" y="333"/>
                  </a:lnTo>
                  <a:lnTo>
                    <a:pt x="106" y="337"/>
                  </a:lnTo>
                  <a:lnTo>
                    <a:pt x="96" y="342"/>
                  </a:lnTo>
                  <a:lnTo>
                    <a:pt x="88" y="346"/>
                  </a:lnTo>
                  <a:lnTo>
                    <a:pt x="79" y="351"/>
                  </a:lnTo>
                  <a:lnTo>
                    <a:pt x="69" y="356"/>
                  </a:lnTo>
                  <a:lnTo>
                    <a:pt x="60" y="360"/>
                  </a:lnTo>
                  <a:lnTo>
                    <a:pt x="52" y="363"/>
                  </a:lnTo>
                  <a:lnTo>
                    <a:pt x="43" y="368"/>
                  </a:lnTo>
                  <a:lnTo>
                    <a:pt x="36" y="372"/>
                  </a:lnTo>
                  <a:lnTo>
                    <a:pt x="33" y="377"/>
                  </a:lnTo>
                  <a:lnTo>
                    <a:pt x="28" y="384"/>
                  </a:lnTo>
                  <a:lnTo>
                    <a:pt x="24" y="385"/>
                  </a:lnTo>
                  <a:lnTo>
                    <a:pt x="21" y="389"/>
                  </a:lnTo>
                  <a:lnTo>
                    <a:pt x="28" y="395"/>
                  </a:lnTo>
                  <a:lnTo>
                    <a:pt x="33" y="398"/>
                  </a:lnTo>
                  <a:lnTo>
                    <a:pt x="39" y="400"/>
                  </a:lnTo>
                  <a:lnTo>
                    <a:pt x="48" y="403"/>
                  </a:lnTo>
                  <a:lnTo>
                    <a:pt x="57" y="404"/>
                  </a:lnTo>
                  <a:lnTo>
                    <a:pt x="68" y="406"/>
                  </a:lnTo>
                  <a:lnTo>
                    <a:pt x="80" y="409"/>
                  </a:lnTo>
                  <a:lnTo>
                    <a:pt x="92" y="409"/>
                  </a:lnTo>
                  <a:lnTo>
                    <a:pt x="106" y="410"/>
                  </a:lnTo>
                  <a:lnTo>
                    <a:pt x="118" y="410"/>
                  </a:lnTo>
                  <a:lnTo>
                    <a:pt x="131" y="413"/>
                  </a:lnTo>
                  <a:lnTo>
                    <a:pt x="140" y="413"/>
                  </a:lnTo>
                  <a:lnTo>
                    <a:pt x="151" y="410"/>
                  </a:lnTo>
                  <a:lnTo>
                    <a:pt x="160" y="410"/>
                  </a:lnTo>
                  <a:lnTo>
                    <a:pt x="168" y="409"/>
                  </a:lnTo>
                  <a:lnTo>
                    <a:pt x="175" y="408"/>
                  </a:lnTo>
                  <a:lnTo>
                    <a:pt x="170" y="410"/>
                  </a:lnTo>
                  <a:lnTo>
                    <a:pt x="164" y="415"/>
                  </a:lnTo>
                  <a:lnTo>
                    <a:pt x="156" y="422"/>
                  </a:lnTo>
                  <a:lnTo>
                    <a:pt x="151" y="424"/>
                  </a:lnTo>
                  <a:lnTo>
                    <a:pt x="142" y="433"/>
                  </a:lnTo>
                  <a:lnTo>
                    <a:pt x="132" y="438"/>
                  </a:lnTo>
                  <a:lnTo>
                    <a:pt x="104" y="466"/>
                  </a:lnTo>
                  <a:lnTo>
                    <a:pt x="99" y="473"/>
                  </a:lnTo>
                  <a:lnTo>
                    <a:pt x="94" y="479"/>
                  </a:lnTo>
                  <a:lnTo>
                    <a:pt x="91" y="485"/>
                  </a:lnTo>
                  <a:lnTo>
                    <a:pt x="90" y="490"/>
                  </a:lnTo>
                  <a:lnTo>
                    <a:pt x="90" y="492"/>
                  </a:lnTo>
                  <a:lnTo>
                    <a:pt x="91" y="498"/>
                  </a:lnTo>
                  <a:lnTo>
                    <a:pt x="96" y="500"/>
                  </a:lnTo>
                  <a:lnTo>
                    <a:pt x="103" y="501"/>
                  </a:lnTo>
                  <a:lnTo>
                    <a:pt x="119" y="501"/>
                  </a:lnTo>
                  <a:lnTo>
                    <a:pt x="128" y="500"/>
                  </a:lnTo>
                  <a:lnTo>
                    <a:pt x="139" y="500"/>
                  </a:lnTo>
                  <a:lnTo>
                    <a:pt x="148" y="498"/>
                  </a:lnTo>
                  <a:lnTo>
                    <a:pt x="160" y="495"/>
                  </a:lnTo>
                  <a:lnTo>
                    <a:pt x="171" y="492"/>
                  </a:lnTo>
                  <a:lnTo>
                    <a:pt x="180" y="490"/>
                  </a:lnTo>
                  <a:lnTo>
                    <a:pt x="191" y="490"/>
                  </a:lnTo>
                  <a:lnTo>
                    <a:pt x="200" y="486"/>
                  </a:lnTo>
                  <a:lnTo>
                    <a:pt x="207" y="485"/>
                  </a:lnTo>
                  <a:lnTo>
                    <a:pt x="212" y="482"/>
                  </a:lnTo>
                  <a:lnTo>
                    <a:pt x="215" y="482"/>
                  </a:lnTo>
                  <a:lnTo>
                    <a:pt x="219" y="481"/>
                  </a:lnTo>
                  <a:lnTo>
                    <a:pt x="215" y="486"/>
                  </a:lnTo>
                  <a:lnTo>
                    <a:pt x="215" y="495"/>
                  </a:lnTo>
                  <a:lnTo>
                    <a:pt x="211" y="504"/>
                  </a:lnTo>
                  <a:lnTo>
                    <a:pt x="210" y="514"/>
                  </a:lnTo>
                  <a:lnTo>
                    <a:pt x="208" y="523"/>
                  </a:lnTo>
                  <a:lnTo>
                    <a:pt x="208" y="530"/>
                  </a:lnTo>
                  <a:lnTo>
                    <a:pt x="211" y="537"/>
                  </a:lnTo>
                  <a:lnTo>
                    <a:pt x="215" y="543"/>
                  </a:lnTo>
                  <a:lnTo>
                    <a:pt x="218" y="543"/>
                  </a:lnTo>
                  <a:lnTo>
                    <a:pt x="220" y="544"/>
                  </a:lnTo>
                  <a:lnTo>
                    <a:pt x="226" y="543"/>
                  </a:lnTo>
                  <a:lnTo>
                    <a:pt x="230" y="542"/>
                  </a:lnTo>
                  <a:lnTo>
                    <a:pt x="235" y="539"/>
                  </a:lnTo>
                  <a:lnTo>
                    <a:pt x="242" y="537"/>
                  </a:lnTo>
                  <a:lnTo>
                    <a:pt x="249" y="534"/>
                  </a:lnTo>
                  <a:lnTo>
                    <a:pt x="257" y="528"/>
                  </a:lnTo>
                  <a:lnTo>
                    <a:pt x="262" y="525"/>
                  </a:lnTo>
                  <a:lnTo>
                    <a:pt x="269" y="520"/>
                  </a:lnTo>
                  <a:lnTo>
                    <a:pt x="275" y="517"/>
                  </a:lnTo>
                  <a:lnTo>
                    <a:pt x="281" y="511"/>
                  </a:lnTo>
                  <a:lnTo>
                    <a:pt x="286" y="509"/>
                  </a:lnTo>
                  <a:lnTo>
                    <a:pt x="291" y="505"/>
                  </a:lnTo>
                  <a:lnTo>
                    <a:pt x="295" y="501"/>
                  </a:lnTo>
                  <a:lnTo>
                    <a:pt x="299" y="498"/>
                  </a:lnTo>
                  <a:lnTo>
                    <a:pt x="294" y="511"/>
                  </a:lnTo>
                  <a:lnTo>
                    <a:pt x="287" y="527"/>
                  </a:lnTo>
                  <a:lnTo>
                    <a:pt x="283" y="543"/>
                  </a:lnTo>
                  <a:lnTo>
                    <a:pt x="278" y="558"/>
                  </a:lnTo>
                  <a:lnTo>
                    <a:pt x="275" y="572"/>
                  </a:lnTo>
                  <a:lnTo>
                    <a:pt x="273" y="586"/>
                  </a:lnTo>
                  <a:lnTo>
                    <a:pt x="275" y="598"/>
                  </a:lnTo>
                  <a:lnTo>
                    <a:pt x="283" y="604"/>
                  </a:lnTo>
                  <a:lnTo>
                    <a:pt x="294" y="605"/>
                  </a:lnTo>
                  <a:lnTo>
                    <a:pt x="306" y="604"/>
                  </a:lnTo>
                  <a:lnTo>
                    <a:pt x="317" y="599"/>
                  </a:lnTo>
                  <a:lnTo>
                    <a:pt x="326" y="591"/>
                  </a:lnTo>
                  <a:lnTo>
                    <a:pt x="337" y="582"/>
                  </a:lnTo>
                  <a:lnTo>
                    <a:pt x="347" y="575"/>
                  </a:lnTo>
                  <a:lnTo>
                    <a:pt x="355" y="565"/>
                  </a:lnTo>
                  <a:lnTo>
                    <a:pt x="362" y="556"/>
                  </a:lnTo>
                  <a:lnTo>
                    <a:pt x="365" y="570"/>
                  </a:lnTo>
                  <a:lnTo>
                    <a:pt x="370" y="584"/>
                  </a:lnTo>
                  <a:lnTo>
                    <a:pt x="374" y="598"/>
                  </a:lnTo>
                  <a:lnTo>
                    <a:pt x="381" y="609"/>
                  </a:lnTo>
                  <a:lnTo>
                    <a:pt x="388" y="618"/>
                  </a:lnTo>
                  <a:lnTo>
                    <a:pt x="396" y="629"/>
                  </a:lnTo>
                  <a:lnTo>
                    <a:pt x="402" y="633"/>
                  </a:lnTo>
                  <a:lnTo>
                    <a:pt x="414" y="637"/>
                  </a:lnTo>
                  <a:lnTo>
                    <a:pt x="425" y="633"/>
                  </a:lnTo>
                  <a:lnTo>
                    <a:pt x="436" y="627"/>
                  </a:lnTo>
                  <a:lnTo>
                    <a:pt x="445" y="618"/>
                  </a:lnTo>
                  <a:lnTo>
                    <a:pt x="453" y="609"/>
                  </a:lnTo>
                  <a:lnTo>
                    <a:pt x="460" y="598"/>
                  </a:lnTo>
                  <a:lnTo>
                    <a:pt x="465" y="587"/>
                  </a:lnTo>
                  <a:lnTo>
                    <a:pt x="470" y="577"/>
                  </a:lnTo>
                  <a:lnTo>
                    <a:pt x="472" y="572"/>
                  </a:lnTo>
                  <a:lnTo>
                    <a:pt x="478" y="582"/>
                  </a:lnTo>
                  <a:lnTo>
                    <a:pt x="484" y="592"/>
                  </a:lnTo>
                  <a:lnTo>
                    <a:pt x="490" y="604"/>
                  </a:lnTo>
                  <a:lnTo>
                    <a:pt x="498" y="613"/>
                  </a:lnTo>
                  <a:lnTo>
                    <a:pt x="510" y="620"/>
                  </a:lnTo>
                  <a:lnTo>
                    <a:pt x="521" y="628"/>
                  </a:lnTo>
                  <a:lnTo>
                    <a:pt x="531" y="633"/>
                  </a:lnTo>
                  <a:lnTo>
                    <a:pt x="541" y="633"/>
                  </a:lnTo>
                  <a:lnTo>
                    <a:pt x="551" y="633"/>
                  </a:lnTo>
                  <a:lnTo>
                    <a:pt x="557" y="624"/>
                  </a:lnTo>
                  <a:lnTo>
                    <a:pt x="565" y="615"/>
                  </a:lnTo>
                  <a:lnTo>
                    <a:pt x="569" y="604"/>
                  </a:lnTo>
                  <a:lnTo>
                    <a:pt x="571" y="591"/>
                  </a:lnTo>
                  <a:lnTo>
                    <a:pt x="571" y="577"/>
                  </a:lnTo>
                  <a:lnTo>
                    <a:pt x="569" y="566"/>
                  </a:lnTo>
                  <a:lnTo>
                    <a:pt x="565" y="556"/>
                  </a:lnTo>
                  <a:lnTo>
                    <a:pt x="565" y="562"/>
                  </a:lnTo>
                  <a:lnTo>
                    <a:pt x="572" y="568"/>
                  </a:lnTo>
                  <a:lnTo>
                    <a:pt x="577" y="572"/>
                  </a:lnTo>
                  <a:lnTo>
                    <a:pt x="580" y="577"/>
                  </a:lnTo>
                  <a:lnTo>
                    <a:pt x="585" y="585"/>
                  </a:lnTo>
                  <a:lnTo>
                    <a:pt x="597" y="596"/>
                  </a:lnTo>
                  <a:lnTo>
                    <a:pt x="605" y="603"/>
                  </a:lnTo>
                  <a:lnTo>
                    <a:pt x="612" y="606"/>
                  </a:lnTo>
                  <a:lnTo>
                    <a:pt x="617" y="610"/>
                  </a:lnTo>
                  <a:lnTo>
                    <a:pt x="623" y="613"/>
                  </a:lnTo>
                  <a:lnTo>
                    <a:pt x="629" y="616"/>
                  </a:lnTo>
                  <a:lnTo>
                    <a:pt x="633" y="618"/>
                  </a:lnTo>
                  <a:lnTo>
                    <a:pt x="640" y="620"/>
                  </a:lnTo>
                  <a:lnTo>
                    <a:pt x="645" y="620"/>
                  </a:lnTo>
                  <a:lnTo>
                    <a:pt x="653" y="616"/>
                  </a:lnTo>
                  <a:lnTo>
                    <a:pt x="656" y="606"/>
                  </a:lnTo>
                  <a:lnTo>
                    <a:pt x="660" y="596"/>
                  </a:lnTo>
                  <a:lnTo>
                    <a:pt x="660" y="580"/>
                  </a:lnTo>
                  <a:lnTo>
                    <a:pt x="656" y="566"/>
                  </a:lnTo>
                  <a:lnTo>
                    <a:pt x="653" y="551"/>
                  </a:lnTo>
                  <a:lnTo>
                    <a:pt x="645" y="537"/>
                  </a:lnTo>
                  <a:lnTo>
                    <a:pt x="640" y="523"/>
                  </a:lnTo>
                  <a:lnTo>
                    <a:pt x="649" y="528"/>
                  </a:lnTo>
                  <a:lnTo>
                    <a:pt x="656" y="537"/>
                  </a:lnTo>
                  <a:lnTo>
                    <a:pt x="665" y="539"/>
                  </a:lnTo>
                  <a:lnTo>
                    <a:pt x="674" y="544"/>
                  </a:lnTo>
                  <a:lnTo>
                    <a:pt x="679" y="549"/>
                  </a:lnTo>
                  <a:lnTo>
                    <a:pt x="686" y="553"/>
                  </a:lnTo>
                  <a:lnTo>
                    <a:pt x="694" y="558"/>
                  </a:lnTo>
                  <a:lnTo>
                    <a:pt x="699" y="561"/>
                  </a:lnTo>
                  <a:lnTo>
                    <a:pt x="706" y="563"/>
                  </a:lnTo>
                  <a:lnTo>
                    <a:pt x="712" y="565"/>
                  </a:lnTo>
                  <a:lnTo>
                    <a:pt x="716" y="568"/>
                  </a:lnTo>
                  <a:lnTo>
                    <a:pt x="720" y="568"/>
                  </a:lnTo>
                  <a:lnTo>
                    <a:pt x="726" y="568"/>
                  </a:lnTo>
                  <a:lnTo>
                    <a:pt x="728" y="568"/>
                  </a:lnTo>
                  <a:lnTo>
                    <a:pt x="732" y="568"/>
                  </a:lnTo>
                  <a:lnTo>
                    <a:pt x="735" y="568"/>
                  </a:lnTo>
                  <a:lnTo>
                    <a:pt x="740" y="563"/>
                  </a:lnTo>
                  <a:lnTo>
                    <a:pt x="742" y="553"/>
                  </a:lnTo>
                  <a:lnTo>
                    <a:pt x="738" y="543"/>
                  </a:lnTo>
                  <a:lnTo>
                    <a:pt x="735" y="528"/>
                  </a:lnTo>
                  <a:lnTo>
                    <a:pt x="728" y="515"/>
                  </a:lnTo>
                  <a:lnTo>
                    <a:pt x="719" y="501"/>
                  </a:lnTo>
                  <a:lnTo>
                    <a:pt x="710" y="490"/>
                  </a:lnTo>
                  <a:lnTo>
                    <a:pt x="698" y="480"/>
                  </a:lnTo>
                  <a:lnTo>
                    <a:pt x="706" y="485"/>
                  </a:lnTo>
                  <a:lnTo>
                    <a:pt x="712" y="486"/>
                  </a:lnTo>
                  <a:lnTo>
                    <a:pt x="720" y="490"/>
                  </a:lnTo>
                  <a:lnTo>
                    <a:pt x="730" y="492"/>
                  </a:lnTo>
                  <a:lnTo>
                    <a:pt x="738" y="492"/>
                  </a:lnTo>
                  <a:lnTo>
                    <a:pt x="747" y="495"/>
                  </a:lnTo>
                  <a:lnTo>
                    <a:pt x="755" y="495"/>
                  </a:lnTo>
                  <a:lnTo>
                    <a:pt x="772" y="495"/>
                  </a:lnTo>
                  <a:lnTo>
                    <a:pt x="778" y="495"/>
                  </a:lnTo>
                  <a:lnTo>
                    <a:pt x="786" y="495"/>
                  </a:lnTo>
                  <a:lnTo>
                    <a:pt x="792" y="492"/>
                  </a:lnTo>
                  <a:lnTo>
                    <a:pt x="796" y="492"/>
                  </a:lnTo>
                  <a:lnTo>
                    <a:pt x="799" y="492"/>
                  </a:lnTo>
                  <a:lnTo>
                    <a:pt x="802" y="490"/>
                  </a:lnTo>
                  <a:lnTo>
                    <a:pt x="803" y="490"/>
                  </a:lnTo>
                  <a:lnTo>
                    <a:pt x="803" y="480"/>
                  </a:lnTo>
                  <a:lnTo>
                    <a:pt x="799" y="476"/>
                  </a:lnTo>
                  <a:lnTo>
                    <a:pt x="795" y="468"/>
                  </a:lnTo>
                  <a:lnTo>
                    <a:pt x="790" y="462"/>
                  </a:lnTo>
                  <a:lnTo>
                    <a:pt x="782" y="455"/>
                  </a:lnTo>
                  <a:lnTo>
                    <a:pt x="775" y="449"/>
                  </a:lnTo>
                  <a:lnTo>
                    <a:pt x="764" y="444"/>
                  </a:lnTo>
                  <a:lnTo>
                    <a:pt x="772" y="444"/>
                  </a:lnTo>
                  <a:lnTo>
                    <a:pt x="782" y="444"/>
                  </a:lnTo>
                  <a:lnTo>
                    <a:pt x="792" y="444"/>
                  </a:lnTo>
                  <a:lnTo>
                    <a:pt x="803" y="447"/>
                  </a:lnTo>
                  <a:lnTo>
                    <a:pt x="813" y="444"/>
                  </a:lnTo>
                  <a:lnTo>
                    <a:pt x="822" y="444"/>
                  </a:lnTo>
                  <a:lnTo>
                    <a:pt x="827" y="444"/>
                  </a:lnTo>
                  <a:lnTo>
                    <a:pt x="834" y="438"/>
                  </a:lnTo>
                  <a:lnTo>
                    <a:pt x="830" y="433"/>
                  </a:lnTo>
                  <a:lnTo>
                    <a:pt x="827" y="427"/>
                  </a:lnTo>
                  <a:lnTo>
                    <a:pt x="819" y="422"/>
                  </a:lnTo>
                  <a:lnTo>
                    <a:pt x="810" y="414"/>
                  </a:lnTo>
                  <a:lnTo>
                    <a:pt x="802" y="406"/>
                  </a:lnTo>
                  <a:lnTo>
                    <a:pt x="792" y="403"/>
                  </a:lnTo>
                  <a:lnTo>
                    <a:pt x="782" y="398"/>
                  </a:lnTo>
                  <a:lnTo>
                    <a:pt x="775" y="394"/>
                  </a:lnTo>
                  <a:lnTo>
                    <a:pt x="784" y="394"/>
                  </a:lnTo>
                  <a:lnTo>
                    <a:pt x="795" y="391"/>
                  </a:lnTo>
                  <a:lnTo>
                    <a:pt x="804" y="389"/>
                  </a:lnTo>
                  <a:lnTo>
                    <a:pt x="817" y="389"/>
                  </a:lnTo>
                  <a:lnTo>
                    <a:pt x="825" y="385"/>
                  </a:lnTo>
                  <a:lnTo>
                    <a:pt x="834" y="384"/>
                  </a:lnTo>
                  <a:lnTo>
                    <a:pt x="841" y="381"/>
                  </a:lnTo>
                  <a:lnTo>
                    <a:pt x="845" y="376"/>
                  </a:lnTo>
                  <a:lnTo>
                    <a:pt x="845" y="374"/>
                  </a:lnTo>
                  <a:lnTo>
                    <a:pt x="842" y="372"/>
                  </a:lnTo>
                  <a:lnTo>
                    <a:pt x="842" y="370"/>
                  </a:lnTo>
                  <a:lnTo>
                    <a:pt x="839" y="366"/>
                  </a:lnTo>
                  <a:lnTo>
                    <a:pt x="834" y="363"/>
                  </a:lnTo>
                  <a:lnTo>
                    <a:pt x="827" y="362"/>
                  </a:lnTo>
                  <a:lnTo>
                    <a:pt x="822" y="360"/>
                  </a:lnTo>
                  <a:lnTo>
                    <a:pt x="817" y="357"/>
                  </a:lnTo>
                  <a:lnTo>
                    <a:pt x="810" y="356"/>
                  </a:lnTo>
                  <a:lnTo>
                    <a:pt x="802" y="353"/>
                  </a:lnTo>
                  <a:lnTo>
                    <a:pt x="792" y="351"/>
                  </a:lnTo>
                  <a:lnTo>
                    <a:pt x="784" y="348"/>
                  </a:lnTo>
                  <a:lnTo>
                    <a:pt x="775" y="347"/>
                  </a:lnTo>
                  <a:lnTo>
                    <a:pt x="764" y="346"/>
                  </a:lnTo>
                  <a:lnTo>
                    <a:pt x="755" y="344"/>
                  </a:lnTo>
                  <a:lnTo>
                    <a:pt x="746" y="344"/>
                  </a:lnTo>
                  <a:lnTo>
                    <a:pt x="750" y="343"/>
                  </a:lnTo>
                  <a:lnTo>
                    <a:pt x="752" y="343"/>
                  </a:lnTo>
                  <a:lnTo>
                    <a:pt x="758" y="341"/>
                  </a:lnTo>
                  <a:lnTo>
                    <a:pt x="764" y="341"/>
                  </a:lnTo>
                  <a:lnTo>
                    <a:pt x="774" y="337"/>
                  </a:lnTo>
                  <a:lnTo>
                    <a:pt x="780" y="336"/>
                  </a:lnTo>
                  <a:lnTo>
                    <a:pt x="790" y="333"/>
                  </a:lnTo>
                  <a:lnTo>
                    <a:pt x="799" y="332"/>
                  </a:lnTo>
                  <a:lnTo>
                    <a:pt x="806" y="328"/>
                  </a:lnTo>
                  <a:lnTo>
                    <a:pt x="815" y="324"/>
                  </a:lnTo>
                  <a:lnTo>
                    <a:pt x="822" y="322"/>
                  </a:lnTo>
                  <a:lnTo>
                    <a:pt x="827" y="319"/>
                  </a:lnTo>
                  <a:lnTo>
                    <a:pt x="834" y="318"/>
                  </a:lnTo>
                  <a:lnTo>
                    <a:pt x="839" y="315"/>
                  </a:lnTo>
                  <a:lnTo>
                    <a:pt x="841" y="313"/>
                  </a:lnTo>
                  <a:lnTo>
                    <a:pt x="841" y="309"/>
                  </a:lnTo>
                  <a:lnTo>
                    <a:pt x="839" y="305"/>
                  </a:lnTo>
                  <a:lnTo>
                    <a:pt x="834" y="300"/>
                  </a:lnTo>
                  <a:lnTo>
                    <a:pt x="827" y="298"/>
                  </a:lnTo>
                  <a:lnTo>
                    <a:pt x="825" y="296"/>
                  </a:lnTo>
                  <a:lnTo>
                    <a:pt x="817" y="294"/>
                  </a:lnTo>
                  <a:lnTo>
                    <a:pt x="810" y="291"/>
                  </a:lnTo>
                  <a:lnTo>
                    <a:pt x="803" y="291"/>
                  </a:lnTo>
                  <a:lnTo>
                    <a:pt x="796" y="289"/>
                  </a:lnTo>
                  <a:lnTo>
                    <a:pt x="790" y="289"/>
                  </a:lnTo>
                  <a:lnTo>
                    <a:pt x="784" y="286"/>
                  </a:lnTo>
                  <a:lnTo>
                    <a:pt x="775" y="286"/>
                  </a:lnTo>
                  <a:lnTo>
                    <a:pt x="770" y="284"/>
                  </a:lnTo>
                  <a:lnTo>
                    <a:pt x="750" y="284"/>
                  </a:lnTo>
                  <a:lnTo>
                    <a:pt x="760" y="279"/>
                  </a:lnTo>
                  <a:lnTo>
                    <a:pt x="774" y="274"/>
                  </a:lnTo>
                  <a:lnTo>
                    <a:pt x="784" y="269"/>
                  </a:lnTo>
                  <a:lnTo>
                    <a:pt x="792" y="260"/>
                  </a:lnTo>
                  <a:lnTo>
                    <a:pt x="799" y="253"/>
                  </a:lnTo>
                  <a:lnTo>
                    <a:pt x="804" y="246"/>
                  </a:lnTo>
                  <a:lnTo>
                    <a:pt x="806" y="239"/>
                  </a:lnTo>
                  <a:lnTo>
                    <a:pt x="806" y="234"/>
                  </a:lnTo>
                  <a:lnTo>
                    <a:pt x="803" y="233"/>
                  </a:lnTo>
                  <a:lnTo>
                    <a:pt x="799" y="231"/>
                  </a:lnTo>
                  <a:lnTo>
                    <a:pt x="795" y="229"/>
                  </a:lnTo>
                  <a:lnTo>
                    <a:pt x="790" y="229"/>
                  </a:lnTo>
                  <a:lnTo>
                    <a:pt x="782" y="227"/>
                  </a:lnTo>
                  <a:lnTo>
                    <a:pt x="775" y="227"/>
                  </a:lnTo>
                  <a:lnTo>
                    <a:pt x="767" y="225"/>
                  </a:lnTo>
                  <a:lnTo>
                    <a:pt x="758" y="223"/>
                  </a:lnTo>
                  <a:lnTo>
                    <a:pt x="750" y="223"/>
                  </a:lnTo>
                  <a:lnTo>
                    <a:pt x="742" y="223"/>
                  </a:lnTo>
                  <a:lnTo>
                    <a:pt x="704" y="223"/>
                  </a:lnTo>
                  <a:lnTo>
                    <a:pt x="712" y="218"/>
                  </a:lnTo>
                  <a:lnTo>
                    <a:pt x="724" y="209"/>
                  </a:lnTo>
                  <a:lnTo>
                    <a:pt x="735" y="199"/>
                  </a:lnTo>
                  <a:lnTo>
                    <a:pt x="750" y="189"/>
                  </a:lnTo>
                  <a:lnTo>
                    <a:pt x="758" y="179"/>
                  </a:lnTo>
                  <a:lnTo>
                    <a:pt x="764" y="169"/>
                  </a:lnTo>
                  <a:lnTo>
                    <a:pt x="770" y="157"/>
                  </a:lnTo>
                  <a:lnTo>
                    <a:pt x="767" y="152"/>
                  </a:lnTo>
                  <a:lnTo>
                    <a:pt x="760" y="147"/>
                  </a:lnTo>
                  <a:lnTo>
                    <a:pt x="758" y="143"/>
                  </a:lnTo>
                  <a:lnTo>
                    <a:pt x="752" y="143"/>
                  </a:lnTo>
                  <a:lnTo>
                    <a:pt x="746" y="143"/>
                  </a:lnTo>
                  <a:lnTo>
                    <a:pt x="738" y="142"/>
                  </a:lnTo>
                  <a:lnTo>
                    <a:pt x="730" y="143"/>
                  </a:lnTo>
                  <a:lnTo>
                    <a:pt x="720" y="143"/>
                  </a:lnTo>
                  <a:lnTo>
                    <a:pt x="712" y="143"/>
                  </a:lnTo>
                  <a:lnTo>
                    <a:pt x="706" y="147"/>
                  </a:lnTo>
                  <a:lnTo>
                    <a:pt x="695" y="150"/>
                  </a:lnTo>
                  <a:lnTo>
                    <a:pt x="686" y="152"/>
                  </a:lnTo>
                  <a:lnTo>
                    <a:pt x="678" y="152"/>
                  </a:lnTo>
                  <a:lnTo>
                    <a:pt x="670" y="157"/>
                  </a:lnTo>
                  <a:lnTo>
                    <a:pt x="663" y="160"/>
                  </a:lnTo>
                  <a:lnTo>
                    <a:pt x="655" y="163"/>
                  </a:lnTo>
                  <a:lnTo>
                    <a:pt x="656" y="155"/>
                  </a:lnTo>
                  <a:lnTo>
                    <a:pt x="657" y="143"/>
                  </a:lnTo>
                  <a:lnTo>
                    <a:pt x="660" y="133"/>
                  </a:lnTo>
                  <a:lnTo>
                    <a:pt x="663" y="120"/>
                  </a:lnTo>
                  <a:lnTo>
                    <a:pt x="665" y="112"/>
                  </a:lnTo>
                  <a:lnTo>
                    <a:pt x="665" y="100"/>
                  </a:lnTo>
                  <a:lnTo>
                    <a:pt x="663" y="93"/>
                  </a:lnTo>
                  <a:lnTo>
                    <a:pt x="653" y="84"/>
                  </a:lnTo>
                  <a:lnTo>
                    <a:pt x="645" y="84"/>
                  </a:lnTo>
                  <a:lnTo>
                    <a:pt x="640" y="86"/>
                  </a:lnTo>
                  <a:lnTo>
                    <a:pt x="635" y="86"/>
                  </a:lnTo>
                  <a:lnTo>
                    <a:pt x="629" y="90"/>
                  </a:lnTo>
                  <a:lnTo>
                    <a:pt x="623" y="93"/>
                  </a:lnTo>
                  <a:lnTo>
                    <a:pt x="615" y="98"/>
                  </a:lnTo>
                  <a:lnTo>
                    <a:pt x="609" y="100"/>
                  </a:lnTo>
                  <a:lnTo>
                    <a:pt x="600" y="105"/>
                  </a:lnTo>
                  <a:lnTo>
                    <a:pt x="593" y="112"/>
                  </a:lnTo>
                  <a:lnTo>
                    <a:pt x="585" y="114"/>
                  </a:lnTo>
                  <a:lnTo>
                    <a:pt x="579" y="118"/>
                  </a:lnTo>
                  <a:lnTo>
                    <a:pt x="569" y="128"/>
                  </a:lnTo>
                  <a:lnTo>
                    <a:pt x="565" y="131"/>
                  </a:lnTo>
                  <a:lnTo>
                    <a:pt x="561" y="136"/>
                  </a:lnTo>
                  <a:lnTo>
                    <a:pt x="565" y="120"/>
                  </a:lnTo>
                  <a:lnTo>
                    <a:pt x="565" y="107"/>
                  </a:lnTo>
                  <a:lnTo>
                    <a:pt x="568" y="91"/>
                  </a:lnTo>
                  <a:lnTo>
                    <a:pt x="565" y="75"/>
                  </a:lnTo>
                  <a:lnTo>
                    <a:pt x="565" y="62"/>
                  </a:lnTo>
                  <a:lnTo>
                    <a:pt x="561" y="51"/>
                  </a:lnTo>
                  <a:lnTo>
                    <a:pt x="557" y="42"/>
                  </a:lnTo>
                  <a:lnTo>
                    <a:pt x="551" y="36"/>
                  </a:lnTo>
                  <a:lnTo>
                    <a:pt x="541" y="36"/>
                  </a:lnTo>
                  <a:lnTo>
                    <a:pt x="531" y="37"/>
                  </a:lnTo>
                  <a:lnTo>
                    <a:pt x="518" y="42"/>
                  </a:lnTo>
                  <a:lnTo>
                    <a:pt x="506" y="48"/>
                  </a:lnTo>
                  <a:lnTo>
                    <a:pt x="493" y="53"/>
                  </a:lnTo>
                  <a:lnTo>
                    <a:pt x="485" y="61"/>
                  </a:lnTo>
                  <a:lnTo>
                    <a:pt x="476" y="67"/>
                  </a:lnTo>
                  <a:lnTo>
                    <a:pt x="472" y="70"/>
                  </a:lnTo>
                  <a:lnTo>
                    <a:pt x="472" y="56"/>
                  </a:lnTo>
                  <a:lnTo>
                    <a:pt x="466" y="45"/>
                  </a:lnTo>
                  <a:lnTo>
                    <a:pt x="462" y="34"/>
                  </a:lnTo>
                  <a:lnTo>
                    <a:pt x="457" y="24"/>
                  </a:lnTo>
                  <a:lnTo>
                    <a:pt x="450" y="15"/>
                  </a:lnTo>
                  <a:lnTo>
                    <a:pt x="441" y="8"/>
                  </a:lnTo>
                  <a:lnTo>
                    <a:pt x="430" y="2"/>
                  </a:lnTo>
                  <a:lnTo>
                    <a:pt x="420" y="0"/>
                  </a:lnTo>
                  <a:lnTo>
                    <a:pt x="409" y="4"/>
                  </a:lnTo>
                  <a:lnTo>
                    <a:pt x="401" y="8"/>
                  </a:lnTo>
                  <a:lnTo>
                    <a:pt x="394" y="15"/>
                  </a:lnTo>
                  <a:lnTo>
                    <a:pt x="388" y="24"/>
                  </a:lnTo>
                  <a:lnTo>
                    <a:pt x="382" y="34"/>
                  </a:lnTo>
                  <a:lnTo>
                    <a:pt x="380" y="46"/>
                  </a:lnTo>
                  <a:lnTo>
                    <a:pt x="375" y="58"/>
                  </a:lnTo>
                  <a:lnTo>
                    <a:pt x="370" y="56"/>
                  </a:lnTo>
                  <a:lnTo>
                    <a:pt x="362" y="51"/>
                  </a:lnTo>
                  <a:lnTo>
                    <a:pt x="355" y="43"/>
                  </a:lnTo>
                  <a:lnTo>
                    <a:pt x="346" y="37"/>
                  </a:lnTo>
                  <a:lnTo>
                    <a:pt x="337" y="32"/>
                  </a:lnTo>
                  <a:lnTo>
                    <a:pt x="326" y="28"/>
                  </a:lnTo>
                  <a:lnTo>
                    <a:pt x="318" y="27"/>
                  </a:lnTo>
                  <a:lnTo>
                    <a:pt x="310" y="27"/>
                  </a:lnTo>
                  <a:lnTo>
                    <a:pt x="306" y="28"/>
                  </a:lnTo>
                  <a:lnTo>
                    <a:pt x="302" y="34"/>
                  </a:lnTo>
                  <a:lnTo>
                    <a:pt x="302" y="46"/>
                  </a:lnTo>
                  <a:lnTo>
                    <a:pt x="306" y="58"/>
                  </a:lnTo>
                  <a:lnTo>
                    <a:pt x="310" y="72"/>
                  </a:lnTo>
                  <a:lnTo>
                    <a:pt x="315" y="88"/>
                  </a:lnTo>
                  <a:lnTo>
                    <a:pt x="319" y="103"/>
                  </a:lnTo>
                  <a:lnTo>
                    <a:pt x="326" y="114"/>
                  </a:lnTo>
                  <a:lnTo>
                    <a:pt x="321" y="112"/>
                  </a:lnTo>
                  <a:lnTo>
                    <a:pt x="315" y="107"/>
                  </a:lnTo>
                  <a:lnTo>
                    <a:pt x="309" y="103"/>
                  </a:lnTo>
                  <a:lnTo>
                    <a:pt x="301" y="98"/>
                  </a:lnTo>
                  <a:lnTo>
                    <a:pt x="294" y="91"/>
                  </a:lnTo>
                  <a:lnTo>
                    <a:pt x="286" y="84"/>
                  </a:lnTo>
                  <a:lnTo>
                    <a:pt x="278" y="79"/>
                  </a:lnTo>
                  <a:lnTo>
                    <a:pt x="269" y="72"/>
                  </a:lnTo>
                  <a:lnTo>
                    <a:pt x="261" y="69"/>
                  </a:lnTo>
                  <a:lnTo>
                    <a:pt x="251" y="65"/>
                  </a:lnTo>
                  <a:lnTo>
                    <a:pt x="245" y="60"/>
                  </a:lnTo>
                  <a:lnTo>
                    <a:pt x="235" y="56"/>
                  </a:lnTo>
                  <a:lnTo>
                    <a:pt x="228" y="53"/>
                  </a:lnTo>
                  <a:lnTo>
                    <a:pt x="223" y="53"/>
                  </a:lnTo>
                  <a:lnTo>
                    <a:pt x="215" y="51"/>
                  </a:lnTo>
                  <a:lnTo>
                    <a:pt x="211" y="53"/>
                  </a:lnTo>
                  <a:lnTo>
                    <a:pt x="204" y="58"/>
                  </a:lnTo>
                  <a:lnTo>
                    <a:pt x="200" y="65"/>
                  </a:lnTo>
                  <a:lnTo>
                    <a:pt x="200" y="72"/>
                  </a:lnTo>
                  <a:lnTo>
                    <a:pt x="206" y="82"/>
                  </a:lnTo>
                  <a:lnTo>
                    <a:pt x="211" y="91"/>
                  </a:lnTo>
                  <a:lnTo>
                    <a:pt x="218" y="103"/>
                  </a:lnTo>
                  <a:lnTo>
                    <a:pt x="223" y="112"/>
                  </a:lnTo>
                  <a:lnTo>
                    <a:pt x="227" y="118"/>
                  </a:lnTo>
                  <a:lnTo>
                    <a:pt x="223" y="114"/>
                  </a:lnTo>
                  <a:lnTo>
                    <a:pt x="220" y="112"/>
                  </a:lnTo>
                  <a:lnTo>
                    <a:pt x="211" y="103"/>
                  </a:lnTo>
                  <a:lnTo>
                    <a:pt x="204" y="100"/>
                  </a:lnTo>
                  <a:lnTo>
                    <a:pt x="198" y="98"/>
                  </a:lnTo>
                  <a:lnTo>
                    <a:pt x="191" y="93"/>
                  </a:lnTo>
                  <a:lnTo>
                    <a:pt x="186" y="90"/>
                  </a:lnTo>
                  <a:lnTo>
                    <a:pt x="176" y="86"/>
                  </a:lnTo>
                  <a:lnTo>
                    <a:pt x="172" y="84"/>
                  </a:lnTo>
                  <a:lnTo>
                    <a:pt x="166" y="82"/>
                  </a:lnTo>
                  <a:lnTo>
                    <a:pt x="159" y="82"/>
                  </a:lnTo>
                  <a:lnTo>
                    <a:pt x="155" y="81"/>
                  </a:lnTo>
                  <a:lnTo>
                    <a:pt x="151" y="82"/>
                  </a:lnTo>
                  <a:lnTo>
                    <a:pt x="146" y="82"/>
                  </a:lnTo>
                  <a:lnTo>
                    <a:pt x="143" y="84"/>
                  </a:lnTo>
                  <a:lnTo>
                    <a:pt x="140" y="91"/>
                  </a:lnTo>
                  <a:lnTo>
                    <a:pt x="143" y="100"/>
                  </a:lnTo>
                  <a:lnTo>
                    <a:pt x="148" y="112"/>
                  </a:lnTo>
                  <a:lnTo>
                    <a:pt x="155" y="122"/>
                  </a:lnTo>
                  <a:lnTo>
                    <a:pt x="166" y="133"/>
                  </a:lnTo>
                  <a:lnTo>
                    <a:pt x="172" y="143"/>
                  </a:lnTo>
                  <a:lnTo>
                    <a:pt x="180" y="152"/>
                  </a:lnTo>
                  <a:lnTo>
                    <a:pt x="186" y="160"/>
                  </a:lnTo>
                  <a:lnTo>
                    <a:pt x="176" y="155"/>
                  </a:lnTo>
                  <a:lnTo>
                    <a:pt x="170" y="152"/>
                  </a:lnTo>
                  <a:lnTo>
                    <a:pt x="160" y="147"/>
                  </a:lnTo>
                  <a:lnTo>
                    <a:pt x="151" y="142"/>
                  </a:lnTo>
                  <a:lnTo>
                    <a:pt x="142" y="138"/>
                  </a:lnTo>
                  <a:lnTo>
                    <a:pt x="132" y="133"/>
                  </a:lnTo>
                  <a:lnTo>
                    <a:pt x="122" y="131"/>
                  </a:lnTo>
                  <a:lnTo>
                    <a:pt x="111" y="127"/>
                  </a:lnTo>
                  <a:lnTo>
                    <a:pt x="103" y="124"/>
                  </a:lnTo>
                  <a:lnTo>
                    <a:pt x="96" y="122"/>
                  </a:lnTo>
                  <a:lnTo>
                    <a:pt x="88" y="120"/>
                  </a:lnTo>
                  <a:lnTo>
                    <a:pt x="80" y="119"/>
                  </a:lnTo>
                  <a:lnTo>
                    <a:pt x="73" y="118"/>
                  </a:lnTo>
                  <a:lnTo>
                    <a:pt x="68" y="119"/>
                  </a:lnTo>
                  <a:lnTo>
                    <a:pt x="65" y="120"/>
                  </a:lnTo>
                  <a:lnTo>
                    <a:pt x="64" y="122"/>
                  </a:lnTo>
                  <a:lnTo>
                    <a:pt x="64" y="129"/>
                  </a:lnTo>
                  <a:lnTo>
                    <a:pt x="68" y="138"/>
                  </a:lnTo>
                  <a:lnTo>
                    <a:pt x="76" y="151"/>
                  </a:lnTo>
                  <a:lnTo>
                    <a:pt x="85" y="162"/>
                  </a:lnTo>
                  <a:lnTo>
                    <a:pt x="96" y="174"/>
                  </a:lnTo>
                  <a:lnTo>
                    <a:pt x="111" y="188"/>
                  </a:lnTo>
                  <a:lnTo>
                    <a:pt x="122" y="195"/>
                  </a:lnTo>
                  <a:lnTo>
                    <a:pt x="132" y="204"/>
                  </a:lnTo>
                  <a:close/>
                </a:path>
              </a:pathLst>
            </a:custGeom>
            <a:solidFill>
              <a:srgbClr val="FFFF8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GB" sz="1349"/>
            </a:p>
          </p:txBody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C3624406-048A-4D78-8366-F2D1DD8F5AEF}"/>
                </a:ext>
              </a:extLst>
            </p:cNvPr>
            <p:cNvSpPr>
              <a:spLocks/>
            </p:cNvSpPr>
            <p:nvPr/>
          </p:nvSpPr>
          <p:spPr bwMode="auto">
            <a:xfrm>
              <a:off x="-82377" y="5819765"/>
              <a:ext cx="275585" cy="213754"/>
            </a:xfrm>
            <a:custGeom>
              <a:avLst/>
              <a:gdLst>
                <a:gd name="T0" fmla="*/ 226 w 553"/>
                <a:gd name="T1" fmla="*/ 66 h 390"/>
                <a:gd name="T2" fmla="*/ 251 w 553"/>
                <a:gd name="T3" fmla="*/ 79 h 390"/>
                <a:gd name="T4" fmla="*/ 263 w 553"/>
                <a:gd name="T5" fmla="*/ 72 h 390"/>
                <a:gd name="T6" fmla="*/ 279 w 553"/>
                <a:gd name="T7" fmla="*/ 76 h 390"/>
                <a:gd name="T8" fmla="*/ 298 w 553"/>
                <a:gd name="T9" fmla="*/ 76 h 390"/>
                <a:gd name="T10" fmla="*/ 346 w 553"/>
                <a:gd name="T11" fmla="*/ 22 h 390"/>
                <a:gd name="T12" fmla="*/ 323 w 553"/>
                <a:gd name="T13" fmla="*/ 80 h 390"/>
                <a:gd name="T14" fmla="*/ 334 w 553"/>
                <a:gd name="T15" fmla="*/ 94 h 390"/>
                <a:gd name="T16" fmla="*/ 364 w 553"/>
                <a:gd name="T17" fmla="*/ 79 h 390"/>
                <a:gd name="T18" fmla="*/ 353 w 553"/>
                <a:gd name="T19" fmla="*/ 96 h 390"/>
                <a:gd name="T20" fmla="*/ 366 w 553"/>
                <a:gd name="T21" fmla="*/ 110 h 390"/>
                <a:gd name="T22" fmla="*/ 381 w 553"/>
                <a:gd name="T23" fmla="*/ 119 h 390"/>
                <a:gd name="T24" fmla="*/ 392 w 553"/>
                <a:gd name="T25" fmla="*/ 132 h 390"/>
                <a:gd name="T26" fmla="*/ 401 w 553"/>
                <a:gd name="T27" fmla="*/ 148 h 390"/>
                <a:gd name="T28" fmla="*/ 453 w 553"/>
                <a:gd name="T29" fmla="*/ 141 h 390"/>
                <a:gd name="T30" fmla="*/ 528 w 553"/>
                <a:gd name="T31" fmla="*/ 129 h 390"/>
                <a:gd name="T32" fmla="*/ 504 w 553"/>
                <a:gd name="T33" fmla="*/ 134 h 390"/>
                <a:gd name="T34" fmla="*/ 438 w 553"/>
                <a:gd name="T35" fmla="*/ 148 h 390"/>
                <a:gd name="T36" fmla="*/ 410 w 553"/>
                <a:gd name="T37" fmla="*/ 167 h 390"/>
                <a:gd name="T38" fmla="*/ 450 w 553"/>
                <a:gd name="T39" fmla="*/ 179 h 390"/>
                <a:gd name="T40" fmla="*/ 470 w 553"/>
                <a:gd name="T41" fmla="*/ 184 h 390"/>
                <a:gd name="T42" fmla="*/ 418 w 553"/>
                <a:gd name="T43" fmla="*/ 187 h 390"/>
                <a:gd name="T44" fmla="*/ 405 w 553"/>
                <a:gd name="T45" fmla="*/ 208 h 390"/>
                <a:gd name="T46" fmla="*/ 402 w 553"/>
                <a:gd name="T47" fmla="*/ 227 h 390"/>
                <a:gd name="T48" fmla="*/ 386 w 553"/>
                <a:gd name="T49" fmla="*/ 234 h 390"/>
                <a:gd name="T50" fmla="*/ 401 w 553"/>
                <a:gd name="T51" fmla="*/ 252 h 390"/>
                <a:gd name="T52" fmla="*/ 381 w 553"/>
                <a:gd name="T53" fmla="*/ 246 h 390"/>
                <a:gd name="T54" fmla="*/ 364 w 553"/>
                <a:gd name="T55" fmla="*/ 248 h 390"/>
                <a:gd name="T56" fmla="*/ 369 w 553"/>
                <a:gd name="T57" fmla="*/ 270 h 390"/>
                <a:gd name="T58" fmla="*/ 425 w 553"/>
                <a:gd name="T59" fmla="*/ 335 h 390"/>
                <a:gd name="T60" fmla="*/ 390 w 553"/>
                <a:gd name="T61" fmla="*/ 303 h 390"/>
                <a:gd name="T62" fmla="*/ 346 w 553"/>
                <a:gd name="T63" fmla="*/ 262 h 390"/>
                <a:gd name="T64" fmla="*/ 333 w 553"/>
                <a:gd name="T65" fmla="*/ 281 h 390"/>
                <a:gd name="T66" fmla="*/ 361 w 553"/>
                <a:gd name="T67" fmla="*/ 360 h 390"/>
                <a:gd name="T68" fmla="*/ 305 w 553"/>
                <a:gd name="T69" fmla="*/ 265 h 390"/>
                <a:gd name="T70" fmla="*/ 273 w 553"/>
                <a:gd name="T71" fmla="*/ 295 h 390"/>
                <a:gd name="T72" fmla="*/ 258 w 553"/>
                <a:gd name="T73" fmla="*/ 265 h 390"/>
                <a:gd name="T74" fmla="*/ 237 w 553"/>
                <a:gd name="T75" fmla="*/ 258 h 390"/>
                <a:gd name="T76" fmla="*/ 210 w 553"/>
                <a:gd name="T77" fmla="*/ 298 h 390"/>
                <a:gd name="T78" fmla="*/ 195 w 553"/>
                <a:gd name="T79" fmla="*/ 335 h 390"/>
                <a:gd name="T80" fmla="*/ 213 w 553"/>
                <a:gd name="T81" fmla="*/ 247 h 390"/>
                <a:gd name="T82" fmla="*/ 147 w 553"/>
                <a:gd name="T83" fmla="*/ 295 h 390"/>
                <a:gd name="T84" fmla="*/ 175 w 553"/>
                <a:gd name="T85" fmla="*/ 252 h 390"/>
                <a:gd name="T86" fmla="*/ 180 w 553"/>
                <a:gd name="T87" fmla="*/ 228 h 390"/>
                <a:gd name="T88" fmla="*/ 168 w 553"/>
                <a:gd name="T89" fmla="*/ 215 h 390"/>
                <a:gd name="T90" fmla="*/ 136 w 553"/>
                <a:gd name="T91" fmla="*/ 211 h 390"/>
                <a:gd name="T92" fmla="*/ 64 w 553"/>
                <a:gd name="T93" fmla="*/ 227 h 390"/>
                <a:gd name="T94" fmla="*/ 33 w 553"/>
                <a:gd name="T95" fmla="*/ 234 h 390"/>
                <a:gd name="T96" fmla="*/ 112 w 553"/>
                <a:gd name="T97" fmla="*/ 209 h 390"/>
                <a:gd name="T98" fmla="*/ 156 w 553"/>
                <a:gd name="T99" fmla="*/ 190 h 390"/>
                <a:gd name="T100" fmla="*/ 139 w 553"/>
                <a:gd name="T101" fmla="*/ 165 h 390"/>
                <a:gd name="T102" fmla="*/ 104 w 553"/>
                <a:gd name="T103" fmla="*/ 161 h 390"/>
                <a:gd name="T104" fmla="*/ 146 w 553"/>
                <a:gd name="T105" fmla="*/ 152 h 390"/>
                <a:gd name="T106" fmla="*/ 155 w 553"/>
                <a:gd name="T107" fmla="*/ 139 h 390"/>
                <a:gd name="T108" fmla="*/ 158 w 553"/>
                <a:gd name="T109" fmla="*/ 122 h 390"/>
                <a:gd name="T110" fmla="*/ 130 w 553"/>
                <a:gd name="T111" fmla="*/ 100 h 390"/>
                <a:gd name="T112" fmla="*/ 78 w 553"/>
                <a:gd name="T113" fmla="*/ 61 h 390"/>
                <a:gd name="T114" fmla="*/ 88 w 553"/>
                <a:gd name="T115" fmla="*/ 68 h 390"/>
                <a:gd name="T116" fmla="*/ 139 w 553"/>
                <a:gd name="T117" fmla="*/ 96 h 390"/>
                <a:gd name="T118" fmla="*/ 178 w 553"/>
                <a:gd name="T119" fmla="*/ 104 h 390"/>
                <a:gd name="T120" fmla="*/ 184 w 553"/>
                <a:gd name="T121" fmla="*/ 94 h 390"/>
                <a:gd name="T122" fmla="*/ 206 w 553"/>
                <a:gd name="T123" fmla="*/ 89 h 390"/>
                <a:gd name="T124" fmla="*/ 164 w 553"/>
                <a:gd name="T125" fmla="*/ 0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553" h="390">
                  <a:moveTo>
                    <a:pt x="164" y="0"/>
                  </a:moveTo>
                  <a:lnTo>
                    <a:pt x="178" y="17"/>
                  </a:lnTo>
                  <a:lnTo>
                    <a:pt x="194" y="33"/>
                  </a:lnTo>
                  <a:lnTo>
                    <a:pt x="206" y="47"/>
                  </a:lnTo>
                  <a:lnTo>
                    <a:pt x="214" y="58"/>
                  </a:lnTo>
                  <a:lnTo>
                    <a:pt x="226" y="66"/>
                  </a:lnTo>
                  <a:lnTo>
                    <a:pt x="235" y="74"/>
                  </a:lnTo>
                  <a:lnTo>
                    <a:pt x="241" y="79"/>
                  </a:lnTo>
                  <a:lnTo>
                    <a:pt x="245" y="80"/>
                  </a:lnTo>
                  <a:lnTo>
                    <a:pt x="249" y="80"/>
                  </a:lnTo>
                  <a:lnTo>
                    <a:pt x="249" y="79"/>
                  </a:lnTo>
                  <a:lnTo>
                    <a:pt x="251" y="79"/>
                  </a:lnTo>
                  <a:lnTo>
                    <a:pt x="255" y="77"/>
                  </a:lnTo>
                  <a:lnTo>
                    <a:pt x="258" y="76"/>
                  </a:lnTo>
                  <a:lnTo>
                    <a:pt x="258" y="75"/>
                  </a:lnTo>
                  <a:lnTo>
                    <a:pt x="259" y="72"/>
                  </a:lnTo>
                  <a:lnTo>
                    <a:pt x="259" y="70"/>
                  </a:lnTo>
                  <a:lnTo>
                    <a:pt x="263" y="72"/>
                  </a:lnTo>
                  <a:lnTo>
                    <a:pt x="265" y="75"/>
                  </a:lnTo>
                  <a:lnTo>
                    <a:pt x="269" y="76"/>
                  </a:lnTo>
                  <a:lnTo>
                    <a:pt x="270" y="77"/>
                  </a:lnTo>
                  <a:lnTo>
                    <a:pt x="275" y="79"/>
                  </a:lnTo>
                  <a:lnTo>
                    <a:pt x="278" y="77"/>
                  </a:lnTo>
                  <a:lnTo>
                    <a:pt x="279" y="76"/>
                  </a:lnTo>
                  <a:lnTo>
                    <a:pt x="283" y="72"/>
                  </a:lnTo>
                  <a:lnTo>
                    <a:pt x="283" y="79"/>
                  </a:lnTo>
                  <a:lnTo>
                    <a:pt x="286" y="80"/>
                  </a:lnTo>
                  <a:lnTo>
                    <a:pt x="291" y="80"/>
                  </a:lnTo>
                  <a:lnTo>
                    <a:pt x="291" y="79"/>
                  </a:lnTo>
                  <a:lnTo>
                    <a:pt x="298" y="76"/>
                  </a:lnTo>
                  <a:lnTo>
                    <a:pt x="303" y="72"/>
                  </a:lnTo>
                  <a:lnTo>
                    <a:pt x="311" y="66"/>
                  </a:lnTo>
                  <a:lnTo>
                    <a:pt x="319" y="58"/>
                  </a:lnTo>
                  <a:lnTo>
                    <a:pt x="329" y="47"/>
                  </a:lnTo>
                  <a:lnTo>
                    <a:pt x="338" y="36"/>
                  </a:lnTo>
                  <a:lnTo>
                    <a:pt x="346" y="22"/>
                  </a:lnTo>
                  <a:lnTo>
                    <a:pt x="341" y="33"/>
                  </a:lnTo>
                  <a:lnTo>
                    <a:pt x="335" y="44"/>
                  </a:lnTo>
                  <a:lnTo>
                    <a:pt x="331" y="57"/>
                  </a:lnTo>
                  <a:lnTo>
                    <a:pt x="329" y="66"/>
                  </a:lnTo>
                  <a:lnTo>
                    <a:pt x="326" y="75"/>
                  </a:lnTo>
                  <a:lnTo>
                    <a:pt x="323" y="80"/>
                  </a:lnTo>
                  <a:lnTo>
                    <a:pt x="321" y="85"/>
                  </a:lnTo>
                  <a:lnTo>
                    <a:pt x="321" y="87"/>
                  </a:lnTo>
                  <a:lnTo>
                    <a:pt x="323" y="87"/>
                  </a:lnTo>
                  <a:lnTo>
                    <a:pt x="326" y="89"/>
                  </a:lnTo>
                  <a:lnTo>
                    <a:pt x="330" y="90"/>
                  </a:lnTo>
                  <a:lnTo>
                    <a:pt x="334" y="94"/>
                  </a:lnTo>
                  <a:lnTo>
                    <a:pt x="335" y="94"/>
                  </a:lnTo>
                  <a:lnTo>
                    <a:pt x="338" y="93"/>
                  </a:lnTo>
                  <a:lnTo>
                    <a:pt x="344" y="89"/>
                  </a:lnTo>
                  <a:lnTo>
                    <a:pt x="349" y="85"/>
                  </a:lnTo>
                  <a:lnTo>
                    <a:pt x="356" y="82"/>
                  </a:lnTo>
                  <a:lnTo>
                    <a:pt x="364" y="79"/>
                  </a:lnTo>
                  <a:lnTo>
                    <a:pt x="373" y="74"/>
                  </a:lnTo>
                  <a:lnTo>
                    <a:pt x="381" y="70"/>
                  </a:lnTo>
                  <a:lnTo>
                    <a:pt x="370" y="76"/>
                  </a:lnTo>
                  <a:lnTo>
                    <a:pt x="358" y="89"/>
                  </a:lnTo>
                  <a:lnTo>
                    <a:pt x="354" y="94"/>
                  </a:lnTo>
                  <a:lnTo>
                    <a:pt x="353" y="96"/>
                  </a:lnTo>
                  <a:lnTo>
                    <a:pt x="353" y="100"/>
                  </a:lnTo>
                  <a:lnTo>
                    <a:pt x="354" y="100"/>
                  </a:lnTo>
                  <a:lnTo>
                    <a:pt x="356" y="101"/>
                  </a:lnTo>
                  <a:lnTo>
                    <a:pt x="358" y="103"/>
                  </a:lnTo>
                  <a:lnTo>
                    <a:pt x="364" y="108"/>
                  </a:lnTo>
                  <a:lnTo>
                    <a:pt x="366" y="110"/>
                  </a:lnTo>
                  <a:lnTo>
                    <a:pt x="370" y="112"/>
                  </a:lnTo>
                  <a:lnTo>
                    <a:pt x="373" y="113"/>
                  </a:lnTo>
                  <a:lnTo>
                    <a:pt x="373" y="115"/>
                  </a:lnTo>
                  <a:lnTo>
                    <a:pt x="374" y="115"/>
                  </a:lnTo>
                  <a:lnTo>
                    <a:pt x="378" y="118"/>
                  </a:lnTo>
                  <a:lnTo>
                    <a:pt x="381" y="119"/>
                  </a:lnTo>
                  <a:lnTo>
                    <a:pt x="382" y="122"/>
                  </a:lnTo>
                  <a:lnTo>
                    <a:pt x="385" y="122"/>
                  </a:lnTo>
                  <a:lnTo>
                    <a:pt x="386" y="124"/>
                  </a:lnTo>
                  <a:lnTo>
                    <a:pt x="390" y="127"/>
                  </a:lnTo>
                  <a:lnTo>
                    <a:pt x="390" y="129"/>
                  </a:lnTo>
                  <a:lnTo>
                    <a:pt x="392" y="132"/>
                  </a:lnTo>
                  <a:lnTo>
                    <a:pt x="393" y="134"/>
                  </a:lnTo>
                  <a:lnTo>
                    <a:pt x="393" y="137"/>
                  </a:lnTo>
                  <a:lnTo>
                    <a:pt x="396" y="137"/>
                  </a:lnTo>
                  <a:lnTo>
                    <a:pt x="397" y="141"/>
                  </a:lnTo>
                  <a:lnTo>
                    <a:pt x="401" y="142"/>
                  </a:lnTo>
                  <a:lnTo>
                    <a:pt x="401" y="148"/>
                  </a:lnTo>
                  <a:lnTo>
                    <a:pt x="410" y="148"/>
                  </a:lnTo>
                  <a:lnTo>
                    <a:pt x="418" y="146"/>
                  </a:lnTo>
                  <a:lnTo>
                    <a:pt x="425" y="144"/>
                  </a:lnTo>
                  <a:lnTo>
                    <a:pt x="434" y="144"/>
                  </a:lnTo>
                  <a:lnTo>
                    <a:pt x="445" y="142"/>
                  </a:lnTo>
                  <a:lnTo>
                    <a:pt x="453" y="141"/>
                  </a:lnTo>
                  <a:lnTo>
                    <a:pt x="468" y="139"/>
                  </a:lnTo>
                  <a:lnTo>
                    <a:pt x="478" y="137"/>
                  </a:lnTo>
                  <a:lnTo>
                    <a:pt x="491" y="134"/>
                  </a:lnTo>
                  <a:lnTo>
                    <a:pt x="504" y="134"/>
                  </a:lnTo>
                  <a:lnTo>
                    <a:pt x="516" y="132"/>
                  </a:lnTo>
                  <a:lnTo>
                    <a:pt x="528" y="129"/>
                  </a:lnTo>
                  <a:lnTo>
                    <a:pt x="541" y="129"/>
                  </a:lnTo>
                  <a:lnTo>
                    <a:pt x="553" y="127"/>
                  </a:lnTo>
                  <a:lnTo>
                    <a:pt x="541" y="129"/>
                  </a:lnTo>
                  <a:lnTo>
                    <a:pt x="528" y="129"/>
                  </a:lnTo>
                  <a:lnTo>
                    <a:pt x="517" y="132"/>
                  </a:lnTo>
                  <a:lnTo>
                    <a:pt x="504" y="134"/>
                  </a:lnTo>
                  <a:lnTo>
                    <a:pt x="492" y="134"/>
                  </a:lnTo>
                  <a:lnTo>
                    <a:pt x="478" y="137"/>
                  </a:lnTo>
                  <a:lnTo>
                    <a:pt x="469" y="141"/>
                  </a:lnTo>
                  <a:lnTo>
                    <a:pt x="456" y="142"/>
                  </a:lnTo>
                  <a:lnTo>
                    <a:pt x="446" y="144"/>
                  </a:lnTo>
                  <a:lnTo>
                    <a:pt x="438" y="148"/>
                  </a:lnTo>
                  <a:lnTo>
                    <a:pt x="430" y="151"/>
                  </a:lnTo>
                  <a:lnTo>
                    <a:pt x="422" y="153"/>
                  </a:lnTo>
                  <a:lnTo>
                    <a:pt x="416" y="156"/>
                  </a:lnTo>
                  <a:lnTo>
                    <a:pt x="413" y="158"/>
                  </a:lnTo>
                  <a:lnTo>
                    <a:pt x="410" y="162"/>
                  </a:lnTo>
                  <a:lnTo>
                    <a:pt x="410" y="167"/>
                  </a:lnTo>
                  <a:lnTo>
                    <a:pt x="413" y="172"/>
                  </a:lnTo>
                  <a:lnTo>
                    <a:pt x="416" y="174"/>
                  </a:lnTo>
                  <a:lnTo>
                    <a:pt x="422" y="175"/>
                  </a:lnTo>
                  <a:lnTo>
                    <a:pt x="428" y="176"/>
                  </a:lnTo>
                  <a:lnTo>
                    <a:pt x="436" y="179"/>
                  </a:lnTo>
                  <a:lnTo>
                    <a:pt x="450" y="179"/>
                  </a:lnTo>
                  <a:lnTo>
                    <a:pt x="458" y="180"/>
                  </a:lnTo>
                  <a:lnTo>
                    <a:pt x="469" y="181"/>
                  </a:lnTo>
                  <a:lnTo>
                    <a:pt x="495" y="181"/>
                  </a:lnTo>
                  <a:lnTo>
                    <a:pt x="503" y="184"/>
                  </a:lnTo>
                  <a:lnTo>
                    <a:pt x="516" y="184"/>
                  </a:lnTo>
                  <a:lnTo>
                    <a:pt x="470" y="184"/>
                  </a:lnTo>
                  <a:lnTo>
                    <a:pt x="462" y="185"/>
                  </a:lnTo>
                  <a:lnTo>
                    <a:pt x="446" y="185"/>
                  </a:lnTo>
                  <a:lnTo>
                    <a:pt x="438" y="186"/>
                  </a:lnTo>
                  <a:lnTo>
                    <a:pt x="428" y="186"/>
                  </a:lnTo>
                  <a:lnTo>
                    <a:pt x="422" y="187"/>
                  </a:lnTo>
                  <a:lnTo>
                    <a:pt x="418" y="187"/>
                  </a:lnTo>
                  <a:lnTo>
                    <a:pt x="413" y="189"/>
                  </a:lnTo>
                  <a:lnTo>
                    <a:pt x="410" y="194"/>
                  </a:lnTo>
                  <a:lnTo>
                    <a:pt x="410" y="203"/>
                  </a:lnTo>
                  <a:lnTo>
                    <a:pt x="406" y="204"/>
                  </a:lnTo>
                  <a:lnTo>
                    <a:pt x="406" y="205"/>
                  </a:lnTo>
                  <a:lnTo>
                    <a:pt x="405" y="208"/>
                  </a:lnTo>
                  <a:lnTo>
                    <a:pt x="405" y="210"/>
                  </a:lnTo>
                  <a:lnTo>
                    <a:pt x="401" y="215"/>
                  </a:lnTo>
                  <a:lnTo>
                    <a:pt x="398" y="217"/>
                  </a:lnTo>
                  <a:lnTo>
                    <a:pt x="398" y="220"/>
                  </a:lnTo>
                  <a:lnTo>
                    <a:pt x="401" y="224"/>
                  </a:lnTo>
                  <a:lnTo>
                    <a:pt x="402" y="227"/>
                  </a:lnTo>
                  <a:lnTo>
                    <a:pt x="410" y="229"/>
                  </a:lnTo>
                  <a:lnTo>
                    <a:pt x="396" y="229"/>
                  </a:lnTo>
                  <a:lnTo>
                    <a:pt x="393" y="232"/>
                  </a:lnTo>
                  <a:lnTo>
                    <a:pt x="390" y="232"/>
                  </a:lnTo>
                  <a:lnTo>
                    <a:pt x="390" y="232"/>
                  </a:lnTo>
                  <a:lnTo>
                    <a:pt x="386" y="234"/>
                  </a:lnTo>
                  <a:lnTo>
                    <a:pt x="390" y="234"/>
                  </a:lnTo>
                  <a:lnTo>
                    <a:pt x="390" y="237"/>
                  </a:lnTo>
                  <a:lnTo>
                    <a:pt x="393" y="241"/>
                  </a:lnTo>
                  <a:lnTo>
                    <a:pt x="396" y="246"/>
                  </a:lnTo>
                  <a:lnTo>
                    <a:pt x="398" y="248"/>
                  </a:lnTo>
                  <a:lnTo>
                    <a:pt x="401" y="252"/>
                  </a:lnTo>
                  <a:lnTo>
                    <a:pt x="405" y="257"/>
                  </a:lnTo>
                  <a:lnTo>
                    <a:pt x="401" y="253"/>
                  </a:lnTo>
                  <a:lnTo>
                    <a:pt x="396" y="251"/>
                  </a:lnTo>
                  <a:lnTo>
                    <a:pt x="390" y="248"/>
                  </a:lnTo>
                  <a:lnTo>
                    <a:pt x="385" y="247"/>
                  </a:lnTo>
                  <a:lnTo>
                    <a:pt x="381" y="246"/>
                  </a:lnTo>
                  <a:lnTo>
                    <a:pt x="373" y="246"/>
                  </a:lnTo>
                  <a:lnTo>
                    <a:pt x="370" y="246"/>
                  </a:lnTo>
                  <a:lnTo>
                    <a:pt x="366" y="246"/>
                  </a:lnTo>
                  <a:lnTo>
                    <a:pt x="366" y="247"/>
                  </a:lnTo>
                  <a:lnTo>
                    <a:pt x="364" y="247"/>
                  </a:lnTo>
                  <a:lnTo>
                    <a:pt x="364" y="248"/>
                  </a:lnTo>
                  <a:lnTo>
                    <a:pt x="360" y="251"/>
                  </a:lnTo>
                  <a:lnTo>
                    <a:pt x="360" y="253"/>
                  </a:lnTo>
                  <a:lnTo>
                    <a:pt x="361" y="257"/>
                  </a:lnTo>
                  <a:lnTo>
                    <a:pt x="364" y="262"/>
                  </a:lnTo>
                  <a:lnTo>
                    <a:pt x="364" y="265"/>
                  </a:lnTo>
                  <a:lnTo>
                    <a:pt x="369" y="270"/>
                  </a:lnTo>
                  <a:lnTo>
                    <a:pt x="374" y="276"/>
                  </a:lnTo>
                  <a:lnTo>
                    <a:pt x="381" y="285"/>
                  </a:lnTo>
                  <a:lnTo>
                    <a:pt x="390" y="295"/>
                  </a:lnTo>
                  <a:lnTo>
                    <a:pt x="398" y="305"/>
                  </a:lnTo>
                  <a:lnTo>
                    <a:pt x="410" y="320"/>
                  </a:lnTo>
                  <a:lnTo>
                    <a:pt x="425" y="335"/>
                  </a:lnTo>
                  <a:lnTo>
                    <a:pt x="441" y="352"/>
                  </a:lnTo>
                  <a:lnTo>
                    <a:pt x="433" y="344"/>
                  </a:lnTo>
                  <a:lnTo>
                    <a:pt x="425" y="335"/>
                  </a:lnTo>
                  <a:lnTo>
                    <a:pt x="406" y="319"/>
                  </a:lnTo>
                  <a:lnTo>
                    <a:pt x="398" y="309"/>
                  </a:lnTo>
                  <a:lnTo>
                    <a:pt x="390" y="303"/>
                  </a:lnTo>
                  <a:lnTo>
                    <a:pt x="374" y="287"/>
                  </a:lnTo>
                  <a:lnTo>
                    <a:pt x="369" y="281"/>
                  </a:lnTo>
                  <a:lnTo>
                    <a:pt x="361" y="276"/>
                  </a:lnTo>
                  <a:lnTo>
                    <a:pt x="356" y="270"/>
                  </a:lnTo>
                  <a:lnTo>
                    <a:pt x="350" y="267"/>
                  </a:lnTo>
                  <a:lnTo>
                    <a:pt x="346" y="262"/>
                  </a:lnTo>
                  <a:lnTo>
                    <a:pt x="341" y="262"/>
                  </a:lnTo>
                  <a:lnTo>
                    <a:pt x="338" y="260"/>
                  </a:lnTo>
                  <a:lnTo>
                    <a:pt x="335" y="260"/>
                  </a:lnTo>
                  <a:lnTo>
                    <a:pt x="333" y="265"/>
                  </a:lnTo>
                  <a:lnTo>
                    <a:pt x="331" y="270"/>
                  </a:lnTo>
                  <a:lnTo>
                    <a:pt x="333" y="281"/>
                  </a:lnTo>
                  <a:lnTo>
                    <a:pt x="338" y="296"/>
                  </a:lnTo>
                  <a:lnTo>
                    <a:pt x="344" y="314"/>
                  </a:lnTo>
                  <a:lnTo>
                    <a:pt x="352" y="335"/>
                  </a:lnTo>
                  <a:lnTo>
                    <a:pt x="361" y="361"/>
                  </a:lnTo>
                  <a:lnTo>
                    <a:pt x="374" y="390"/>
                  </a:lnTo>
                  <a:lnTo>
                    <a:pt x="361" y="360"/>
                  </a:lnTo>
                  <a:lnTo>
                    <a:pt x="350" y="335"/>
                  </a:lnTo>
                  <a:lnTo>
                    <a:pt x="338" y="314"/>
                  </a:lnTo>
                  <a:lnTo>
                    <a:pt x="329" y="295"/>
                  </a:lnTo>
                  <a:lnTo>
                    <a:pt x="319" y="284"/>
                  </a:lnTo>
                  <a:lnTo>
                    <a:pt x="314" y="273"/>
                  </a:lnTo>
                  <a:lnTo>
                    <a:pt x="305" y="265"/>
                  </a:lnTo>
                  <a:lnTo>
                    <a:pt x="283" y="265"/>
                  </a:lnTo>
                  <a:lnTo>
                    <a:pt x="278" y="267"/>
                  </a:lnTo>
                  <a:lnTo>
                    <a:pt x="275" y="276"/>
                  </a:lnTo>
                  <a:lnTo>
                    <a:pt x="275" y="287"/>
                  </a:lnTo>
                  <a:lnTo>
                    <a:pt x="275" y="303"/>
                  </a:lnTo>
                  <a:lnTo>
                    <a:pt x="273" y="295"/>
                  </a:lnTo>
                  <a:lnTo>
                    <a:pt x="270" y="287"/>
                  </a:lnTo>
                  <a:lnTo>
                    <a:pt x="269" y="281"/>
                  </a:lnTo>
                  <a:lnTo>
                    <a:pt x="266" y="276"/>
                  </a:lnTo>
                  <a:lnTo>
                    <a:pt x="263" y="270"/>
                  </a:lnTo>
                  <a:lnTo>
                    <a:pt x="259" y="267"/>
                  </a:lnTo>
                  <a:lnTo>
                    <a:pt x="258" y="265"/>
                  </a:lnTo>
                  <a:lnTo>
                    <a:pt x="257" y="262"/>
                  </a:lnTo>
                  <a:lnTo>
                    <a:pt x="251" y="262"/>
                  </a:lnTo>
                  <a:lnTo>
                    <a:pt x="249" y="262"/>
                  </a:lnTo>
                  <a:lnTo>
                    <a:pt x="243" y="262"/>
                  </a:lnTo>
                  <a:lnTo>
                    <a:pt x="241" y="260"/>
                  </a:lnTo>
                  <a:lnTo>
                    <a:pt x="237" y="258"/>
                  </a:lnTo>
                  <a:lnTo>
                    <a:pt x="235" y="257"/>
                  </a:lnTo>
                  <a:lnTo>
                    <a:pt x="231" y="253"/>
                  </a:lnTo>
                  <a:lnTo>
                    <a:pt x="227" y="258"/>
                  </a:lnTo>
                  <a:lnTo>
                    <a:pt x="223" y="267"/>
                  </a:lnTo>
                  <a:lnTo>
                    <a:pt x="215" y="281"/>
                  </a:lnTo>
                  <a:lnTo>
                    <a:pt x="210" y="298"/>
                  </a:lnTo>
                  <a:lnTo>
                    <a:pt x="203" y="316"/>
                  </a:lnTo>
                  <a:lnTo>
                    <a:pt x="197" y="333"/>
                  </a:lnTo>
                  <a:lnTo>
                    <a:pt x="191" y="352"/>
                  </a:lnTo>
                  <a:lnTo>
                    <a:pt x="187" y="366"/>
                  </a:lnTo>
                  <a:lnTo>
                    <a:pt x="191" y="352"/>
                  </a:lnTo>
                  <a:lnTo>
                    <a:pt x="195" y="335"/>
                  </a:lnTo>
                  <a:lnTo>
                    <a:pt x="203" y="316"/>
                  </a:lnTo>
                  <a:lnTo>
                    <a:pt x="209" y="295"/>
                  </a:lnTo>
                  <a:lnTo>
                    <a:pt x="213" y="279"/>
                  </a:lnTo>
                  <a:lnTo>
                    <a:pt x="214" y="265"/>
                  </a:lnTo>
                  <a:lnTo>
                    <a:pt x="214" y="252"/>
                  </a:lnTo>
                  <a:lnTo>
                    <a:pt x="213" y="247"/>
                  </a:lnTo>
                  <a:lnTo>
                    <a:pt x="206" y="247"/>
                  </a:lnTo>
                  <a:lnTo>
                    <a:pt x="199" y="251"/>
                  </a:lnTo>
                  <a:lnTo>
                    <a:pt x="188" y="257"/>
                  </a:lnTo>
                  <a:lnTo>
                    <a:pt x="178" y="265"/>
                  </a:lnTo>
                  <a:lnTo>
                    <a:pt x="168" y="276"/>
                  </a:lnTo>
                  <a:lnTo>
                    <a:pt x="147" y="295"/>
                  </a:lnTo>
                  <a:lnTo>
                    <a:pt x="139" y="309"/>
                  </a:lnTo>
                  <a:lnTo>
                    <a:pt x="144" y="300"/>
                  </a:lnTo>
                  <a:lnTo>
                    <a:pt x="151" y="291"/>
                  </a:lnTo>
                  <a:lnTo>
                    <a:pt x="159" y="279"/>
                  </a:lnTo>
                  <a:lnTo>
                    <a:pt x="168" y="265"/>
                  </a:lnTo>
                  <a:lnTo>
                    <a:pt x="175" y="252"/>
                  </a:lnTo>
                  <a:lnTo>
                    <a:pt x="183" y="243"/>
                  </a:lnTo>
                  <a:lnTo>
                    <a:pt x="187" y="237"/>
                  </a:lnTo>
                  <a:lnTo>
                    <a:pt x="188" y="234"/>
                  </a:lnTo>
                  <a:lnTo>
                    <a:pt x="187" y="232"/>
                  </a:lnTo>
                  <a:lnTo>
                    <a:pt x="183" y="229"/>
                  </a:lnTo>
                  <a:lnTo>
                    <a:pt x="180" y="228"/>
                  </a:lnTo>
                  <a:lnTo>
                    <a:pt x="180" y="227"/>
                  </a:lnTo>
                  <a:lnTo>
                    <a:pt x="178" y="227"/>
                  </a:lnTo>
                  <a:lnTo>
                    <a:pt x="172" y="224"/>
                  </a:lnTo>
                  <a:lnTo>
                    <a:pt x="171" y="222"/>
                  </a:lnTo>
                  <a:lnTo>
                    <a:pt x="171" y="219"/>
                  </a:lnTo>
                  <a:lnTo>
                    <a:pt x="168" y="215"/>
                  </a:lnTo>
                  <a:lnTo>
                    <a:pt x="166" y="213"/>
                  </a:lnTo>
                  <a:lnTo>
                    <a:pt x="166" y="211"/>
                  </a:lnTo>
                  <a:lnTo>
                    <a:pt x="163" y="209"/>
                  </a:lnTo>
                  <a:lnTo>
                    <a:pt x="151" y="209"/>
                  </a:lnTo>
                  <a:lnTo>
                    <a:pt x="144" y="210"/>
                  </a:lnTo>
                  <a:lnTo>
                    <a:pt x="136" y="211"/>
                  </a:lnTo>
                  <a:lnTo>
                    <a:pt x="127" y="213"/>
                  </a:lnTo>
                  <a:lnTo>
                    <a:pt x="116" y="215"/>
                  </a:lnTo>
                  <a:lnTo>
                    <a:pt x="107" y="217"/>
                  </a:lnTo>
                  <a:lnTo>
                    <a:pt x="94" y="220"/>
                  </a:lnTo>
                  <a:lnTo>
                    <a:pt x="79" y="224"/>
                  </a:lnTo>
                  <a:lnTo>
                    <a:pt x="64" y="227"/>
                  </a:lnTo>
                  <a:lnTo>
                    <a:pt x="51" y="229"/>
                  </a:lnTo>
                  <a:lnTo>
                    <a:pt x="36" y="234"/>
                  </a:lnTo>
                  <a:lnTo>
                    <a:pt x="19" y="241"/>
                  </a:lnTo>
                  <a:lnTo>
                    <a:pt x="0" y="246"/>
                  </a:lnTo>
                  <a:lnTo>
                    <a:pt x="17" y="241"/>
                  </a:lnTo>
                  <a:lnTo>
                    <a:pt x="33" y="234"/>
                  </a:lnTo>
                  <a:lnTo>
                    <a:pt x="48" y="229"/>
                  </a:lnTo>
                  <a:lnTo>
                    <a:pt x="63" y="227"/>
                  </a:lnTo>
                  <a:lnTo>
                    <a:pt x="78" y="222"/>
                  </a:lnTo>
                  <a:lnTo>
                    <a:pt x="88" y="217"/>
                  </a:lnTo>
                  <a:lnTo>
                    <a:pt x="100" y="213"/>
                  </a:lnTo>
                  <a:lnTo>
                    <a:pt x="112" y="209"/>
                  </a:lnTo>
                  <a:lnTo>
                    <a:pt x="122" y="205"/>
                  </a:lnTo>
                  <a:lnTo>
                    <a:pt x="130" y="203"/>
                  </a:lnTo>
                  <a:lnTo>
                    <a:pt x="136" y="200"/>
                  </a:lnTo>
                  <a:lnTo>
                    <a:pt x="144" y="196"/>
                  </a:lnTo>
                  <a:lnTo>
                    <a:pt x="150" y="196"/>
                  </a:lnTo>
                  <a:lnTo>
                    <a:pt x="156" y="190"/>
                  </a:lnTo>
                  <a:lnTo>
                    <a:pt x="155" y="187"/>
                  </a:lnTo>
                  <a:lnTo>
                    <a:pt x="155" y="184"/>
                  </a:lnTo>
                  <a:lnTo>
                    <a:pt x="152" y="181"/>
                  </a:lnTo>
                  <a:lnTo>
                    <a:pt x="151" y="181"/>
                  </a:lnTo>
                  <a:lnTo>
                    <a:pt x="150" y="175"/>
                  </a:lnTo>
                  <a:lnTo>
                    <a:pt x="139" y="165"/>
                  </a:lnTo>
                  <a:lnTo>
                    <a:pt x="132" y="163"/>
                  </a:lnTo>
                  <a:lnTo>
                    <a:pt x="123" y="162"/>
                  </a:lnTo>
                  <a:lnTo>
                    <a:pt x="114" y="161"/>
                  </a:lnTo>
                  <a:lnTo>
                    <a:pt x="88" y="161"/>
                  </a:lnTo>
                  <a:lnTo>
                    <a:pt x="96" y="161"/>
                  </a:lnTo>
                  <a:lnTo>
                    <a:pt x="104" y="161"/>
                  </a:lnTo>
                  <a:lnTo>
                    <a:pt x="115" y="158"/>
                  </a:lnTo>
                  <a:lnTo>
                    <a:pt x="123" y="156"/>
                  </a:lnTo>
                  <a:lnTo>
                    <a:pt x="132" y="156"/>
                  </a:lnTo>
                  <a:lnTo>
                    <a:pt x="139" y="156"/>
                  </a:lnTo>
                  <a:lnTo>
                    <a:pt x="144" y="153"/>
                  </a:lnTo>
                  <a:lnTo>
                    <a:pt x="146" y="152"/>
                  </a:lnTo>
                  <a:lnTo>
                    <a:pt x="147" y="148"/>
                  </a:lnTo>
                  <a:lnTo>
                    <a:pt x="147" y="146"/>
                  </a:lnTo>
                  <a:lnTo>
                    <a:pt x="148" y="144"/>
                  </a:lnTo>
                  <a:lnTo>
                    <a:pt x="147" y="142"/>
                  </a:lnTo>
                  <a:lnTo>
                    <a:pt x="151" y="141"/>
                  </a:lnTo>
                  <a:lnTo>
                    <a:pt x="155" y="139"/>
                  </a:lnTo>
                  <a:lnTo>
                    <a:pt x="156" y="137"/>
                  </a:lnTo>
                  <a:lnTo>
                    <a:pt x="156" y="137"/>
                  </a:lnTo>
                  <a:lnTo>
                    <a:pt x="158" y="134"/>
                  </a:lnTo>
                  <a:lnTo>
                    <a:pt x="159" y="132"/>
                  </a:lnTo>
                  <a:lnTo>
                    <a:pt x="159" y="124"/>
                  </a:lnTo>
                  <a:lnTo>
                    <a:pt x="158" y="122"/>
                  </a:lnTo>
                  <a:lnTo>
                    <a:pt x="155" y="120"/>
                  </a:lnTo>
                  <a:lnTo>
                    <a:pt x="151" y="118"/>
                  </a:lnTo>
                  <a:lnTo>
                    <a:pt x="147" y="115"/>
                  </a:lnTo>
                  <a:lnTo>
                    <a:pt x="143" y="112"/>
                  </a:lnTo>
                  <a:lnTo>
                    <a:pt x="136" y="106"/>
                  </a:lnTo>
                  <a:lnTo>
                    <a:pt x="130" y="100"/>
                  </a:lnTo>
                  <a:lnTo>
                    <a:pt x="123" y="94"/>
                  </a:lnTo>
                  <a:lnTo>
                    <a:pt x="115" y="89"/>
                  </a:lnTo>
                  <a:lnTo>
                    <a:pt x="107" y="82"/>
                  </a:lnTo>
                  <a:lnTo>
                    <a:pt x="98" y="75"/>
                  </a:lnTo>
                  <a:lnTo>
                    <a:pt x="88" y="68"/>
                  </a:lnTo>
                  <a:lnTo>
                    <a:pt x="78" y="61"/>
                  </a:lnTo>
                  <a:lnTo>
                    <a:pt x="68" y="53"/>
                  </a:lnTo>
                  <a:lnTo>
                    <a:pt x="55" y="44"/>
                  </a:lnTo>
                  <a:lnTo>
                    <a:pt x="63" y="50"/>
                  </a:lnTo>
                  <a:lnTo>
                    <a:pt x="72" y="55"/>
                  </a:lnTo>
                  <a:lnTo>
                    <a:pt x="82" y="63"/>
                  </a:lnTo>
                  <a:lnTo>
                    <a:pt x="88" y="68"/>
                  </a:lnTo>
                  <a:lnTo>
                    <a:pt x="99" y="74"/>
                  </a:lnTo>
                  <a:lnTo>
                    <a:pt x="107" y="79"/>
                  </a:lnTo>
                  <a:lnTo>
                    <a:pt x="115" y="82"/>
                  </a:lnTo>
                  <a:lnTo>
                    <a:pt x="126" y="89"/>
                  </a:lnTo>
                  <a:lnTo>
                    <a:pt x="132" y="94"/>
                  </a:lnTo>
                  <a:lnTo>
                    <a:pt x="139" y="96"/>
                  </a:lnTo>
                  <a:lnTo>
                    <a:pt x="147" y="100"/>
                  </a:lnTo>
                  <a:lnTo>
                    <a:pt x="152" y="103"/>
                  </a:lnTo>
                  <a:lnTo>
                    <a:pt x="159" y="105"/>
                  </a:lnTo>
                  <a:lnTo>
                    <a:pt x="163" y="106"/>
                  </a:lnTo>
                  <a:lnTo>
                    <a:pt x="171" y="106"/>
                  </a:lnTo>
                  <a:lnTo>
                    <a:pt x="178" y="104"/>
                  </a:lnTo>
                  <a:lnTo>
                    <a:pt x="178" y="100"/>
                  </a:lnTo>
                  <a:lnTo>
                    <a:pt x="178" y="94"/>
                  </a:lnTo>
                  <a:lnTo>
                    <a:pt x="175" y="90"/>
                  </a:lnTo>
                  <a:lnTo>
                    <a:pt x="178" y="93"/>
                  </a:lnTo>
                  <a:lnTo>
                    <a:pt x="182" y="94"/>
                  </a:lnTo>
                  <a:lnTo>
                    <a:pt x="184" y="94"/>
                  </a:lnTo>
                  <a:lnTo>
                    <a:pt x="187" y="96"/>
                  </a:lnTo>
                  <a:lnTo>
                    <a:pt x="193" y="96"/>
                  </a:lnTo>
                  <a:lnTo>
                    <a:pt x="199" y="96"/>
                  </a:lnTo>
                  <a:lnTo>
                    <a:pt x="201" y="96"/>
                  </a:lnTo>
                  <a:lnTo>
                    <a:pt x="205" y="94"/>
                  </a:lnTo>
                  <a:lnTo>
                    <a:pt x="206" y="89"/>
                  </a:lnTo>
                  <a:lnTo>
                    <a:pt x="206" y="82"/>
                  </a:lnTo>
                  <a:lnTo>
                    <a:pt x="203" y="74"/>
                  </a:lnTo>
                  <a:lnTo>
                    <a:pt x="199" y="62"/>
                  </a:lnTo>
                  <a:lnTo>
                    <a:pt x="191" y="47"/>
                  </a:lnTo>
                  <a:lnTo>
                    <a:pt x="178" y="25"/>
                  </a:lnTo>
                  <a:lnTo>
                    <a:pt x="164" y="0"/>
                  </a:lnTo>
                  <a:close/>
                </a:path>
              </a:pathLst>
            </a:custGeom>
            <a:solidFill>
              <a:srgbClr val="FF8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GB" sz="1349"/>
            </a:p>
          </p:txBody>
        </p:sp>
      </p:grpSp>
      <p:sp>
        <p:nvSpPr>
          <p:cNvPr id="30" name="Freeform 19">
            <a:extLst>
              <a:ext uri="{FF2B5EF4-FFF2-40B4-BE49-F238E27FC236}">
                <a16:creationId xmlns:a16="http://schemas.microsoft.com/office/drawing/2014/main" id="{98D2FDD4-399F-4382-85A2-B8CBF44F448B}"/>
              </a:ext>
            </a:extLst>
          </p:cNvPr>
          <p:cNvSpPr>
            <a:spLocks/>
          </p:cNvSpPr>
          <p:nvPr/>
        </p:nvSpPr>
        <p:spPr bwMode="auto">
          <a:xfrm>
            <a:off x="1883918" y="7062811"/>
            <a:ext cx="456812" cy="374891"/>
          </a:xfrm>
          <a:custGeom>
            <a:avLst/>
            <a:gdLst>
              <a:gd name="T0" fmla="*/ 69 w 915"/>
              <a:gd name="T1" fmla="*/ 216 h 683"/>
              <a:gd name="T2" fmla="*/ 113 w 915"/>
              <a:gd name="T3" fmla="*/ 260 h 683"/>
              <a:gd name="T4" fmla="*/ 45 w 915"/>
              <a:gd name="T5" fmla="*/ 270 h 683"/>
              <a:gd name="T6" fmla="*/ 0 w 915"/>
              <a:gd name="T7" fmla="*/ 295 h 683"/>
              <a:gd name="T8" fmla="*/ 67 w 915"/>
              <a:gd name="T9" fmla="*/ 333 h 683"/>
              <a:gd name="T10" fmla="*/ 119 w 915"/>
              <a:gd name="T11" fmla="*/ 356 h 683"/>
              <a:gd name="T12" fmla="*/ 49 w 915"/>
              <a:gd name="T13" fmla="*/ 391 h 683"/>
              <a:gd name="T14" fmla="*/ 32 w 915"/>
              <a:gd name="T15" fmla="*/ 428 h 683"/>
              <a:gd name="T16" fmla="*/ 113 w 915"/>
              <a:gd name="T17" fmla="*/ 447 h 683"/>
              <a:gd name="T18" fmla="*/ 154 w 915"/>
              <a:gd name="T19" fmla="*/ 459 h 683"/>
              <a:gd name="T20" fmla="*/ 96 w 915"/>
              <a:gd name="T21" fmla="*/ 521 h 683"/>
              <a:gd name="T22" fmla="*/ 174 w 915"/>
              <a:gd name="T23" fmla="*/ 534 h 683"/>
              <a:gd name="T24" fmla="*/ 239 w 915"/>
              <a:gd name="T25" fmla="*/ 523 h 683"/>
              <a:gd name="T26" fmla="*/ 230 w 915"/>
              <a:gd name="T27" fmla="*/ 579 h 683"/>
              <a:gd name="T28" fmla="*/ 307 w 915"/>
              <a:gd name="T29" fmla="*/ 562 h 683"/>
              <a:gd name="T30" fmla="*/ 313 w 915"/>
              <a:gd name="T31" fmla="*/ 647 h 683"/>
              <a:gd name="T32" fmla="*/ 358 w 915"/>
              <a:gd name="T33" fmla="*/ 645 h 683"/>
              <a:gd name="T34" fmla="*/ 401 w 915"/>
              <a:gd name="T35" fmla="*/ 628 h 683"/>
              <a:gd name="T36" fmla="*/ 458 w 915"/>
              <a:gd name="T37" fmla="*/ 679 h 683"/>
              <a:gd name="T38" fmla="*/ 518 w 915"/>
              <a:gd name="T39" fmla="*/ 632 h 683"/>
              <a:gd name="T40" fmla="*/ 558 w 915"/>
              <a:gd name="T41" fmla="*/ 670 h 683"/>
              <a:gd name="T42" fmla="*/ 605 w 915"/>
              <a:gd name="T43" fmla="*/ 680 h 683"/>
              <a:gd name="T44" fmla="*/ 636 w 915"/>
              <a:gd name="T45" fmla="*/ 629 h 683"/>
              <a:gd name="T46" fmla="*/ 711 w 915"/>
              <a:gd name="T47" fmla="*/ 662 h 683"/>
              <a:gd name="T48" fmla="*/ 722 w 915"/>
              <a:gd name="T49" fmla="*/ 586 h 683"/>
              <a:gd name="T50" fmla="*/ 775 w 915"/>
              <a:gd name="T51" fmla="*/ 610 h 683"/>
              <a:gd name="T52" fmla="*/ 803 w 915"/>
              <a:gd name="T53" fmla="*/ 603 h 683"/>
              <a:gd name="T54" fmla="*/ 786 w 915"/>
              <a:gd name="T55" fmla="*/ 527 h 683"/>
              <a:gd name="T56" fmla="*/ 844 w 915"/>
              <a:gd name="T57" fmla="*/ 532 h 683"/>
              <a:gd name="T58" fmla="*/ 873 w 915"/>
              <a:gd name="T59" fmla="*/ 515 h 683"/>
              <a:gd name="T60" fmla="*/ 865 w 915"/>
              <a:gd name="T61" fmla="*/ 480 h 683"/>
              <a:gd name="T62" fmla="*/ 901 w 915"/>
              <a:gd name="T63" fmla="*/ 459 h 683"/>
              <a:gd name="T64" fmla="*/ 883 w 915"/>
              <a:gd name="T65" fmla="*/ 419 h 683"/>
              <a:gd name="T66" fmla="*/ 910 w 915"/>
              <a:gd name="T67" fmla="*/ 385 h 683"/>
              <a:gd name="T68" fmla="*/ 883 w 915"/>
              <a:gd name="T69" fmla="*/ 355 h 683"/>
              <a:gd name="T70" fmla="*/ 894 w 915"/>
              <a:gd name="T71" fmla="*/ 313 h 683"/>
              <a:gd name="T72" fmla="*/ 863 w 915"/>
              <a:gd name="T73" fmla="*/ 283 h 683"/>
              <a:gd name="T74" fmla="*/ 861 w 915"/>
              <a:gd name="T75" fmla="*/ 242 h 683"/>
              <a:gd name="T76" fmla="*/ 798 w 915"/>
              <a:gd name="T77" fmla="*/ 233 h 683"/>
              <a:gd name="T78" fmla="*/ 834 w 915"/>
              <a:gd name="T79" fmla="*/ 175 h 683"/>
              <a:gd name="T80" fmla="*/ 803 w 915"/>
              <a:gd name="T81" fmla="*/ 147 h 683"/>
              <a:gd name="T82" fmla="*/ 727 w 915"/>
              <a:gd name="T83" fmla="*/ 161 h 683"/>
              <a:gd name="T84" fmla="*/ 726 w 915"/>
              <a:gd name="T85" fmla="*/ 95 h 683"/>
              <a:gd name="T86" fmla="*/ 677 w 915"/>
              <a:gd name="T87" fmla="*/ 95 h 683"/>
              <a:gd name="T88" fmla="*/ 631 w 915"/>
              <a:gd name="T89" fmla="*/ 121 h 683"/>
              <a:gd name="T90" fmla="*/ 608 w 915"/>
              <a:gd name="T91" fmla="*/ 41 h 683"/>
              <a:gd name="T92" fmla="*/ 532 w 915"/>
              <a:gd name="T93" fmla="*/ 61 h 683"/>
              <a:gd name="T94" fmla="*/ 477 w 915"/>
              <a:gd name="T95" fmla="*/ 2 h 683"/>
              <a:gd name="T96" fmla="*/ 417 w 915"/>
              <a:gd name="T97" fmla="*/ 46 h 683"/>
              <a:gd name="T98" fmla="*/ 349 w 915"/>
              <a:gd name="T99" fmla="*/ 27 h 683"/>
              <a:gd name="T100" fmla="*/ 338 w 915"/>
              <a:gd name="T101" fmla="*/ 98 h 683"/>
              <a:gd name="T102" fmla="*/ 268 w 915"/>
              <a:gd name="T103" fmla="*/ 55 h 683"/>
              <a:gd name="T104" fmla="*/ 227 w 915"/>
              <a:gd name="T105" fmla="*/ 65 h 683"/>
              <a:gd name="T106" fmla="*/ 199 w 915"/>
              <a:gd name="T107" fmla="*/ 88 h 683"/>
              <a:gd name="T108" fmla="*/ 167 w 915"/>
              <a:gd name="T109" fmla="*/ 123 h 683"/>
              <a:gd name="T110" fmla="*/ 144 w 915"/>
              <a:gd name="T111" fmla="*/ 132 h 683"/>
              <a:gd name="T112" fmla="*/ 81 w 915"/>
              <a:gd name="T113" fmla="*/ 131 h 683"/>
              <a:gd name="T114" fmla="*/ 136 w 915"/>
              <a:gd name="T115" fmla="*/ 211 h 6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915" h="683">
                <a:moveTo>
                  <a:pt x="136" y="211"/>
                </a:moveTo>
                <a:lnTo>
                  <a:pt x="128" y="208"/>
                </a:lnTo>
                <a:lnTo>
                  <a:pt x="117" y="205"/>
                </a:lnTo>
                <a:lnTo>
                  <a:pt x="105" y="205"/>
                </a:lnTo>
                <a:lnTo>
                  <a:pt x="93" y="208"/>
                </a:lnTo>
                <a:lnTo>
                  <a:pt x="84" y="211"/>
                </a:lnTo>
                <a:lnTo>
                  <a:pt x="77" y="212"/>
                </a:lnTo>
                <a:lnTo>
                  <a:pt x="69" y="216"/>
                </a:lnTo>
                <a:lnTo>
                  <a:pt x="68" y="218"/>
                </a:lnTo>
                <a:lnTo>
                  <a:pt x="68" y="223"/>
                </a:lnTo>
                <a:lnTo>
                  <a:pt x="72" y="230"/>
                </a:lnTo>
                <a:lnTo>
                  <a:pt x="81" y="235"/>
                </a:lnTo>
                <a:lnTo>
                  <a:pt x="91" y="243"/>
                </a:lnTo>
                <a:lnTo>
                  <a:pt x="96" y="250"/>
                </a:lnTo>
                <a:lnTo>
                  <a:pt x="105" y="256"/>
                </a:lnTo>
                <a:lnTo>
                  <a:pt x="113" y="260"/>
                </a:lnTo>
                <a:lnTo>
                  <a:pt x="119" y="262"/>
                </a:lnTo>
                <a:lnTo>
                  <a:pt x="104" y="262"/>
                </a:lnTo>
                <a:lnTo>
                  <a:pt x="93" y="265"/>
                </a:lnTo>
                <a:lnTo>
                  <a:pt x="84" y="265"/>
                </a:lnTo>
                <a:lnTo>
                  <a:pt x="75" y="265"/>
                </a:lnTo>
                <a:lnTo>
                  <a:pt x="64" y="267"/>
                </a:lnTo>
                <a:lnTo>
                  <a:pt x="52" y="269"/>
                </a:lnTo>
                <a:lnTo>
                  <a:pt x="45" y="270"/>
                </a:lnTo>
                <a:lnTo>
                  <a:pt x="37" y="274"/>
                </a:lnTo>
                <a:lnTo>
                  <a:pt x="28" y="274"/>
                </a:lnTo>
                <a:lnTo>
                  <a:pt x="19" y="276"/>
                </a:lnTo>
                <a:lnTo>
                  <a:pt x="12" y="280"/>
                </a:lnTo>
                <a:lnTo>
                  <a:pt x="8" y="283"/>
                </a:lnTo>
                <a:lnTo>
                  <a:pt x="4" y="285"/>
                </a:lnTo>
                <a:lnTo>
                  <a:pt x="0" y="288"/>
                </a:lnTo>
                <a:lnTo>
                  <a:pt x="0" y="295"/>
                </a:lnTo>
                <a:lnTo>
                  <a:pt x="4" y="300"/>
                </a:lnTo>
                <a:lnTo>
                  <a:pt x="9" y="304"/>
                </a:lnTo>
                <a:lnTo>
                  <a:pt x="17" y="309"/>
                </a:lnTo>
                <a:lnTo>
                  <a:pt x="24" y="314"/>
                </a:lnTo>
                <a:lnTo>
                  <a:pt x="35" y="317"/>
                </a:lnTo>
                <a:lnTo>
                  <a:pt x="45" y="323"/>
                </a:lnTo>
                <a:lnTo>
                  <a:pt x="55" y="328"/>
                </a:lnTo>
                <a:lnTo>
                  <a:pt x="67" y="333"/>
                </a:lnTo>
                <a:lnTo>
                  <a:pt x="77" y="338"/>
                </a:lnTo>
                <a:lnTo>
                  <a:pt x="89" y="341"/>
                </a:lnTo>
                <a:lnTo>
                  <a:pt x="99" y="345"/>
                </a:lnTo>
                <a:lnTo>
                  <a:pt x="107" y="347"/>
                </a:lnTo>
                <a:lnTo>
                  <a:pt x="116" y="351"/>
                </a:lnTo>
                <a:lnTo>
                  <a:pt x="121" y="352"/>
                </a:lnTo>
                <a:lnTo>
                  <a:pt x="127" y="355"/>
                </a:lnTo>
                <a:lnTo>
                  <a:pt x="119" y="356"/>
                </a:lnTo>
                <a:lnTo>
                  <a:pt x="112" y="360"/>
                </a:lnTo>
                <a:lnTo>
                  <a:pt x="104" y="365"/>
                </a:lnTo>
                <a:lnTo>
                  <a:pt x="93" y="369"/>
                </a:lnTo>
                <a:lnTo>
                  <a:pt x="84" y="374"/>
                </a:lnTo>
                <a:lnTo>
                  <a:pt x="76" y="379"/>
                </a:lnTo>
                <a:lnTo>
                  <a:pt x="64" y="383"/>
                </a:lnTo>
                <a:lnTo>
                  <a:pt x="59" y="386"/>
                </a:lnTo>
                <a:lnTo>
                  <a:pt x="49" y="391"/>
                </a:lnTo>
                <a:lnTo>
                  <a:pt x="43" y="397"/>
                </a:lnTo>
                <a:lnTo>
                  <a:pt x="37" y="402"/>
                </a:lnTo>
                <a:lnTo>
                  <a:pt x="27" y="412"/>
                </a:lnTo>
                <a:lnTo>
                  <a:pt x="24" y="414"/>
                </a:lnTo>
                <a:lnTo>
                  <a:pt x="24" y="419"/>
                </a:lnTo>
                <a:lnTo>
                  <a:pt x="24" y="423"/>
                </a:lnTo>
                <a:lnTo>
                  <a:pt x="28" y="426"/>
                </a:lnTo>
                <a:lnTo>
                  <a:pt x="32" y="428"/>
                </a:lnTo>
                <a:lnTo>
                  <a:pt x="40" y="432"/>
                </a:lnTo>
                <a:lnTo>
                  <a:pt x="48" y="433"/>
                </a:lnTo>
                <a:lnTo>
                  <a:pt x="59" y="437"/>
                </a:lnTo>
                <a:lnTo>
                  <a:pt x="68" y="440"/>
                </a:lnTo>
                <a:lnTo>
                  <a:pt x="79" y="442"/>
                </a:lnTo>
                <a:lnTo>
                  <a:pt x="91" y="445"/>
                </a:lnTo>
                <a:lnTo>
                  <a:pt x="101" y="447"/>
                </a:lnTo>
                <a:lnTo>
                  <a:pt x="113" y="447"/>
                </a:lnTo>
                <a:lnTo>
                  <a:pt x="136" y="447"/>
                </a:lnTo>
                <a:lnTo>
                  <a:pt x="147" y="450"/>
                </a:lnTo>
                <a:lnTo>
                  <a:pt x="155" y="450"/>
                </a:lnTo>
                <a:lnTo>
                  <a:pt x="164" y="447"/>
                </a:lnTo>
                <a:lnTo>
                  <a:pt x="170" y="447"/>
                </a:lnTo>
                <a:lnTo>
                  <a:pt x="166" y="450"/>
                </a:lnTo>
                <a:lnTo>
                  <a:pt x="159" y="456"/>
                </a:lnTo>
                <a:lnTo>
                  <a:pt x="154" y="459"/>
                </a:lnTo>
                <a:lnTo>
                  <a:pt x="147" y="465"/>
                </a:lnTo>
                <a:lnTo>
                  <a:pt x="139" y="470"/>
                </a:lnTo>
                <a:lnTo>
                  <a:pt x="119" y="489"/>
                </a:lnTo>
                <a:lnTo>
                  <a:pt x="113" y="496"/>
                </a:lnTo>
                <a:lnTo>
                  <a:pt x="107" y="503"/>
                </a:lnTo>
                <a:lnTo>
                  <a:pt x="104" y="509"/>
                </a:lnTo>
                <a:lnTo>
                  <a:pt x="100" y="515"/>
                </a:lnTo>
                <a:lnTo>
                  <a:pt x="96" y="521"/>
                </a:lnTo>
                <a:lnTo>
                  <a:pt x="96" y="531"/>
                </a:lnTo>
                <a:lnTo>
                  <a:pt x="100" y="534"/>
                </a:lnTo>
                <a:lnTo>
                  <a:pt x="104" y="537"/>
                </a:lnTo>
                <a:lnTo>
                  <a:pt x="109" y="540"/>
                </a:lnTo>
                <a:lnTo>
                  <a:pt x="139" y="540"/>
                </a:lnTo>
                <a:lnTo>
                  <a:pt x="151" y="538"/>
                </a:lnTo>
                <a:lnTo>
                  <a:pt x="162" y="537"/>
                </a:lnTo>
                <a:lnTo>
                  <a:pt x="174" y="534"/>
                </a:lnTo>
                <a:lnTo>
                  <a:pt x="187" y="532"/>
                </a:lnTo>
                <a:lnTo>
                  <a:pt x="199" y="532"/>
                </a:lnTo>
                <a:lnTo>
                  <a:pt x="208" y="531"/>
                </a:lnTo>
                <a:lnTo>
                  <a:pt x="219" y="528"/>
                </a:lnTo>
                <a:lnTo>
                  <a:pt x="227" y="527"/>
                </a:lnTo>
                <a:lnTo>
                  <a:pt x="234" y="524"/>
                </a:lnTo>
                <a:lnTo>
                  <a:pt x="236" y="524"/>
                </a:lnTo>
                <a:lnTo>
                  <a:pt x="239" y="523"/>
                </a:lnTo>
                <a:lnTo>
                  <a:pt x="235" y="531"/>
                </a:lnTo>
                <a:lnTo>
                  <a:pt x="231" y="538"/>
                </a:lnTo>
                <a:lnTo>
                  <a:pt x="228" y="546"/>
                </a:lnTo>
                <a:lnTo>
                  <a:pt x="224" y="553"/>
                </a:lnTo>
                <a:lnTo>
                  <a:pt x="224" y="562"/>
                </a:lnTo>
                <a:lnTo>
                  <a:pt x="224" y="569"/>
                </a:lnTo>
                <a:lnTo>
                  <a:pt x="224" y="574"/>
                </a:lnTo>
                <a:lnTo>
                  <a:pt x="230" y="579"/>
                </a:lnTo>
                <a:lnTo>
                  <a:pt x="236" y="581"/>
                </a:lnTo>
                <a:lnTo>
                  <a:pt x="246" y="584"/>
                </a:lnTo>
                <a:lnTo>
                  <a:pt x="256" y="584"/>
                </a:lnTo>
                <a:lnTo>
                  <a:pt x="268" y="581"/>
                </a:lnTo>
                <a:lnTo>
                  <a:pt x="279" y="579"/>
                </a:lnTo>
                <a:lnTo>
                  <a:pt x="290" y="574"/>
                </a:lnTo>
                <a:lnTo>
                  <a:pt x="299" y="570"/>
                </a:lnTo>
                <a:lnTo>
                  <a:pt x="307" y="562"/>
                </a:lnTo>
                <a:lnTo>
                  <a:pt x="303" y="574"/>
                </a:lnTo>
                <a:lnTo>
                  <a:pt x="298" y="586"/>
                </a:lnTo>
                <a:lnTo>
                  <a:pt x="295" y="600"/>
                </a:lnTo>
                <a:lnTo>
                  <a:pt x="294" y="610"/>
                </a:lnTo>
                <a:lnTo>
                  <a:pt x="295" y="623"/>
                </a:lnTo>
                <a:lnTo>
                  <a:pt x="297" y="633"/>
                </a:lnTo>
                <a:lnTo>
                  <a:pt x="303" y="641"/>
                </a:lnTo>
                <a:lnTo>
                  <a:pt x="313" y="647"/>
                </a:lnTo>
                <a:lnTo>
                  <a:pt x="317" y="650"/>
                </a:lnTo>
                <a:lnTo>
                  <a:pt x="323" y="651"/>
                </a:lnTo>
                <a:lnTo>
                  <a:pt x="329" y="652"/>
                </a:lnTo>
                <a:lnTo>
                  <a:pt x="334" y="651"/>
                </a:lnTo>
                <a:lnTo>
                  <a:pt x="339" y="651"/>
                </a:lnTo>
                <a:lnTo>
                  <a:pt x="347" y="650"/>
                </a:lnTo>
                <a:lnTo>
                  <a:pt x="354" y="647"/>
                </a:lnTo>
                <a:lnTo>
                  <a:pt x="358" y="645"/>
                </a:lnTo>
                <a:lnTo>
                  <a:pt x="365" y="641"/>
                </a:lnTo>
                <a:lnTo>
                  <a:pt x="370" y="638"/>
                </a:lnTo>
                <a:lnTo>
                  <a:pt x="374" y="636"/>
                </a:lnTo>
                <a:lnTo>
                  <a:pt x="381" y="632"/>
                </a:lnTo>
                <a:lnTo>
                  <a:pt x="385" y="628"/>
                </a:lnTo>
                <a:lnTo>
                  <a:pt x="390" y="622"/>
                </a:lnTo>
                <a:lnTo>
                  <a:pt x="398" y="614"/>
                </a:lnTo>
                <a:lnTo>
                  <a:pt x="401" y="628"/>
                </a:lnTo>
                <a:lnTo>
                  <a:pt x="406" y="639"/>
                </a:lnTo>
                <a:lnTo>
                  <a:pt x="410" y="652"/>
                </a:lnTo>
                <a:lnTo>
                  <a:pt x="413" y="662"/>
                </a:lnTo>
                <a:lnTo>
                  <a:pt x="421" y="670"/>
                </a:lnTo>
                <a:lnTo>
                  <a:pt x="428" y="676"/>
                </a:lnTo>
                <a:lnTo>
                  <a:pt x="438" y="680"/>
                </a:lnTo>
                <a:lnTo>
                  <a:pt x="448" y="681"/>
                </a:lnTo>
                <a:lnTo>
                  <a:pt x="458" y="679"/>
                </a:lnTo>
                <a:lnTo>
                  <a:pt x="472" y="675"/>
                </a:lnTo>
                <a:lnTo>
                  <a:pt x="484" y="667"/>
                </a:lnTo>
                <a:lnTo>
                  <a:pt x="493" y="660"/>
                </a:lnTo>
                <a:lnTo>
                  <a:pt x="501" y="650"/>
                </a:lnTo>
                <a:lnTo>
                  <a:pt x="508" y="641"/>
                </a:lnTo>
                <a:lnTo>
                  <a:pt x="513" y="633"/>
                </a:lnTo>
                <a:lnTo>
                  <a:pt x="514" y="627"/>
                </a:lnTo>
                <a:lnTo>
                  <a:pt x="518" y="632"/>
                </a:lnTo>
                <a:lnTo>
                  <a:pt x="520" y="636"/>
                </a:lnTo>
                <a:lnTo>
                  <a:pt x="524" y="641"/>
                </a:lnTo>
                <a:lnTo>
                  <a:pt x="529" y="647"/>
                </a:lnTo>
                <a:lnTo>
                  <a:pt x="533" y="653"/>
                </a:lnTo>
                <a:lnTo>
                  <a:pt x="538" y="657"/>
                </a:lnTo>
                <a:lnTo>
                  <a:pt x="544" y="662"/>
                </a:lnTo>
                <a:lnTo>
                  <a:pt x="552" y="667"/>
                </a:lnTo>
                <a:lnTo>
                  <a:pt x="558" y="670"/>
                </a:lnTo>
                <a:lnTo>
                  <a:pt x="564" y="675"/>
                </a:lnTo>
                <a:lnTo>
                  <a:pt x="570" y="676"/>
                </a:lnTo>
                <a:lnTo>
                  <a:pt x="576" y="679"/>
                </a:lnTo>
                <a:lnTo>
                  <a:pt x="581" y="681"/>
                </a:lnTo>
                <a:lnTo>
                  <a:pt x="588" y="681"/>
                </a:lnTo>
                <a:lnTo>
                  <a:pt x="593" y="683"/>
                </a:lnTo>
                <a:lnTo>
                  <a:pt x="596" y="683"/>
                </a:lnTo>
                <a:lnTo>
                  <a:pt x="605" y="680"/>
                </a:lnTo>
                <a:lnTo>
                  <a:pt x="613" y="675"/>
                </a:lnTo>
                <a:lnTo>
                  <a:pt x="620" y="669"/>
                </a:lnTo>
                <a:lnTo>
                  <a:pt x="625" y="660"/>
                </a:lnTo>
                <a:lnTo>
                  <a:pt x="631" y="650"/>
                </a:lnTo>
                <a:lnTo>
                  <a:pt x="632" y="638"/>
                </a:lnTo>
                <a:lnTo>
                  <a:pt x="632" y="629"/>
                </a:lnTo>
                <a:lnTo>
                  <a:pt x="628" y="619"/>
                </a:lnTo>
                <a:lnTo>
                  <a:pt x="636" y="629"/>
                </a:lnTo>
                <a:lnTo>
                  <a:pt x="645" y="638"/>
                </a:lnTo>
                <a:lnTo>
                  <a:pt x="653" y="647"/>
                </a:lnTo>
                <a:lnTo>
                  <a:pt x="663" y="656"/>
                </a:lnTo>
                <a:lnTo>
                  <a:pt x="673" y="660"/>
                </a:lnTo>
                <a:lnTo>
                  <a:pt x="685" y="662"/>
                </a:lnTo>
                <a:lnTo>
                  <a:pt x="693" y="666"/>
                </a:lnTo>
                <a:lnTo>
                  <a:pt x="703" y="666"/>
                </a:lnTo>
                <a:lnTo>
                  <a:pt x="711" y="662"/>
                </a:lnTo>
                <a:lnTo>
                  <a:pt x="718" y="656"/>
                </a:lnTo>
                <a:lnTo>
                  <a:pt x="722" y="645"/>
                </a:lnTo>
                <a:lnTo>
                  <a:pt x="724" y="633"/>
                </a:lnTo>
                <a:lnTo>
                  <a:pt x="726" y="621"/>
                </a:lnTo>
                <a:lnTo>
                  <a:pt x="724" y="607"/>
                </a:lnTo>
                <a:lnTo>
                  <a:pt x="722" y="593"/>
                </a:lnTo>
                <a:lnTo>
                  <a:pt x="713" y="579"/>
                </a:lnTo>
                <a:lnTo>
                  <a:pt x="722" y="586"/>
                </a:lnTo>
                <a:lnTo>
                  <a:pt x="730" y="591"/>
                </a:lnTo>
                <a:lnTo>
                  <a:pt x="739" y="595"/>
                </a:lnTo>
                <a:lnTo>
                  <a:pt x="746" y="600"/>
                </a:lnTo>
                <a:lnTo>
                  <a:pt x="752" y="603"/>
                </a:lnTo>
                <a:lnTo>
                  <a:pt x="758" y="607"/>
                </a:lnTo>
                <a:lnTo>
                  <a:pt x="763" y="608"/>
                </a:lnTo>
                <a:lnTo>
                  <a:pt x="768" y="609"/>
                </a:lnTo>
                <a:lnTo>
                  <a:pt x="775" y="610"/>
                </a:lnTo>
                <a:lnTo>
                  <a:pt x="778" y="610"/>
                </a:lnTo>
                <a:lnTo>
                  <a:pt x="783" y="612"/>
                </a:lnTo>
                <a:lnTo>
                  <a:pt x="786" y="612"/>
                </a:lnTo>
                <a:lnTo>
                  <a:pt x="790" y="610"/>
                </a:lnTo>
                <a:lnTo>
                  <a:pt x="794" y="610"/>
                </a:lnTo>
                <a:lnTo>
                  <a:pt x="798" y="609"/>
                </a:lnTo>
                <a:lnTo>
                  <a:pt x="798" y="608"/>
                </a:lnTo>
                <a:lnTo>
                  <a:pt x="803" y="603"/>
                </a:lnTo>
                <a:lnTo>
                  <a:pt x="806" y="595"/>
                </a:lnTo>
                <a:lnTo>
                  <a:pt x="806" y="586"/>
                </a:lnTo>
                <a:lnTo>
                  <a:pt x="803" y="574"/>
                </a:lnTo>
                <a:lnTo>
                  <a:pt x="800" y="560"/>
                </a:lnTo>
                <a:lnTo>
                  <a:pt x="794" y="548"/>
                </a:lnTo>
                <a:lnTo>
                  <a:pt x="786" y="534"/>
                </a:lnTo>
                <a:lnTo>
                  <a:pt x="778" y="523"/>
                </a:lnTo>
                <a:lnTo>
                  <a:pt x="786" y="527"/>
                </a:lnTo>
                <a:lnTo>
                  <a:pt x="795" y="531"/>
                </a:lnTo>
                <a:lnTo>
                  <a:pt x="803" y="532"/>
                </a:lnTo>
                <a:lnTo>
                  <a:pt x="810" y="532"/>
                </a:lnTo>
                <a:lnTo>
                  <a:pt x="818" y="534"/>
                </a:lnTo>
                <a:lnTo>
                  <a:pt x="826" y="534"/>
                </a:lnTo>
                <a:lnTo>
                  <a:pt x="832" y="532"/>
                </a:lnTo>
                <a:lnTo>
                  <a:pt x="838" y="532"/>
                </a:lnTo>
                <a:lnTo>
                  <a:pt x="844" y="532"/>
                </a:lnTo>
                <a:lnTo>
                  <a:pt x="850" y="531"/>
                </a:lnTo>
                <a:lnTo>
                  <a:pt x="854" y="528"/>
                </a:lnTo>
                <a:lnTo>
                  <a:pt x="858" y="527"/>
                </a:lnTo>
                <a:lnTo>
                  <a:pt x="861" y="524"/>
                </a:lnTo>
                <a:lnTo>
                  <a:pt x="865" y="521"/>
                </a:lnTo>
                <a:lnTo>
                  <a:pt x="867" y="521"/>
                </a:lnTo>
                <a:lnTo>
                  <a:pt x="870" y="518"/>
                </a:lnTo>
                <a:lnTo>
                  <a:pt x="873" y="515"/>
                </a:lnTo>
                <a:lnTo>
                  <a:pt x="873" y="505"/>
                </a:lnTo>
                <a:lnTo>
                  <a:pt x="870" y="502"/>
                </a:lnTo>
                <a:lnTo>
                  <a:pt x="866" y="494"/>
                </a:lnTo>
                <a:lnTo>
                  <a:pt x="861" y="489"/>
                </a:lnTo>
                <a:lnTo>
                  <a:pt x="855" y="485"/>
                </a:lnTo>
                <a:lnTo>
                  <a:pt x="847" y="479"/>
                </a:lnTo>
                <a:lnTo>
                  <a:pt x="855" y="479"/>
                </a:lnTo>
                <a:lnTo>
                  <a:pt x="865" y="480"/>
                </a:lnTo>
                <a:lnTo>
                  <a:pt x="873" y="480"/>
                </a:lnTo>
                <a:lnTo>
                  <a:pt x="882" y="479"/>
                </a:lnTo>
                <a:lnTo>
                  <a:pt x="889" y="478"/>
                </a:lnTo>
                <a:lnTo>
                  <a:pt x="895" y="475"/>
                </a:lnTo>
                <a:lnTo>
                  <a:pt x="901" y="475"/>
                </a:lnTo>
                <a:lnTo>
                  <a:pt x="901" y="467"/>
                </a:lnTo>
                <a:lnTo>
                  <a:pt x="903" y="464"/>
                </a:lnTo>
                <a:lnTo>
                  <a:pt x="901" y="459"/>
                </a:lnTo>
                <a:lnTo>
                  <a:pt x="895" y="450"/>
                </a:lnTo>
                <a:lnTo>
                  <a:pt x="882" y="437"/>
                </a:lnTo>
                <a:lnTo>
                  <a:pt x="873" y="431"/>
                </a:lnTo>
                <a:lnTo>
                  <a:pt x="865" y="427"/>
                </a:lnTo>
                <a:lnTo>
                  <a:pt x="858" y="426"/>
                </a:lnTo>
                <a:lnTo>
                  <a:pt x="866" y="423"/>
                </a:lnTo>
                <a:lnTo>
                  <a:pt x="875" y="421"/>
                </a:lnTo>
                <a:lnTo>
                  <a:pt x="883" y="419"/>
                </a:lnTo>
                <a:lnTo>
                  <a:pt x="893" y="417"/>
                </a:lnTo>
                <a:lnTo>
                  <a:pt x="901" y="412"/>
                </a:lnTo>
                <a:lnTo>
                  <a:pt x="905" y="409"/>
                </a:lnTo>
                <a:lnTo>
                  <a:pt x="910" y="407"/>
                </a:lnTo>
                <a:lnTo>
                  <a:pt x="913" y="400"/>
                </a:lnTo>
                <a:lnTo>
                  <a:pt x="915" y="395"/>
                </a:lnTo>
                <a:lnTo>
                  <a:pt x="913" y="390"/>
                </a:lnTo>
                <a:lnTo>
                  <a:pt x="910" y="385"/>
                </a:lnTo>
                <a:lnTo>
                  <a:pt x="905" y="380"/>
                </a:lnTo>
                <a:lnTo>
                  <a:pt x="895" y="374"/>
                </a:lnTo>
                <a:lnTo>
                  <a:pt x="883" y="369"/>
                </a:lnTo>
                <a:lnTo>
                  <a:pt x="870" y="366"/>
                </a:lnTo>
                <a:lnTo>
                  <a:pt x="850" y="365"/>
                </a:lnTo>
                <a:lnTo>
                  <a:pt x="861" y="364"/>
                </a:lnTo>
                <a:lnTo>
                  <a:pt x="873" y="359"/>
                </a:lnTo>
                <a:lnTo>
                  <a:pt x="883" y="355"/>
                </a:lnTo>
                <a:lnTo>
                  <a:pt x="894" y="350"/>
                </a:lnTo>
                <a:lnTo>
                  <a:pt x="901" y="343"/>
                </a:lnTo>
                <a:lnTo>
                  <a:pt x="907" y="338"/>
                </a:lnTo>
                <a:lnTo>
                  <a:pt x="910" y="333"/>
                </a:lnTo>
                <a:lnTo>
                  <a:pt x="910" y="328"/>
                </a:lnTo>
                <a:lnTo>
                  <a:pt x="907" y="322"/>
                </a:lnTo>
                <a:lnTo>
                  <a:pt x="901" y="317"/>
                </a:lnTo>
                <a:lnTo>
                  <a:pt x="894" y="313"/>
                </a:lnTo>
                <a:lnTo>
                  <a:pt x="883" y="307"/>
                </a:lnTo>
                <a:lnTo>
                  <a:pt x="873" y="304"/>
                </a:lnTo>
                <a:lnTo>
                  <a:pt x="858" y="302"/>
                </a:lnTo>
                <a:lnTo>
                  <a:pt x="847" y="302"/>
                </a:lnTo>
                <a:lnTo>
                  <a:pt x="832" y="303"/>
                </a:lnTo>
                <a:lnTo>
                  <a:pt x="844" y="297"/>
                </a:lnTo>
                <a:lnTo>
                  <a:pt x="854" y="290"/>
                </a:lnTo>
                <a:lnTo>
                  <a:pt x="863" y="283"/>
                </a:lnTo>
                <a:lnTo>
                  <a:pt x="870" y="276"/>
                </a:lnTo>
                <a:lnTo>
                  <a:pt x="873" y="269"/>
                </a:lnTo>
                <a:lnTo>
                  <a:pt x="875" y="262"/>
                </a:lnTo>
                <a:lnTo>
                  <a:pt x="875" y="256"/>
                </a:lnTo>
                <a:lnTo>
                  <a:pt x="875" y="251"/>
                </a:lnTo>
                <a:lnTo>
                  <a:pt x="870" y="246"/>
                </a:lnTo>
                <a:lnTo>
                  <a:pt x="865" y="245"/>
                </a:lnTo>
                <a:lnTo>
                  <a:pt x="861" y="242"/>
                </a:lnTo>
                <a:lnTo>
                  <a:pt x="854" y="241"/>
                </a:lnTo>
                <a:lnTo>
                  <a:pt x="847" y="238"/>
                </a:lnTo>
                <a:lnTo>
                  <a:pt x="842" y="237"/>
                </a:lnTo>
                <a:lnTo>
                  <a:pt x="835" y="235"/>
                </a:lnTo>
                <a:lnTo>
                  <a:pt x="828" y="235"/>
                </a:lnTo>
                <a:lnTo>
                  <a:pt x="822" y="235"/>
                </a:lnTo>
                <a:lnTo>
                  <a:pt x="814" y="233"/>
                </a:lnTo>
                <a:lnTo>
                  <a:pt x="798" y="233"/>
                </a:lnTo>
                <a:lnTo>
                  <a:pt x="791" y="235"/>
                </a:lnTo>
                <a:lnTo>
                  <a:pt x="788" y="235"/>
                </a:lnTo>
                <a:lnTo>
                  <a:pt x="798" y="227"/>
                </a:lnTo>
                <a:lnTo>
                  <a:pt x="806" y="218"/>
                </a:lnTo>
                <a:lnTo>
                  <a:pt x="814" y="208"/>
                </a:lnTo>
                <a:lnTo>
                  <a:pt x="823" y="197"/>
                </a:lnTo>
                <a:lnTo>
                  <a:pt x="828" y="188"/>
                </a:lnTo>
                <a:lnTo>
                  <a:pt x="834" y="175"/>
                </a:lnTo>
                <a:lnTo>
                  <a:pt x="835" y="166"/>
                </a:lnTo>
                <a:lnTo>
                  <a:pt x="832" y="161"/>
                </a:lnTo>
                <a:lnTo>
                  <a:pt x="830" y="156"/>
                </a:lnTo>
                <a:lnTo>
                  <a:pt x="826" y="154"/>
                </a:lnTo>
                <a:lnTo>
                  <a:pt x="823" y="152"/>
                </a:lnTo>
                <a:lnTo>
                  <a:pt x="815" y="151"/>
                </a:lnTo>
                <a:lnTo>
                  <a:pt x="810" y="150"/>
                </a:lnTo>
                <a:lnTo>
                  <a:pt x="803" y="147"/>
                </a:lnTo>
                <a:lnTo>
                  <a:pt x="788" y="147"/>
                </a:lnTo>
                <a:lnTo>
                  <a:pt x="780" y="150"/>
                </a:lnTo>
                <a:lnTo>
                  <a:pt x="771" y="151"/>
                </a:lnTo>
                <a:lnTo>
                  <a:pt x="760" y="152"/>
                </a:lnTo>
                <a:lnTo>
                  <a:pt x="754" y="154"/>
                </a:lnTo>
                <a:lnTo>
                  <a:pt x="746" y="156"/>
                </a:lnTo>
                <a:lnTo>
                  <a:pt x="736" y="159"/>
                </a:lnTo>
                <a:lnTo>
                  <a:pt x="727" y="161"/>
                </a:lnTo>
                <a:lnTo>
                  <a:pt x="718" y="164"/>
                </a:lnTo>
                <a:lnTo>
                  <a:pt x="723" y="156"/>
                </a:lnTo>
                <a:lnTo>
                  <a:pt x="726" y="145"/>
                </a:lnTo>
                <a:lnTo>
                  <a:pt x="728" y="135"/>
                </a:lnTo>
                <a:lnTo>
                  <a:pt x="731" y="123"/>
                </a:lnTo>
                <a:lnTo>
                  <a:pt x="731" y="114"/>
                </a:lnTo>
                <a:lnTo>
                  <a:pt x="730" y="104"/>
                </a:lnTo>
                <a:lnTo>
                  <a:pt x="726" y="95"/>
                </a:lnTo>
                <a:lnTo>
                  <a:pt x="718" y="92"/>
                </a:lnTo>
                <a:lnTo>
                  <a:pt x="716" y="90"/>
                </a:lnTo>
                <a:lnTo>
                  <a:pt x="711" y="90"/>
                </a:lnTo>
                <a:lnTo>
                  <a:pt x="704" y="90"/>
                </a:lnTo>
                <a:lnTo>
                  <a:pt x="697" y="90"/>
                </a:lnTo>
                <a:lnTo>
                  <a:pt x="691" y="92"/>
                </a:lnTo>
                <a:lnTo>
                  <a:pt x="685" y="93"/>
                </a:lnTo>
                <a:lnTo>
                  <a:pt x="677" y="95"/>
                </a:lnTo>
                <a:lnTo>
                  <a:pt x="671" y="98"/>
                </a:lnTo>
                <a:lnTo>
                  <a:pt x="665" y="100"/>
                </a:lnTo>
                <a:lnTo>
                  <a:pt x="657" y="102"/>
                </a:lnTo>
                <a:lnTo>
                  <a:pt x="651" y="107"/>
                </a:lnTo>
                <a:lnTo>
                  <a:pt x="645" y="109"/>
                </a:lnTo>
                <a:lnTo>
                  <a:pt x="637" y="114"/>
                </a:lnTo>
                <a:lnTo>
                  <a:pt x="633" y="118"/>
                </a:lnTo>
                <a:lnTo>
                  <a:pt x="631" y="121"/>
                </a:lnTo>
                <a:lnTo>
                  <a:pt x="627" y="123"/>
                </a:lnTo>
                <a:lnTo>
                  <a:pt x="628" y="111"/>
                </a:lnTo>
                <a:lnTo>
                  <a:pt x="631" y="95"/>
                </a:lnTo>
                <a:lnTo>
                  <a:pt x="628" y="84"/>
                </a:lnTo>
                <a:lnTo>
                  <a:pt x="625" y="71"/>
                </a:lnTo>
                <a:lnTo>
                  <a:pt x="620" y="59"/>
                </a:lnTo>
                <a:lnTo>
                  <a:pt x="613" y="50"/>
                </a:lnTo>
                <a:lnTo>
                  <a:pt x="608" y="41"/>
                </a:lnTo>
                <a:lnTo>
                  <a:pt x="599" y="38"/>
                </a:lnTo>
                <a:lnTo>
                  <a:pt x="593" y="38"/>
                </a:lnTo>
                <a:lnTo>
                  <a:pt x="584" y="38"/>
                </a:lnTo>
                <a:lnTo>
                  <a:pt x="570" y="41"/>
                </a:lnTo>
                <a:lnTo>
                  <a:pt x="558" y="46"/>
                </a:lnTo>
                <a:lnTo>
                  <a:pt x="546" y="51"/>
                </a:lnTo>
                <a:lnTo>
                  <a:pt x="538" y="56"/>
                </a:lnTo>
                <a:lnTo>
                  <a:pt x="532" y="61"/>
                </a:lnTo>
                <a:lnTo>
                  <a:pt x="529" y="65"/>
                </a:lnTo>
                <a:lnTo>
                  <a:pt x="526" y="55"/>
                </a:lnTo>
                <a:lnTo>
                  <a:pt x="520" y="45"/>
                </a:lnTo>
                <a:lnTo>
                  <a:pt x="513" y="33"/>
                </a:lnTo>
                <a:lnTo>
                  <a:pt x="505" y="22"/>
                </a:lnTo>
                <a:lnTo>
                  <a:pt x="497" y="13"/>
                </a:lnTo>
                <a:lnTo>
                  <a:pt x="486" y="8"/>
                </a:lnTo>
                <a:lnTo>
                  <a:pt x="477" y="2"/>
                </a:lnTo>
                <a:lnTo>
                  <a:pt x="466" y="0"/>
                </a:lnTo>
                <a:lnTo>
                  <a:pt x="457" y="2"/>
                </a:lnTo>
                <a:lnTo>
                  <a:pt x="449" y="6"/>
                </a:lnTo>
                <a:lnTo>
                  <a:pt x="441" y="9"/>
                </a:lnTo>
                <a:lnTo>
                  <a:pt x="434" y="16"/>
                </a:lnTo>
                <a:lnTo>
                  <a:pt x="428" y="23"/>
                </a:lnTo>
                <a:lnTo>
                  <a:pt x="421" y="35"/>
                </a:lnTo>
                <a:lnTo>
                  <a:pt x="417" y="46"/>
                </a:lnTo>
                <a:lnTo>
                  <a:pt x="413" y="57"/>
                </a:lnTo>
                <a:lnTo>
                  <a:pt x="406" y="52"/>
                </a:lnTo>
                <a:lnTo>
                  <a:pt x="398" y="47"/>
                </a:lnTo>
                <a:lnTo>
                  <a:pt x="390" y="41"/>
                </a:lnTo>
                <a:lnTo>
                  <a:pt x="379" y="38"/>
                </a:lnTo>
                <a:lnTo>
                  <a:pt x="369" y="33"/>
                </a:lnTo>
                <a:lnTo>
                  <a:pt x="358" y="31"/>
                </a:lnTo>
                <a:lnTo>
                  <a:pt x="349" y="27"/>
                </a:lnTo>
                <a:lnTo>
                  <a:pt x="342" y="27"/>
                </a:lnTo>
                <a:lnTo>
                  <a:pt x="334" y="30"/>
                </a:lnTo>
                <a:lnTo>
                  <a:pt x="331" y="35"/>
                </a:lnTo>
                <a:lnTo>
                  <a:pt x="329" y="41"/>
                </a:lnTo>
                <a:lnTo>
                  <a:pt x="329" y="61"/>
                </a:lnTo>
                <a:lnTo>
                  <a:pt x="331" y="74"/>
                </a:lnTo>
                <a:lnTo>
                  <a:pt x="334" y="88"/>
                </a:lnTo>
                <a:lnTo>
                  <a:pt x="338" y="98"/>
                </a:lnTo>
                <a:lnTo>
                  <a:pt x="319" y="83"/>
                </a:lnTo>
                <a:lnTo>
                  <a:pt x="313" y="79"/>
                </a:lnTo>
                <a:lnTo>
                  <a:pt x="306" y="74"/>
                </a:lnTo>
                <a:lnTo>
                  <a:pt x="298" y="69"/>
                </a:lnTo>
                <a:lnTo>
                  <a:pt x="290" y="65"/>
                </a:lnTo>
                <a:lnTo>
                  <a:pt x="283" y="60"/>
                </a:lnTo>
                <a:lnTo>
                  <a:pt x="275" y="57"/>
                </a:lnTo>
                <a:lnTo>
                  <a:pt x="268" y="55"/>
                </a:lnTo>
                <a:lnTo>
                  <a:pt x="263" y="52"/>
                </a:lnTo>
                <a:lnTo>
                  <a:pt x="256" y="51"/>
                </a:lnTo>
                <a:lnTo>
                  <a:pt x="251" y="50"/>
                </a:lnTo>
                <a:lnTo>
                  <a:pt x="242" y="50"/>
                </a:lnTo>
                <a:lnTo>
                  <a:pt x="236" y="51"/>
                </a:lnTo>
                <a:lnTo>
                  <a:pt x="231" y="54"/>
                </a:lnTo>
                <a:lnTo>
                  <a:pt x="228" y="59"/>
                </a:lnTo>
                <a:lnTo>
                  <a:pt x="227" y="65"/>
                </a:lnTo>
                <a:lnTo>
                  <a:pt x="227" y="80"/>
                </a:lnTo>
                <a:lnTo>
                  <a:pt x="230" y="88"/>
                </a:lnTo>
                <a:lnTo>
                  <a:pt x="234" y="95"/>
                </a:lnTo>
                <a:lnTo>
                  <a:pt x="239" y="104"/>
                </a:lnTo>
                <a:lnTo>
                  <a:pt x="230" y="98"/>
                </a:lnTo>
                <a:lnTo>
                  <a:pt x="219" y="93"/>
                </a:lnTo>
                <a:lnTo>
                  <a:pt x="208" y="90"/>
                </a:lnTo>
                <a:lnTo>
                  <a:pt x="199" y="88"/>
                </a:lnTo>
                <a:lnTo>
                  <a:pt x="188" y="85"/>
                </a:lnTo>
                <a:lnTo>
                  <a:pt x="180" y="85"/>
                </a:lnTo>
                <a:lnTo>
                  <a:pt x="174" y="88"/>
                </a:lnTo>
                <a:lnTo>
                  <a:pt x="167" y="88"/>
                </a:lnTo>
                <a:lnTo>
                  <a:pt x="162" y="92"/>
                </a:lnTo>
                <a:lnTo>
                  <a:pt x="162" y="105"/>
                </a:lnTo>
                <a:lnTo>
                  <a:pt x="164" y="114"/>
                </a:lnTo>
                <a:lnTo>
                  <a:pt x="167" y="123"/>
                </a:lnTo>
                <a:lnTo>
                  <a:pt x="174" y="131"/>
                </a:lnTo>
                <a:lnTo>
                  <a:pt x="179" y="140"/>
                </a:lnTo>
                <a:lnTo>
                  <a:pt x="184" y="147"/>
                </a:lnTo>
                <a:lnTo>
                  <a:pt x="176" y="143"/>
                </a:lnTo>
                <a:lnTo>
                  <a:pt x="170" y="140"/>
                </a:lnTo>
                <a:lnTo>
                  <a:pt x="160" y="137"/>
                </a:lnTo>
                <a:lnTo>
                  <a:pt x="154" y="135"/>
                </a:lnTo>
                <a:lnTo>
                  <a:pt x="144" y="132"/>
                </a:lnTo>
                <a:lnTo>
                  <a:pt x="138" y="131"/>
                </a:lnTo>
                <a:lnTo>
                  <a:pt x="131" y="128"/>
                </a:lnTo>
                <a:lnTo>
                  <a:pt x="124" y="128"/>
                </a:lnTo>
                <a:lnTo>
                  <a:pt x="116" y="126"/>
                </a:lnTo>
                <a:lnTo>
                  <a:pt x="92" y="126"/>
                </a:lnTo>
                <a:lnTo>
                  <a:pt x="89" y="128"/>
                </a:lnTo>
                <a:lnTo>
                  <a:pt x="84" y="130"/>
                </a:lnTo>
                <a:lnTo>
                  <a:pt x="81" y="131"/>
                </a:lnTo>
                <a:lnTo>
                  <a:pt x="77" y="137"/>
                </a:lnTo>
                <a:lnTo>
                  <a:pt x="79" y="145"/>
                </a:lnTo>
                <a:lnTo>
                  <a:pt x="84" y="156"/>
                </a:lnTo>
                <a:lnTo>
                  <a:pt x="91" y="170"/>
                </a:lnTo>
                <a:lnTo>
                  <a:pt x="101" y="180"/>
                </a:lnTo>
                <a:lnTo>
                  <a:pt x="113" y="192"/>
                </a:lnTo>
                <a:lnTo>
                  <a:pt x="124" y="202"/>
                </a:lnTo>
                <a:lnTo>
                  <a:pt x="136" y="211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10000"/>
            </a:schemeClr>
          </a:solidFill>
          <a:ln w="0">
            <a:solidFill>
              <a:schemeClr val="accent2">
                <a:lumMod val="40000"/>
                <a:lumOff val="60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349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47E2A0F2-F892-4695-9CD9-D492795B9C41}"/>
              </a:ext>
            </a:extLst>
          </p:cNvPr>
          <p:cNvGrpSpPr/>
          <p:nvPr/>
        </p:nvGrpSpPr>
        <p:grpSpPr>
          <a:xfrm>
            <a:off x="1883918" y="7065865"/>
            <a:ext cx="456812" cy="374891"/>
            <a:chOff x="-200698" y="5721109"/>
            <a:chExt cx="456812" cy="374891"/>
          </a:xfrm>
        </p:grpSpPr>
        <p:sp>
          <p:nvSpPr>
            <p:cNvPr id="32" name="Freeform 19">
              <a:extLst>
                <a:ext uri="{FF2B5EF4-FFF2-40B4-BE49-F238E27FC236}">
                  <a16:creationId xmlns:a16="http://schemas.microsoft.com/office/drawing/2014/main" id="{ACF4553C-0B24-42F0-A953-E1008593E92A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0698" y="5721109"/>
              <a:ext cx="456812" cy="374891"/>
            </a:xfrm>
            <a:custGeom>
              <a:avLst/>
              <a:gdLst>
                <a:gd name="T0" fmla="*/ 69 w 915"/>
                <a:gd name="T1" fmla="*/ 216 h 683"/>
                <a:gd name="T2" fmla="*/ 113 w 915"/>
                <a:gd name="T3" fmla="*/ 260 h 683"/>
                <a:gd name="T4" fmla="*/ 45 w 915"/>
                <a:gd name="T5" fmla="*/ 270 h 683"/>
                <a:gd name="T6" fmla="*/ 0 w 915"/>
                <a:gd name="T7" fmla="*/ 295 h 683"/>
                <a:gd name="T8" fmla="*/ 67 w 915"/>
                <a:gd name="T9" fmla="*/ 333 h 683"/>
                <a:gd name="T10" fmla="*/ 119 w 915"/>
                <a:gd name="T11" fmla="*/ 356 h 683"/>
                <a:gd name="T12" fmla="*/ 49 w 915"/>
                <a:gd name="T13" fmla="*/ 391 h 683"/>
                <a:gd name="T14" fmla="*/ 32 w 915"/>
                <a:gd name="T15" fmla="*/ 428 h 683"/>
                <a:gd name="T16" fmla="*/ 113 w 915"/>
                <a:gd name="T17" fmla="*/ 447 h 683"/>
                <a:gd name="T18" fmla="*/ 154 w 915"/>
                <a:gd name="T19" fmla="*/ 459 h 683"/>
                <a:gd name="T20" fmla="*/ 96 w 915"/>
                <a:gd name="T21" fmla="*/ 521 h 683"/>
                <a:gd name="T22" fmla="*/ 174 w 915"/>
                <a:gd name="T23" fmla="*/ 534 h 683"/>
                <a:gd name="T24" fmla="*/ 239 w 915"/>
                <a:gd name="T25" fmla="*/ 523 h 683"/>
                <a:gd name="T26" fmla="*/ 230 w 915"/>
                <a:gd name="T27" fmla="*/ 579 h 683"/>
                <a:gd name="T28" fmla="*/ 307 w 915"/>
                <a:gd name="T29" fmla="*/ 562 h 683"/>
                <a:gd name="T30" fmla="*/ 313 w 915"/>
                <a:gd name="T31" fmla="*/ 647 h 683"/>
                <a:gd name="T32" fmla="*/ 358 w 915"/>
                <a:gd name="T33" fmla="*/ 645 h 683"/>
                <a:gd name="T34" fmla="*/ 401 w 915"/>
                <a:gd name="T35" fmla="*/ 628 h 683"/>
                <a:gd name="T36" fmla="*/ 458 w 915"/>
                <a:gd name="T37" fmla="*/ 679 h 683"/>
                <a:gd name="T38" fmla="*/ 518 w 915"/>
                <a:gd name="T39" fmla="*/ 632 h 683"/>
                <a:gd name="T40" fmla="*/ 558 w 915"/>
                <a:gd name="T41" fmla="*/ 670 h 683"/>
                <a:gd name="T42" fmla="*/ 605 w 915"/>
                <a:gd name="T43" fmla="*/ 680 h 683"/>
                <a:gd name="T44" fmla="*/ 636 w 915"/>
                <a:gd name="T45" fmla="*/ 629 h 683"/>
                <a:gd name="T46" fmla="*/ 711 w 915"/>
                <a:gd name="T47" fmla="*/ 662 h 683"/>
                <a:gd name="T48" fmla="*/ 722 w 915"/>
                <a:gd name="T49" fmla="*/ 586 h 683"/>
                <a:gd name="T50" fmla="*/ 775 w 915"/>
                <a:gd name="T51" fmla="*/ 610 h 683"/>
                <a:gd name="T52" fmla="*/ 803 w 915"/>
                <a:gd name="T53" fmla="*/ 603 h 683"/>
                <a:gd name="T54" fmla="*/ 786 w 915"/>
                <a:gd name="T55" fmla="*/ 527 h 683"/>
                <a:gd name="T56" fmla="*/ 844 w 915"/>
                <a:gd name="T57" fmla="*/ 532 h 683"/>
                <a:gd name="T58" fmla="*/ 873 w 915"/>
                <a:gd name="T59" fmla="*/ 515 h 683"/>
                <a:gd name="T60" fmla="*/ 865 w 915"/>
                <a:gd name="T61" fmla="*/ 480 h 683"/>
                <a:gd name="T62" fmla="*/ 901 w 915"/>
                <a:gd name="T63" fmla="*/ 459 h 683"/>
                <a:gd name="T64" fmla="*/ 883 w 915"/>
                <a:gd name="T65" fmla="*/ 419 h 683"/>
                <a:gd name="T66" fmla="*/ 910 w 915"/>
                <a:gd name="T67" fmla="*/ 385 h 683"/>
                <a:gd name="T68" fmla="*/ 883 w 915"/>
                <a:gd name="T69" fmla="*/ 355 h 683"/>
                <a:gd name="T70" fmla="*/ 894 w 915"/>
                <a:gd name="T71" fmla="*/ 313 h 683"/>
                <a:gd name="T72" fmla="*/ 863 w 915"/>
                <a:gd name="T73" fmla="*/ 283 h 683"/>
                <a:gd name="T74" fmla="*/ 861 w 915"/>
                <a:gd name="T75" fmla="*/ 242 h 683"/>
                <a:gd name="T76" fmla="*/ 798 w 915"/>
                <a:gd name="T77" fmla="*/ 233 h 683"/>
                <a:gd name="T78" fmla="*/ 834 w 915"/>
                <a:gd name="T79" fmla="*/ 175 h 683"/>
                <a:gd name="T80" fmla="*/ 803 w 915"/>
                <a:gd name="T81" fmla="*/ 147 h 683"/>
                <a:gd name="T82" fmla="*/ 727 w 915"/>
                <a:gd name="T83" fmla="*/ 161 h 683"/>
                <a:gd name="T84" fmla="*/ 726 w 915"/>
                <a:gd name="T85" fmla="*/ 95 h 683"/>
                <a:gd name="T86" fmla="*/ 677 w 915"/>
                <a:gd name="T87" fmla="*/ 95 h 683"/>
                <a:gd name="T88" fmla="*/ 631 w 915"/>
                <a:gd name="T89" fmla="*/ 121 h 683"/>
                <a:gd name="T90" fmla="*/ 608 w 915"/>
                <a:gd name="T91" fmla="*/ 41 h 683"/>
                <a:gd name="T92" fmla="*/ 532 w 915"/>
                <a:gd name="T93" fmla="*/ 61 h 683"/>
                <a:gd name="T94" fmla="*/ 477 w 915"/>
                <a:gd name="T95" fmla="*/ 2 h 683"/>
                <a:gd name="T96" fmla="*/ 417 w 915"/>
                <a:gd name="T97" fmla="*/ 46 h 683"/>
                <a:gd name="T98" fmla="*/ 349 w 915"/>
                <a:gd name="T99" fmla="*/ 27 h 683"/>
                <a:gd name="T100" fmla="*/ 338 w 915"/>
                <a:gd name="T101" fmla="*/ 98 h 683"/>
                <a:gd name="T102" fmla="*/ 268 w 915"/>
                <a:gd name="T103" fmla="*/ 55 h 683"/>
                <a:gd name="T104" fmla="*/ 227 w 915"/>
                <a:gd name="T105" fmla="*/ 65 h 683"/>
                <a:gd name="T106" fmla="*/ 199 w 915"/>
                <a:gd name="T107" fmla="*/ 88 h 683"/>
                <a:gd name="T108" fmla="*/ 167 w 915"/>
                <a:gd name="T109" fmla="*/ 123 h 683"/>
                <a:gd name="T110" fmla="*/ 144 w 915"/>
                <a:gd name="T111" fmla="*/ 132 h 683"/>
                <a:gd name="T112" fmla="*/ 81 w 915"/>
                <a:gd name="T113" fmla="*/ 131 h 683"/>
                <a:gd name="T114" fmla="*/ 136 w 915"/>
                <a:gd name="T115" fmla="*/ 211 h 6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915" h="683">
                  <a:moveTo>
                    <a:pt x="136" y="211"/>
                  </a:moveTo>
                  <a:lnTo>
                    <a:pt x="128" y="208"/>
                  </a:lnTo>
                  <a:lnTo>
                    <a:pt x="117" y="205"/>
                  </a:lnTo>
                  <a:lnTo>
                    <a:pt x="105" y="205"/>
                  </a:lnTo>
                  <a:lnTo>
                    <a:pt x="93" y="208"/>
                  </a:lnTo>
                  <a:lnTo>
                    <a:pt x="84" y="211"/>
                  </a:lnTo>
                  <a:lnTo>
                    <a:pt x="77" y="212"/>
                  </a:lnTo>
                  <a:lnTo>
                    <a:pt x="69" y="216"/>
                  </a:lnTo>
                  <a:lnTo>
                    <a:pt x="68" y="218"/>
                  </a:lnTo>
                  <a:lnTo>
                    <a:pt x="68" y="223"/>
                  </a:lnTo>
                  <a:lnTo>
                    <a:pt x="72" y="230"/>
                  </a:lnTo>
                  <a:lnTo>
                    <a:pt x="81" y="235"/>
                  </a:lnTo>
                  <a:lnTo>
                    <a:pt x="91" y="243"/>
                  </a:lnTo>
                  <a:lnTo>
                    <a:pt x="96" y="250"/>
                  </a:lnTo>
                  <a:lnTo>
                    <a:pt x="105" y="256"/>
                  </a:lnTo>
                  <a:lnTo>
                    <a:pt x="113" y="260"/>
                  </a:lnTo>
                  <a:lnTo>
                    <a:pt x="119" y="262"/>
                  </a:lnTo>
                  <a:lnTo>
                    <a:pt x="104" y="262"/>
                  </a:lnTo>
                  <a:lnTo>
                    <a:pt x="93" y="265"/>
                  </a:lnTo>
                  <a:lnTo>
                    <a:pt x="84" y="265"/>
                  </a:lnTo>
                  <a:lnTo>
                    <a:pt x="75" y="265"/>
                  </a:lnTo>
                  <a:lnTo>
                    <a:pt x="64" y="267"/>
                  </a:lnTo>
                  <a:lnTo>
                    <a:pt x="52" y="269"/>
                  </a:lnTo>
                  <a:lnTo>
                    <a:pt x="45" y="270"/>
                  </a:lnTo>
                  <a:lnTo>
                    <a:pt x="37" y="274"/>
                  </a:lnTo>
                  <a:lnTo>
                    <a:pt x="28" y="274"/>
                  </a:lnTo>
                  <a:lnTo>
                    <a:pt x="19" y="276"/>
                  </a:lnTo>
                  <a:lnTo>
                    <a:pt x="12" y="280"/>
                  </a:lnTo>
                  <a:lnTo>
                    <a:pt x="8" y="283"/>
                  </a:lnTo>
                  <a:lnTo>
                    <a:pt x="4" y="285"/>
                  </a:lnTo>
                  <a:lnTo>
                    <a:pt x="0" y="288"/>
                  </a:lnTo>
                  <a:lnTo>
                    <a:pt x="0" y="295"/>
                  </a:lnTo>
                  <a:lnTo>
                    <a:pt x="4" y="300"/>
                  </a:lnTo>
                  <a:lnTo>
                    <a:pt x="9" y="304"/>
                  </a:lnTo>
                  <a:lnTo>
                    <a:pt x="17" y="309"/>
                  </a:lnTo>
                  <a:lnTo>
                    <a:pt x="24" y="314"/>
                  </a:lnTo>
                  <a:lnTo>
                    <a:pt x="35" y="317"/>
                  </a:lnTo>
                  <a:lnTo>
                    <a:pt x="45" y="323"/>
                  </a:lnTo>
                  <a:lnTo>
                    <a:pt x="55" y="328"/>
                  </a:lnTo>
                  <a:lnTo>
                    <a:pt x="67" y="333"/>
                  </a:lnTo>
                  <a:lnTo>
                    <a:pt x="77" y="338"/>
                  </a:lnTo>
                  <a:lnTo>
                    <a:pt x="89" y="341"/>
                  </a:lnTo>
                  <a:lnTo>
                    <a:pt x="99" y="345"/>
                  </a:lnTo>
                  <a:lnTo>
                    <a:pt x="107" y="347"/>
                  </a:lnTo>
                  <a:lnTo>
                    <a:pt x="116" y="351"/>
                  </a:lnTo>
                  <a:lnTo>
                    <a:pt x="121" y="352"/>
                  </a:lnTo>
                  <a:lnTo>
                    <a:pt x="127" y="355"/>
                  </a:lnTo>
                  <a:lnTo>
                    <a:pt x="119" y="356"/>
                  </a:lnTo>
                  <a:lnTo>
                    <a:pt x="112" y="360"/>
                  </a:lnTo>
                  <a:lnTo>
                    <a:pt x="104" y="365"/>
                  </a:lnTo>
                  <a:lnTo>
                    <a:pt x="93" y="369"/>
                  </a:lnTo>
                  <a:lnTo>
                    <a:pt x="84" y="374"/>
                  </a:lnTo>
                  <a:lnTo>
                    <a:pt x="76" y="379"/>
                  </a:lnTo>
                  <a:lnTo>
                    <a:pt x="64" y="383"/>
                  </a:lnTo>
                  <a:lnTo>
                    <a:pt x="59" y="386"/>
                  </a:lnTo>
                  <a:lnTo>
                    <a:pt x="49" y="391"/>
                  </a:lnTo>
                  <a:lnTo>
                    <a:pt x="43" y="397"/>
                  </a:lnTo>
                  <a:lnTo>
                    <a:pt x="37" y="402"/>
                  </a:lnTo>
                  <a:lnTo>
                    <a:pt x="27" y="412"/>
                  </a:lnTo>
                  <a:lnTo>
                    <a:pt x="24" y="414"/>
                  </a:lnTo>
                  <a:lnTo>
                    <a:pt x="24" y="419"/>
                  </a:lnTo>
                  <a:lnTo>
                    <a:pt x="24" y="423"/>
                  </a:lnTo>
                  <a:lnTo>
                    <a:pt x="28" y="426"/>
                  </a:lnTo>
                  <a:lnTo>
                    <a:pt x="32" y="428"/>
                  </a:lnTo>
                  <a:lnTo>
                    <a:pt x="40" y="432"/>
                  </a:lnTo>
                  <a:lnTo>
                    <a:pt x="48" y="433"/>
                  </a:lnTo>
                  <a:lnTo>
                    <a:pt x="59" y="437"/>
                  </a:lnTo>
                  <a:lnTo>
                    <a:pt x="68" y="440"/>
                  </a:lnTo>
                  <a:lnTo>
                    <a:pt x="79" y="442"/>
                  </a:lnTo>
                  <a:lnTo>
                    <a:pt x="91" y="445"/>
                  </a:lnTo>
                  <a:lnTo>
                    <a:pt x="101" y="447"/>
                  </a:lnTo>
                  <a:lnTo>
                    <a:pt x="113" y="447"/>
                  </a:lnTo>
                  <a:lnTo>
                    <a:pt x="136" y="447"/>
                  </a:lnTo>
                  <a:lnTo>
                    <a:pt x="147" y="450"/>
                  </a:lnTo>
                  <a:lnTo>
                    <a:pt x="155" y="450"/>
                  </a:lnTo>
                  <a:lnTo>
                    <a:pt x="164" y="447"/>
                  </a:lnTo>
                  <a:lnTo>
                    <a:pt x="170" y="447"/>
                  </a:lnTo>
                  <a:lnTo>
                    <a:pt x="166" y="450"/>
                  </a:lnTo>
                  <a:lnTo>
                    <a:pt x="159" y="456"/>
                  </a:lnTo>
                  <a:lnTo>
                    <a:pt x="154" y="459"/>
                  </a:lnTo>
                  <a:lnTo>
                    <a:pt x="147" y="465"/>
                  </a:lnTo>
                  <a:lnTo>
                    <a:pt x="139" y="470"/>
                  </a:lnTo>
                  <a:lnTo>
                    <a:pt x="119" y="489"/>
                  </a:lnTo>
                  <a:lnTo>
                    <a:pt x="113" y="496"/>
                  </a:lnTo>
                  <a:lnTo>
                    <a:pt x="107" y="503"/>
                  </a:lnTo>
                  <a:lnTo>
                    <a:pt x="104" y="509"/>
                  </a:lnTo>
                  <a:lnTo>
                    <a:pt x="100" y="515"/>
                  </a:lnTo>
                  <a:lnTo>
                    <a:pt x="96" y="521"/>
                  </a:lnTo>
                  <a:lnTo>
                    <a:pt x="96" y="531"/>
                  </a:lnTo>
                  <a:lnTo>
                    <a:pt x="100" y="534"/>
                  </a:lnTo>
                  <a:lnTo>
                    <a:pt x="104" y="537"/>
                  </a:lnTo>
                  <a:lnTo>
                    <a:pt x="109" y="540"/>
                  </a:lnTo>
                  <a:lnTo>
                    <a:pt x="139" y="540"/>
                  </a:lnTo>
                  <a:lnTo>
                    <a:pt x="151" y="538"/>
                  </a:lnTo>
                  <a:lnTo>
                    <a:pt x="162" y="537"/>
                  </a:lnTo>
                  <a:lnTo>
                    <a:pt x="174" y="534"/>
                  </a:lnTo>
                  <a:lnTo>
                    <a:pt x="187" y="532"/>
                  </a:lnTo>
                  <a:lnTo>
                    <a:pt x="199" y="532"/>
                  </a:lnTo>
                  <a:lnTo>
                    <a:pt x="208" y="531"/>
                  </a:lnTo>
                  <a:lnTo>
                    <a:pt x="219" y="528"/>
                  </a:lnTo>
                  <a:lnTo>
                    <a:pt x="227" y="527"/>
                  </a:lnTo>
                  <a:lnTo>
                    <a:pt x="234" y="524"/>
                  </a:lnTo>
                  <a:lnTo>
                    <a:pt x="236" y="524"/>
                  </a:lnTo>
                  <a:lnTo>
                    <a:pt x="239" y="523"/>
                  </a:lnTo>
                  <a:lnTo>
                    <a:pt x="235" y="531"/>
                  </a:lnTo>
                  <a:lnTo>
                    <a:pt x="231" y="538"/>
                  </a:lnTo>
                  <a:lnTo>
                    <a:pt x="228" y="546"/>
                  </a:lnTo>
                  <a:lnTo>
                    <a:pt x="224" y="553"/>
                  </a:lnTo>
                  <a:lnTo>
                    <a:pt x="224" y="562"/>
                  </a:lnTo>
                  <a:lnTo>
                    <a:pt x="224" y="569"/>
                  </a:lnTo>
                  <a:lnTo>
                    <a:pt x="224" y="574"/>
                  </a:lnTo>
                  <a:lnTo>
                    <a:pt x="230" y="579"/>
                  </a:lnTo>
                  <a:lnTo>
                    <a:pt x="236" y="581"/>
                  </a:lnTo>
                  <a:lnTo>
                    <a:pt x="246" y="584"/>
                  </a:lnTo>
                  <a:lnTo>
                    <a:pt x="256" y="584"/>
                  </a:lnTo>
                  <a:lnTo>
                    <a:pt x="268" y="581"/>
                  </a:lnTo>
                  <a:lnTo>
                    <a:pt x="279" y="579"/>
                  </a:lnTo>
                  <a:lnTo>
                    <a:pt x="290" y="574"/>
                  </a:lnTo>
                  <a:lnTo>
                    <a:pt x="299" y="570"/>
                  </a:lnTo>
                  <a:lnTo>
                    <a:pt x="307" y="562"/>
                  </a:lnTo>
                  <a:lnTo>
                    <a:pt x="303" y="574"/>
                  </a:lnTo>
                  <a:lnTo>
                    <a:pt x="298" y="586"/>
                  </a:lnTo>
                  <a:lnTo>
                    <a:pt x="295" y="600"/>
                  </a:lnTo>
                  <a:lnTo>
                    <a:pt x="294" y="610"/>
                  </a:lnTo>
                  <a:lnTo>
                    <a:pt x="295" y="623"/>
                  </a:lnTo>
                  <a:lnTo>
                    <a:pt x="297" y="633"/>
                  </a:lnTo>
                  <a:lnTo>
                    <a:pt x="303" y="641"/>
                  </a:lnTo>
                  <a:lnTo>
                    <a:pt x="313" y="647"/>
                  </a:lnTo>
                  <a:lnTo>
                    <a:pt x="317" y="650"/>
                  </a:lnTo>
                  <a:lnTo>
                    <a:pt x="323" y="651"/>
                  </a:lnTo>
                  <a:lnTo>
                    <a:pt x="329" y="652"/>
                  </a:lnTo>
                  <a:lnTo>
                    <a:pt x="334" y="651"/>
                  </a:lnTo>
                  <a:lnTo>
                    <a:pt x="339" y="651"/>
                  </a:lnTo>
                  <a:lnTo>
                    <a:pt x="347" y="650"/>
                  </a:lnTo>
                  <a:lnTo>
                    <a:pt x="354" y="647"/>
                  </a:lnTo>
                  <a:lnTo>
                    <a:pt x="358" y="645"/>
                  </a:lnTo>
                  <a:lnTo>
                    <a:pt x="365" y="641"/>
                  </a:lnTo>
                  <a:lnTo>
                    <a:pt x="370" y="638"/>
                  </a:lnTo>
                  <a:lnTo>
                    <a:pt x="374" y="636"/>
                  </a:lnTo>
                  <a:lnTo>
                    <a:pt x="381" y="632"/>
                  </a:lnTo>
                  <a:lnTo>
                    <a:pt x="385" y="628"/>
                  </a:lnTo>
                  <a:lnTo>
                    <a:pt x="390" y="622"/>
                  </a:lnTo>
                  <a:lnTo>
                    <a:pt x="398" y="614"/>
                  </a:lnTo>
                  <a:lnTo>
                    <a:pt x="401" y="628"/>
                  </a:lnTo>
                  <a:lnTo>
                    <a:pt x="406" y="639"/>
                  </a:lnTo>
                  <a:lnTo>
                    <a:pt x="410" y="652"/>
                  </a:lnTo>
                  <a:lnTo>
                    <a:pt x="413" y="662"/>
                  </a:lnTo>
                  <a:lnTo>
                    <a:pt x="421" y="670"/>
                  </a:lnTo>
                  <a:lnTo>
                    <a:pt x="428" y="676"/>
                  </a:lnTo>
                  <a:lnTo>
                    <a:pt x="438" y="680"/>
                  </a:lnTo>
                  <a:lnTo>
                    <a:pt x="448" y="681"/>
                  </a:lnTo>
                  <a:lnTo>
                    <a:pt x="458" y="679"/>
                  </a:lnTo>
                  <a:lnTo>
                    <a:pt x="472" y="675"/>
                  </a:lnTo>
                  <a:lnTo>
                    <a:pt x="484" y="667"/>
                  </a:lnTo>
                  <a:lnTo>
                    <a:pt x="493" y="660"/>
                  </a:lnTo>
                  <a:lnTo>
                    <a:pt x="501" y="650"/>
                  </a:lnTo>
                  <a:lnTo>
                    <a:pt x="508" y="641"/>
                  </a:lnTo>
                  <a:lnTo>
                    <a:pt x="513" y="633"/>
                  </a:lnTo>
                  <a:lnTo>
                    <a:pt x="514" y="627"/>
                  </a:lnTo>
                  <a:lnTo>
                    <a:pt x="518" y="632"/>
                  </a:lnTo>
                  <a:lnTo>
                    <a:pt x="520" y="636"/>
                  </a:lnTo>
                  <a:lnTo>
                    <a:pt x="524" y="641"/>
                  </a:lnTo>
                  <a:lnTo>
                    <a:pt x="529" y="647"/>
                  </a:lnTo>
                  <a:lnTo>
                    <a:pt x="533" y="653"/>
                  </a:lnTo>
                  <a:lnTo>
                    <a:pt x="538" y="657"/>
                  </a:lnTo>
                  <a:lnTo>
                    <a:pt x="544" y="662"/>
                  </a:lnTo>
                  <a:lnTo>
                    <a:pt x="552" y="667"/>
                  </a:lnTo>
                  <a:lnTo>
                    <a:pt x="558" y="670"/>
                  </a:lnTo>
                  <a:lnTo>
                    <a:pt x="564" y="675"/>
                  </a:lnTo>
                  <a:lnTo>
                    <a:pt x="570" y="676"/>
                  </a:lnTo>
                  <a:lnTo>
                    <a:pt x="576" y="679"/>
                  </a:lnTo>
                  <a:lnTo>
                    <a:pt x="581" y="681"/>
                  </a:lnTo>
                  <a:lnTo>
                    <a:pt x="588" y="681"/>
                  </a:lnTo>
                  <a:lnTo>
                    <a:pt x="593" y="683"/>
                  </a:lnTo>
                  <a:lnTo>
                    <a:pt x="596" y="683"/>
                  </a:lnTo>
                  <a:lnTo>
                    <a:pt x="605" y="680"/>
                  </a:lnTo>
                  <a:lnTo>
                    <a:pt x="613" y="675"/>
                  </a:lnTo>
                  <a:lnTo>
                    <a:pt x="620" y="669"/>
                  </a:lnTo>
                  <a:lnTo>
                    <a:pt x="625" y="660"/>
                  </a:lnTo>
                  <a:lnTo>
                    <a:pt x="631" y="650"/>
                  </a:lnTo>
                  <a:lnTo>
                    <a:pt x="632" y="638"/>
                  </a:lnTo>
                  <a:lnTo>
                    <a:pt x="632" y="629"/>
                  </a:lnTo>
                  <a:lnTo>
                    <a:pt x="628" y="619"/>
                  </a:lnTo>
                  <a:lnTo>
                    <a:pt x="636" y="629"/>
                  </a:lnTo>
                  <a:lnTo>
                    <a:pt x="645" y="638"/>
                  </a:lnTo>
                  <a:lnTo>
                    <a:pt x="653" y="647"/>
                  </a:lnTo>
                  <a:lnTo>
                    <a:pt x="663" y="656"/>
                  </a:lnTo>
                  <a:lnTo>
                    <a:pt x="673" y="660"/>
                  </a:lnTo>
                  <a:lnTo>
                    <a:pt x="685" y="662"/>
                  </a:lnTo>
                  <a:lnTo>
                    <a:pt x="693" y="666"/>
                  </a:lnTo>
                  <a:lnTo>
                    <a:pt x="703" y="666"/>
                  </a:lnTo>
                  <a:lnTo>
                    <a:pt x="711" y="662"/>
                  </a:lnTo>
                  <a:lnTo>
                    <a:pt x="718" y="656"/>
                  </a:lnTo>
                  <a:lnTo>
                    <a:pt x="722" y="645"/>
                  </a:lnTo>
                  <a:lnTo>
                    <a:pt x="724" y="633"/>
                  </a:lnTo>
                  <a:lnTo>
                    <a:pt x="726" y="621"/>
                  </a:lnTo>
                  <a:lnTo>
                    <a:pt x="724" y="607"/>
                  </a:lnTo>
                  <a:lnTo>
                    <a:pt x="722" y="593"/>
                  </a:lnTo>
                  <a:lnTo>
                    <a:pt x="713" y="579"/>
                  </a:lnTo>
                  <a:lnTo>
                    <a:pt x="722" y="586"/>
                  </a:lnTo>
                  <a:lnTo>
                    <a:pt x="730" y="591"/>
                  </a:lnTo>
                  <a:lnTo>
                    <a:pt x="739" y="595"/>
                  </a:lnTo>
                  <a:lnTo>
                    <a:pt x="746" y="600"/>
                  </a:lnTo>
                  <a:lnTo>
                    <a:pt x="752" y="603"/>
                  </a:lnTo>
                  <a:lnTo>
                    <a:pt x="758" y="607"/>
                  </a:lnTo>
                  <a:lnTo>
                    <a:pt x="763" y="608"/>
                  </a:lnTo>
                  <a:lnTo>
                    <a:pt x="768" y="609"/>
                  </a:lnTo>
                  <a:lnTo>
                    <a:pt x="775" y="610"/>
                  </a:lnTo>
                  <a:lnTo>
                    <a:pt x="778" y="610"/>
                  </a:lnTo>
                  <a:lnTo>
                    <a:pt x="783" y="612"/>
                  </a:lnTo>
                  <a:lnTo>
                    <a:pt x="786" y="612"/>
                  </a:lnTo>
                  <a:lnTo>
                    <a:pt x="790" y="610"/>
                  </a:lnTo>
                  <a:lnTo>
                    <a:pt x="794" y="610"/>
                  </a:lnTo>
                  <a:lnTo>
                    <a:pt x="798" y="609"/>
                  </a:lnTo>
                  <a:lnTo>
                    <a:pt x="798" y="608"/>
                  </a:lnTo>
                  <a:lnTo>
                    <a:pt x="803" y="603"/>
                  </a:lnTo>
                  <a:lnTo>
                    <a:pt x="806" y="595"/>
                  </a:lnTo>
                  <a:lnTo>
                    <a:pt x="806" y="586"/>
                  </a:lnTo>
                  <a:lnTo>
                    <a:pt x="803" y="574"/>
                  </a:lnTo>
                  <a:lnTo>
                    <a:pt x="800" y="560"/>
                  </a:lnTo>
                  <a:lnTo>
                    <a:pt x="794" y="548"/>
                  </a:lnTo>
                  <a:lnTo>
                    <a:pt x="786" y="534"/>
                  </a:lnTo>
                  <a:lnTo>
                    <a:pt x="778" y="523"/>
                  </a:lnTo>
                  <a:lnTo>
                    <a:pt x="786" y="527"/>
                  </a:lnTo>
                  <a:lnTo>
                    <a:pt x="795" y="531"/>
                  </a:lnTo>
                  <a:lnTo>
                    <a:pt x="803" y="532"/>
                  </a:lnTo>
                  <a:lnTo>
                    <a:pt x="810" y="532"/>
                  </a:lnTo>
                  <a:lnTo>
                    <a:pt x="818" y="534"/>
                  </a:lnTo>
                  <a:lnTo>
                    <a:pt x="826" y="534"/>
                  </a:lnTo>
                  <a:lnTo>
                    <a:pt x="832" y="532"/>
                  </a:lnTo>
                  <a:lnTo>
                    <a:pt x="838" y="532"/>
                  </a:lnTo>
                  <a:lnTo>
                    <a:pt x="844" y="532"/>
                  </a:lnTo>
                  <a:lnTo>
                    <a:pt x="850" y="531"/>
                  </a:lnTo>
                  <a:lnTo>
                    <a:pt x="854" y="528"/>
                  </a:lnTo>
                  <a:lnTo>
                    <a:pt x="858" y="527"/>
                  </a:lnTo>
                  <a:lnTo>
                    <a:pt x="861" y="524"/>
                  </a:lnTo>
                  <a:lnTo>
                    <a:pt x="865" y="521"/>
                  </a:lnTo>
                  <a:lnTo>
                    <a:pt x="867" y="521"/>
                  </a:lnTo>
                  <a:lnTo>
                    <a:pt x="870" y="518"/>
                  </a:lnTo>
                  <a:lnTo>
                    <a:pt x="873" y="515"/>
                  </a:lnTo>
                  <a:lnTo>
                    <a:pt x="873" y="505"/>
                  </a:lnTo>
                  <a:lnTo>
                    <a:pt x="870" y="502"/>
                  </a:lnTo>
                  <a:lnTo>
                    <a:pt x="866" y="494"/>
                  </a:lnTo>
                  <a:lnTo>
                    <a:pt x="861" y="489"/>
                  </a:lnTo>
                  <a:lnTo>
                    <a:pt x="855" y="485"/>
                  </a:lnTo>
                  <a:lnTo>
                    <a:pt x="847" y="479"/>
                  </a:lnTo>
                  <a:lnTo>
                    <a:pt x="855" y="479"/>
                  </a:lnTo>
                  <a:lnTo>
                    <a:pt x="865" y="480"/>
                  </a:lnTo>
                  <a:lnTo>
                    <a:pt x="873" y="480"/>
                  </a:lnTo>
                  <a:lnTo>
                    <a:pt x="882" y="479"/>
                  </a:lnTo>
                  <a:lnTo>
                    <a:pt x="889" y="478"/>
                  </a:lnTo>
                  <a:lnTo>
                    <a:pt x="895" y="475"/>
                  </a:lnTo>
                  <a:lnTo>
                    <a:pt x="901" y="475"/>
                  </a:lnTo>
                  <a:lnTo>
                    <a:pt x="901" y="467"/>
                  </a:lnTo>
                  <a:lnTo>
                    <a:pt x="903" y="464"/>
                  </a:lnTo>
                  <a:lnTo>
                    <a:pt x="901" y="459"/>
                  </a:lnTo>
                  <a:lnTo>
                    <a:pt x="895" y="450"/>
                  </a:lnTo>
                  <a:lnTo>
                    <a:pt x="882" y="437"/>
                  </a:lnTo>
                  <a:lnTo>
                    <a:pt x="873" y="431"/>
                  </a:lnTo>
                  <a:lnTo>
                    <a:pt x="865" y="427"/>
                  </a:lnTo>
                  <a:lnTo>
                    <a:pt x="858" y="426"/>
                  </a:lnTo>
                  <a:lnTo>
                    <a:pt x="866" y="423"/>
                  </a:lnTo>
                  <a:lnTo>
                    <a:pt x="875" y="421"/>
                  </a:lnTo>
                  <a:lnTo>
                    <a:pt x="883" y="419"/>
                  </a:lnTo>
                  <a:lnTo>
                    <a:pt x="893" y="417"/>
                  </a:lnTo>
                  <a:lnTo>
                    <a:pt x="901" y="412"/>
                  </a:lnTo>
                  <a:lnTo>
                    <a:pt x="905" y="409"/>
                  </a:lnTo>
                  <a:lnTo>
                    <a:pt x="910" y="407"/>
                  </a:lnTo>
                  <a:lnTo>
                    <a:pt x="913" y="400"/>
                  </a:lnTo>
                  <a:lnTo>
                    <a:pt x="915" y="395"/>
                  </a:lnTo>
                  <a:lnTo>
                    <a:pt x="913" y="390"/>
                  </a:lnTo>
                  <a:lnTo>
                    <a:pt x="910" y="385"/>
                  </a:lnTo>
                  <a:lnTo>
                    <a:pt x="905" y="380"/>
                  </a:lnTo>
                  <a:lnTo>
                    <a:pt x="895" y="374"/>
                  </a:lnTo>
                  <a:lnTo>
                    <a:pt x="883" y="369"/>
                  </a:lnTo>
                  <a:lnTo>
                    <a:pt x="870" y="366"/>
                  </a:lnTo>
                  <a:lnTo>
                    <a:pt x="850" y="365"/>
                  </a:lnTo>
                  <a:lnTo>
                    <a:pt x="861" y="364"/>
                  </a:lnTo>
                  <a:lnTo>
                    <a:pt x="873" y="359"/>
                  </a:lnTo>
                  <a:lnTo>
                    <a:pt x="883" y="355"/>
                  </a:lnTo>
                  <a:lnTo>
                    <a:pt x="894" y="350"/>
                  </a:lnTo>
                  <a:lnTo>
                    <a:pt x="901" y="343"/>
                  </a:lnTo>
                  <a:lnTo>
                    <a:pt x="907" y="338"/>
                  </a:lnTo>
                  <a:lnTo>
                    <a:pt x="910" y="333"/>
                  </a:lnTo>
                  <a:lnTo>
                    <a:pt x="910" y="328"/>
                  </a:lnTo>
                  <a:lnTo>
                    <a:pt x="907" y="322"/>
                  </a:lnTo>
                  <a:lnTo>
                    <a:pt x="901" y="317"/>
                  </a:lnTo>
                  <a:lnTo>
                    <a:pt x="894" y="313"/>
                  </a:lnTo>
                  <a:lnTo>
                    <a:pt x="883" y="307"/>
                  </a:lnTo>
                  <a:lnTo>
                    <a:pt x="873" y="304"/>
                  </a:lnTo>
                  <a:lnTo>
                    <a:pt x="858" y="302"/>
                  </a:lnTo>
                  <a:lnTo>
                    <a:pt x="847" y="302"/>
                  </a:lnTo>
                  <a:lnTo>
                    <a:pt x="832" y="303"/>
                  </a:lnTo>
                  <a:lnTo>
                    <a:pt x="844" y="297"/>
                  </a:lnTo>
                  <a:lnTo>
                    <a:pt x="854" y="290"/>
                  </a:lnTo>
                  <a:lnTo>
                    <a:pt x="863" y="283"/>
                  </a:lnTo>
                  <a:lnTo>
                    <a:pt x="870" y="276"/>
                  </a:lnTo>
                  <a:lnTo>
                    <a:pt x="873" y="269"/>
                  </a:lnTo>
                  <a:lnTo>
                    <a:pt x="875" y="262"/>
                  </a:lnTo>
                  <a:lnTo>
                    <a:pt x="875" y="256"/>
                  </a:lnTo>
                  <a:lnTo>
                    <a:pt x="875" y="251"/>
                  </a:lnTo>
                  <a:lnTo>
                    <a:pt x="870" y="246"/>
                  </a:lnTo>
                  <a:lnTo>
                    <a:pt x="865" y="245"/>
                  </a:lnTo>
                  <a:lnTo>
                    <a:pt x="861" y="242"/>
                  </a:lnTo>
                  <a:lnTo>
                    <a:pt x="854" y="241"/>
                  </a:lnTo>
                  <a:lnTo>
                    <a:pt x="847" y="238"/>
                  </a:lnTo>
                  <a:lnTo>
                    <a:pt x="842" y="237"/>
                  </a:lnTo>
                  <a:lnTo>
                    <a:pt x="835" y="235"/>
                  </a:lnTo>
                  <a:lnTo>
                    <a:pt x="828" y="235"/>
                  </a:lnTo>
                  <a:lnTo>
                    <a:pt x="822" y="235"/>
                  </a:lnTo>
                  <a:lnTo>
                    <a:pt x="814" y="233"/>
                  </a:lnTo>
                  <a:lnTo>
                    <a:pt x="798" y="233"/>
                  </a:lnTo>
                  <a:lnTo>
                    <a:pt x="791" y="235"/>
                  </a:lnTo>
                  <a:lnTo>
                    <a:pt x="788" y="235"/>
                  </a:lnTo>
                  <a:lnTo>
                    <a:pt x="798" y="227"/>
                  </a:lnTo>
                  <a:lnTo>
                    <a:pt x="806" y="218"/>
                  </a:lnTo>
                  <a:lnTo>
                    <a:pt x="814" y="208"/>
                  </a:lnTo>
                  <a:lnTo>
                    <a:pt x="823" y="197"/>
                  </a:lnTo>
                  <a:lnTo>
                    <a:pt x="828" y="188"/>
                  </a:lnTo>
                  <a:lnTo>
                    <a:pt x="834" y="175"/>
                  </a:lnTo>
                  <a:lnTo>
                    <a:pt x="835" y="166"/>
                  </a:lnTo>
                  <a:lnTo>
                    <a:pt x="832" y="161"/>
                  </a:lnTo>
                  <a:lnTo>
                    <a:pt x="830" y="156"/>
                  </a:lnTo>
                  <a:lnTo>
                    <a:pt x="826" y="154"/>
                  </a:lnTo>
                  <a:lnTo>
                    <a:pt x="823" y="152"/>
                  </a:lnTo>
                  <a:lnTo>
                    <a:pt x="815" y="151"/>
                  </a:lnTo>
                  <a:lnTo>
                    <a:pt x="810" y="150"/>
                  </a:lnTo>
                  <a:lnTo>
                    <a:pt x="803" y="147"/>
                  </a:lnTo>
                  <a:lnTo>
                    <a:pt x="788" y="147"/>
                  </a:lnTo>
                  <a:lnTo>
                    <a:pt x="780" y="150"/>
                  </a:lnTo>
                  <a:lnTo>
                    <a:pt x="771" y="151"/>
                  </a:lnTo>
                  <a:lnTo>
                    <a:pt x="760" y="152"/>
                  </a:lnTo>
                  <a:lnTo>
                    <a:pt x="754" y="154"/>
                  </a:lnTo>
                  <a:lnTo>
                    <a:pt x="746" y="156"/>
                  </a:lnTo>
                  <a:lnTo>
                    <a:pt x="736" y="159"/>
                  </a:lnTo>
                  <a:lnTo>
                    <a:pt x="727" y="161"/>
                  </a:lnTo>
                  <a:lnTo>
                    <a:pt x="718" y="164"/>
                  </a:lnTo>
                  <a:lnTo>
                    <a:pt x="723" y="156"/>
                  </a:lnTo>
                  <a:lnTo>
                    <a:pt x="726" y="145"/>
                  </a:lnTo>
                  <a:lnTo>
                    <a:pt x="728" y="135"/>
                  </a:lnTo>
                  <a:lnTo>
                    <a:pt x="731" y="123"/>
                  </a:lnTo>
                  <a:lnTo>
                    <a:pt x="731" y="114"/>
                  </a:lnTo>
                  <a:lnTo>
                    <a:pt x="730" y="104"/>
                  </a:lnTo>
                  <a:lnTo>
                    <a:pt x="726" y="95"/>
                  </a:lnTo>
                  <a:lnTo>
                    <a:pt x="718" y="92"/>
                  </a:lnTo>
                  <a:lnTo>
                    <a:pt x="716" y="90"/>
                  </a:lnTo>
                  <a:lnTo>
                    <a:pt x="711" y="90"/>
                  </a:lnTo>
                  <a:lnTo>
                    <a:pt x="704" y="90"/>
                  </a:lnTo>
                  <a:lnTo>
                    <a:pt x="697" y="90"/>
                  </a:lnTo>
                  <a:lnTo>
                    <a:pt x="691" y="92"/>
                  </a:lnTo>
                  <a:lnTo>
                    <a:pt x="685" y="93"/>
                  </a:lnTo>
                  <a:lnTo>
                    <a:pt x="677" y="95"/>
                  </a:lnTo>
                  <a:lnTo>
                    <a:pt x="671" y="98"/>
                  </a:lnTo>
                  <a:lnTo>
                    <a:pt x="665" y="100"/>
                  </a:lnTo>
                  <a:lnTo>
                    <a:pt x="657" y="102"/>
                  </a:lnTo>
                  <a:lnTo>
                    <a:pt x="651" y="107"/>
                  </a:lnTo>
                  <a:lnTo>
                    <a:pt x="645" y="109"/>
                  </a:lnTo>
                  <a:lnTo>
                    <a:pt x="637" y="114"/>
                  </a:lnTo>
                  <a:lnTo>
                    <a:pt x="633" y="118"/>
                  </a:lnTo>
                  <a:lnTo>
                    <a:pt x="631" y="121"/>
                  </a:lnTo>
                  <a:lnTo>
                    <a:pt x="627" y="123"/>
                  </a:lnTo>
                  <a:lnTo>
                    <a:pt x="628" y="111"/>
                  </a:lnTo>
                  <a:lnTo>
                    <a:pt x="631" y="95"/>
                  </a:lnTo>
                  <a:lnTo>
                    <a:pt x="628" y="84"/>
                  </a:lnTo>
                  <a:lnTo>
                    <a:pt x="625" y="71"/>
                  </a:lnTo>
                  <a:lnTo>
                    <a:pt x="620" y="59"/>
                  </a:lnTo>
                  <a:lnTo>
                    <a:pt x="613" y="50"/>
                  </a:lnTo>
                  <a:lnTo>
                    <a:pt x="608" y="41"/>
                  </a:lnTo>
                  <a:lnTo>
                    <a:pt x="599" y="38"/>
                  </a:lnTo>
                  <a:lnTo>
                    <a:pt x="593" y="38"/>
                  </a:lnTo>
                  <a:lnTo>
                    <a:pt x="584" y="38"/>
                  </a:lnTo>
                  <a:lnTo>
                    <a:pt x="570" y="41"/>
                  </a:lnTo>
                  <a:lnTo>
                    <a:pt x="558" y="46"/>
                  </a:lnTo>
                  <a:lnTo>
                    <a:pt x="546" y="51"/>
                  </a:lnTo>
                  <a:lnTo>
                    <a:pt x="538" y="56"/>
                  </a:lnTo>
                  <a:lnTo>
                    <a:pt x="532" y="61"/>
                  </a:lnTo>
                  <a:lnTo>
                    <a:pt x="529" y="65"/>
                  </a:lnTo>
                  <a:lnTo>
                    <a:pt x="526" y="55"/>
                  </a:lnTo>
                  <a:lnTo>
                    <a:pt x="520" y="45"/>
                  </a:lnTo>
                  <a:lnTo>
                    <a:pt x="513" y="33"/>
                  </a:lnTo>
                  <a:lnTo>
                    <a:pt x="505" y="22"/>
                  </a:lnTo>
                  <a:lnTo>
                    <a:pt x="497" y="13"/>
                  </a:lnTo>
                  <a:lnTo>
                    <a:pt x="486" y="8"/>
                  </a:lnTo>
                  <a:lnTo>
                    <a:pt x="477" y="2"/>
                  </a:lnTo>
                  <a:lnTo>
                    <a:pt x="466" y="0"/>
                  </a:lnTo>
                  <a:lnTo>
                    <a:pt x="457" y="2"/>
                  </a:lnTo>
                  <a:lnTo>
                    <a:pt x="449" y="6"/>
                  </a:lnTo>
                  <a:lnTo>
                    <a:pt x="441" y="9"/>
                  </a:lnTo>
                  <a:lnTo>
                    <a:pt x="434" y="16"/>
                  </a:lnTo>
                  <a:lnTo>
                    <a:pt x="428" y="23"/>
                  </a:lnTo>
                  <a:lnTo>
                    <a:pt x="421" y="35"/>
                  </a:lnTo>
                  <a:lnTo>
                    <a:pt x="417" y="46"/>
                  </a:lnTo>
                  <a:lnTo>
                    <a:pt x="413" y="57"/>
                  </a:lnTo>
                  <a:lnTo>
                    <a:pt x="406" y="52"/>
                  </a:lnTo>
                  <a:lnTo>
                    <a:pt x="398" y="47"/>
                  </a:lnTo>
                  <a:lnTo>
                    <a:pt x="390" y="41"/>
                  </a:lnTo>
                  <a:lnTo>
                    <a:pt x="379" y="38"/>
                  </a:lnTo>
                  <a:lnTo>
                    <a:pt x="369" y="33"/>
                  </a:lnTo>
                  <a:lnTo>
                    <a:pt x="358" y="31"/>
                  </a:lnTo>
                  <a:lnTo>
                    <a:pt x="349" y="27"/>
                  </a:lnTo>
                  <a:lnTo>
                    <a:pt x="342" y="27"/>
                  </a:lnTo>
                  <a:lnTo>
                    <a:pt x="334" y="30"/>
                  </a:lnTo>
                  <a:lnTo>
                    <a:pt x="331" y="35"/>
                  </a:lnTo>
                  <a:lnTo>
                    <a:pt x="329" y="41"/>
                  </a:lnTo>
                  <a:lnTo>
                    <a:pt x="329" y="61"/>
                  </a:lnTo>
                  <a:lnTo>
                    <a:pt x="331" y="74"/>
                  </a:lnTo>
                  <a:lnTo>
                    <a:pt x="334" y="88"/>
                  </a:lnTo>
                  <a:lnTo>
                    <a:pt x="338" y="98"/>
                  </a:lnTo>
                  <a:lnTo>
                    <a:pt x="319" y="83"/>
                  </a:lnTo>
                  <a:lnTo>
                    <a:pt x="313" y="79"/>
                  </a:lnTo>
                  <a:lnTo>
                    <a:pt x="306" y="74"/>
                  </a:lnTo>
                  <a:lnTo>
                    <a:pt x="298" y="69"/>
                  </a:lnTo>
                  <a:lnTo>
                    <a:pt x="290" y="65"/>
                  </a:lnTo>
                  <a:lnTo>
                    <a:pt x="283" y="60"/>
                  </a:lnTo>
                  <a:lnTo>
                    <a:pt x="275" y="57"/>
                  </a:lnTo>
                  <a:lnTo>
                    <a:pt x="268" y="55"/>
                  </a:lnTo>
                  <a:lnTo>
                    <a:pt x="263" y="52"/>
                  </a:lnTo>
                  <a:lnTo>
                    <a:pt x="256" y="51"/>
                  </a:lnTo>
                  <a:lnTo>
                    <a:pt x="251" y="50"/>
                  </a:lnTo>
                  <a:lnTo>
                    <a:pt x="242" y="50"/>
                  </a:lnTo>
                  <a:lnTo>
                    <a:pt x="236" y="51"/>
                  </a:lnTo>
                  <a:lnTo>
                    <a:pt x="231" y="54"/>
                  </a:lnTo>
                  <a:lnTo>
                    <a:pt x="228" y="59"/>
                  </a:lnTo>
                  <a:lnTo>
                    <a:pt x="227" y="65"/>
                  </a:lnTo>
                  <a:lnTo>
                    <a:pt x="227" y="80"/>
                  </a:lnTo>
                  <a:lnTo>
                    <a:pt x="230" y="88"/>
                  </a:lnTo>
                  <a:lnTo>
                    <a:pt x="234" y="95"/>
                  </a:lnTo>
                  <a:lnTo>
                    <a:pt x="239" y="104"/>
                  </a:lnTo>
                  <a:lnTo>
                    <a:pt x="230" y="98"/>
                  </a:lnTo>
                  <a:lnTo>
                    <a:pt x="219" y="93"/>
                  </a:lnTo>
                  <a:lnTo>
                    <a:pt x="208" y="90"/>
                  </a:lnTo>
                  <a:lnTo>
                    <a:pt x="199" y="88"/>
                  </a:lnTo>
                  <a:lnTo>
                    <a:pt x="188" y="85"/>
                  </a:lnTo>
                  <a:lnTo>
                    <a:pt x="180" y="85"/>
                  </a:lnTo>
                  <a:lnTo>
                    <a:pt x="174" y="88"/>
                  </a:lnTo>
                  <a:lnTo>
                    <a:pt x="167" y="88"/>
                  </a:lnTo>
                  <a:lnTo>
                    <a:pt x="162" y="92"/>
                  </a:lnTo>
                  <a:lnTo>
                    <a:pt x="162" y="105"/>
                  </a:lnTo>
                  <a:lnTo>
                    <a:pt x="164" y="114"/>
                  </a:lnTo>
                  <a:lnTo>
                    <a:pt x="167" y="123"/>
                  </a:lnTo>
                  <a:lnTo>
                    <a:pt x="174" y="131"/>
                  </a:lnTo>
                  <a:lnTo>
                    <a:pt x="179" y="140"/>
                  </a:lnTo>
                  <a:lnTo>
                    <a:pt x="184" y="147"/>
                  </a:lnTo>
                  <a:lnTo>
                    <a:pt x="176" y="143"/>
                  </a:lnTo>
                  <a:lnTo>
                    <a:pt x="170" y="140"/>
                  </a:lnTo>
                  <a:lnTo>
                    <a:pt x="160" y="137"/>
                  </a:lnTo>
                  <a:lnTo>
                    <a:pt x="154" y="135"/>
                  </a:lnTo>
                  <a:lnTo>
                    <a:pt x="144" y="132"/>
                  </a:lnTo>
                  <a:lnTo>
                    <a:pt x="138" y="131"/>
                  </a:lnTo>
                  <a:lnTo>
                    <a:pt x="131" y="128"/>
                  </a:lnTo>
                  <a:lnTo>
                    <a:pt x="124" y="128"/>
                  </a:lnTo>
                  <a:lnTo>
                    <a:pt x="116" y="126"/>
                  </a:lnTo>
                  <a:lnTo>
                    <a:pt x="92" y="126"/>
                  </a:lnTo>
                  <a:lnTo>
                    <a:pt x="89" y="128"/>
                  </a:lnTo>
                  <a:lnTo>
                    <a:pt x="84" y="130"/>
                  </a:lnTo>
                  <a:lnTo>
                    <a:pt x="81" y="131"/>
                  </a:lnTo>
                  <a:lnTo>
                    <a:pt x="77" y="137"/>
                  </a:lnTo>
                  <a:lnTo>
                    <a:pt x="79" y="145"/>
                  </a:lnTo>
                  <a:lnTo>
                    <a:pt x="84" y="156"/>
                  </a:lnTo>
                  <a:lnTo>
                    <a:pt x="91" y="170"/>
                  </a:lnTo>
                  <a:lnTo>
                    <a:pt x="101" y="180"/>
                  </a:lnTo>
                  <a:lnTo>
                    <a:pt x="113" y="192"/>
                  </a:lnTo>
                  <a:lnTo>
                    <a:pt x="124" y="202"/>
                  </a:lnTo>
                  <a:lnTo>
                    <a:pt x="136" y="211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GB" sz="1349"/>
            </a:p>
          </p:txBody>
        </p:sp>
        <p:sp>
          <p:nvSpPr>
            <p:cNvPr id="33" name="Freeform 20">
              <a:extLst>
                <a:ext uri="{FF2B5EF4-FFF2-40B4-BE49-F238E27FC236}">
                  <a16:creationId xmlns:a16="http://schemas.microsoft.com/office/drawing/2014/main" id="{CD2AABAF-5E01-4324-8D84-771A2A2B830B}"/>
                </a:ext>
              </a:extLst>
            </p:cNvPr>
            <p:cNvSpPr>
              <a:spLocks/>
            </p:cNvSpPr>
            <p:nvPr/>
          </p:nvSpPr>
          <p:spPr bwMode="auto">
            <a:xfrm>
              <a:off x="-176734" y="5734263"/>
              <a:ext cx="422363" cy="348583"/>
            </a:xfrm>
            <a:custGeom>
              <a:avLst/>
              <a:gdLst>
                <a:gd name="T0" fmla="*/ 61 w 845"/>
                <a:gd name="T1" fmla="*/ 201 h 637"/>
                <a:gd name="T2" fmla="*/ 107 w 845"/>
                <a:gd name="T3" fmla="*/ 246 h 637"/>
                <a:gd name="T4" fmla="*/ 33 w 845"/>
                <a:gd name="T5" fmla="*/ 257 h 637"/>
                <a:gd name="T6" fmla="*/ 3 w 845"/>
                <a:gd name="T7" fmla="*/ 279 h 637"/>
                <a:gd name="T8" fmla="*/ 71 w 845"/>
                <a:gd name="T9" fmla="*/ 310 h 637"/>
                <a:gd name="T10" fmla="*/ 122 w 845"/>
                <a:gd name="T11" fmla="*/ 332 h 637"/>
                <a:gd name="T12" fmla="*/ 52 w 845"/>
                <a:gd name="T13" fmla="*/ 363 h 637"/>
                <a:gd name="T14" fmla="*/ 33 w 845"/>
                <a:gd name="T15" fmla="*/ 398 h 637"/>
                <a:gd name="T16" fmla="*/ 118 w 845"/>
                <a:gd name="T17" fmla="*/ 410 h 637"/>
                <a:gd name="T18" fmla="*/ 164 w 845"/>
                <a:gd name="T19" fmla="*/ 415 h 637"/>
                <a:gd name="T20" fmla="*/ 91 w 845"/>
                <a:gd name="T21" fmla="*/ 485 h 637"/>
                <a:gd name="T22" fmla="*/ 139 w 845"/>
                <a:gd name="T23" fmla="*/ 500 h 637"/>
                <a:gd name="T24" fmla="*/ 212 w 845"/>
                <a:gd name="T25" fmla="*/ 482 h 637"/>
                <a:gd name="T26" fmla="*/ 208 w 845"/>
                <a:gd name="T27" fmla="*/ 530 h 637"/>
                <a:gd name="T28" fmla="*/ 242 w 845"/>
                <a:gd name="T29" fmla="*/ 537 h 637"/>
                <a:gd name="T30" fmla="*/ 291 w 845"/>
                <a:gd name="T31" fmla="*/ 505 h 637"/>
                <a:gd name="T32" fmla="*/ 273 w 845"/>
                <a:gd name="T33" fmla="*/ 586 h 637"/>
                <a:gd name="T34" fmla="*/ 347 w 845"/>
                <a:gd name="T35" fmla="*/ 575 h 637"/>
                <a:gd name="T36" fmla="*/ 396 w 845"/>
                <a:gd name="T37" fmla="*/ 629 h 637"/>
                <a:gd name="T38" fmla="*/ 465 w 845"/>
                <a:gd name="T39" fmla="*/ 587 h 637"/>
                <a:gd name="T40" fmla="*/ 521 w 845"/>
                <a:gd name="T41" fmla="*/ 628 h 637"/>
                <a:gd name="T42" fmla="*/ 571 w 845"/>
                <a:gd name="T43" fmla="*/ 577 h 637"/>
                <a:gd name="T44" fmla="*/ 597 w 845"/>
                <a:gd name="T45" fmla="*/ 596 h 637"/>
                <a:gd name="T46" fmla="*/ 645 w 845"/>
                <a:gd name="T47" fmla="*/ 620 h 637"/>
                <a:gd name="T48" fmla="*/ 640 w 845"/>
                <a:gd name="T49" fmla="*/ 523 h 637"/>
                <a:gd name="T50" fmla="*/ 699 w 845"/>
                <a:gd name="T51" fmla="*/ 561 h 637"/>
                <a:gd name="T52" fmla="*/ 735 w 845"/>
                <a:gd name="T53" fmla="*/ 568 h 637"/>
                <a:gd name="T54" fmla="*/ 698 w 845"/>
                <a:gd name="T55" fmla="*/ 480 h 637"/>
                <a:gd name="T56" fmla="*/ 772 w 845"/>
                <a:gd name="T57" fmla="*/ 495 h 637"/>
                <a:gd name="T58" fmla="*/ 803 w 845"/>
                <a:gd name="T59" fmla="*/ 480 h 637"/>
                <a:gd name="T60" fmla="*/ 782 w 845"/>
                <a:gd name="T61" fmla="*/ 444 h 637"/>
                <a:gd name="T62" fmla="*/ 827 w 845"/>
                <a:gd name="T63" fmla="*/ 427 h 637"/>
                <a:gd name="T64" fmla="*/ 795 w 845"/>
                <a:gd name="T65" fmla="*/ 391 h 637"/>
                <a:gd name="T66" fmla="*/ 842 w 845"/>
                <a:gd name="T67" fmla="*/ 372 h 637"/>
                <a:gd name="T68" fmla="*/ 802 w 845"/>
                <a:gd name="T69" fmla="*/ 353 h 637"/>
                <a:gd name="T70" fmla="*/ 752 w 845"/>
                <a:gd name="T71" fmla="*/ 343 h 637"/>
                <a:gd name="T72" fmla="*/ 815 w 845"/>
                <a:gd name="T73" fmla="*/ 324 h 637"/>
                <a:gd name="T74" fmla="*/ 834 w 845"/>
                <a:gd name="T75" fmla="*/ 300 h 637"/>
                <a:gd name="T76" fmla="*/ 784 w 845"/>
                <a:gd name="T77" fmla="*/ 286 h 637"/>
                <a:gd name="T78" fmla="*/ 799 w 845"/>
                <a:gd name="T79" fmla="*/ 253 h 637"/>
                <a:gd name="T80" fmla="*/ 782 w 845"/>
                <a:gd name="T81" fmla="*/ 227 h 637"/>
                <a:gd name="T82" fmla="*/ 724 w 845"/>
                <a:gd name="T83" fmla="*/ 209 h 637"/>
                <a:gd name="T84" fmla="*/ 758 w 845"/>
                <a:gd name="T85" fmla="*/ 143 h 637"/>
                <a:gd name="T86" fmla="*/ 695 w 845"/>
                <a:gd name="T87" fmla="*/ 150 h 637"/>
                <a:gd name="T88" fmla="*/ 660 w 845"/>
                <a:gd name="T89" fmla="*/ 133 h 637"/>
                <a:gd name="T90" fmla="*/ 635 w 845"/>
                <a:gd name="T91" fmla="*/ 86 h 637"/>
                <a:gd name="T92" fmla="*/ 579 w 845"/>
                <a:gd name="T93" fmla="*/ 118 h 637"/>
                <a:gd name="T94" fmla="*/ 565 w 845"/>
                <a:gd name="T95" fmla="*/ 62 h 637"/>
                <a:gd name="T96" fmla="*/ 493 w 845"/>
                <a:gd name="T97" fmla="*/ 53 h 637"/>
                <a:gd name="T98" fmla="*/ 450 w 845"/>
                <a:gd name="T99" fmla="*/ 15 h 637"/>
                <a:gd name="T100" fmla="*/ 382 w 845"/>
                <a:gd name="T101" fmla="*/ 34 h 637"/>
                <a:gd name="T102" fmla="*/ 326 w 845"/>
                <a:gd name="T103" fmla="*/ 28 h 637"/>
                <a:gd name="T104" fmla="*/ 315 w 845"/>
                <a:gd name="T105" fmla="*/ 88 h 637"/>
                <a:gd name="T106" fmla="*/ 286 w 845"/>
                <a:gd name="T107" fmla="*/ 84 h 637"/>
                <a:gd name="T108" fmla="*/ 223 w 845"/>
                <a:gd name="T109" fmla="*/ 53 h 637"/>
                <a:gd name="T110" fmla="*/ 218 w 845"/>
                <a:gd name="T111" fmla="*/ 103 h 637"/>
                <a:gd name="T112" fmla="*/ 191 w 845"/>
                <a:gd name="T113" fmla="*/ 93 h 637"/>
                <a:gd name="T114" fmla="*/ 146 w 845"/>
                <a:gd name="T115" fmla="*/ 82 h 637"/>
                <a:gd name="T116" fmla="*/ 180 w 845"/>
                <a:gd name="T117" fmla="*/ 152 h 637"/>
                <a:gd name="T118" fmla="*/ 122 w 845"/>
                <a:gd name="T119" fmla="*/ 131 h 637"/>
                <a:gd name="T120" fmla="*/ 65 w 845"/>
                <a:gd name="T121" fmla="*/ 120 h 637"/>
                <a:gd name="T122" fmla="*/ 122 w 845"/>
                <a:gd name="T123" fmla="*/ 195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45" h="637">
                  <a:moveTo>
                    <a:pt x="132" y="204"/>
                  </a:moveTo>
                  <a:lnTo>
                    <a:pt x="126" y="201"/>
                  </a:lnTo>
                  <a:lnTo>
                    <a:pt x="114" y="199"/>
                  </a:lnTo>
                  <a:lnTo>
                    <a:pt x="103" y="198"/>
                  </a:lnTo>
                  <a:lnTo>
                    <a:pt x="90" y="195"/>
                  </a:lnTo>
                  <a:lnTo>
                    <a:pt x="79" y="198"/>
                  </a:lnTo>
                  <a:lnTo>
                    <a:pt x="68" y="199"/>
                  </a:lnTo>
                  <a:lnTo>
                    <a:pt x="61" y="201"/>
                  </a:lnTo>
                  <a:lnTo>
                    <a:pt x="59" y="204"/>
                  </a:lnTo>
                  <a:lnTo>
                    <a:pt x="60" y="210"/>
                  </a:lnTo>
                  <a:lnTo>
                    <a:pt x="65" y="215"/>
                  </a:lnTo>
                  <a:lnTo>
                    <a:pt x="73" y="223"/>
                  </a:lnTo>
                  <a:lnTo>
                    <a:pt x="80" y="229"/>
                  </a:lnTo>
                  <a:lnTo>
                    <a:pt x="90" y="236"/>
                  </a:lnTo>
                  <a:lnTo>
                    <a:pt x="99" y="242"/>
                  </a:lnTo>
                  <a:lnTo>
                    <a:pt x="107" y="246"/>
                  </a:lnTo>
                  <a:lnTo>
                    <a:pt x="111" y="251"/>
                  </a:lnTo>
                  <a:lnTo>
                    <a:pt x="99" y="251"/>
                  </a:lnTo>
                  <a:lnTo>
                    <a:pt x="90" y="251"/>
                  </a:lnTo>
                  <a:lnTo>
                    <a:pt x="72" y="251"/>
                  </a:lnTo>
                  <a:lnTo>
                    <a:pt x="61" y="253"/>
                  </a:lnTo>
                  <a:lnTo>
                    <a:pt x="52" y="253"/>
                  </a:lnTo>
                  <a:lnTo>
                    <a:pt x="43" y="256"/>
                  </a:lnTo>
                  <a:lnTo>
                    <a:pt x="33" y="257"/>
                  </a:lnTo>
                  <a:lnTo>
                    <a:pt x="24" y="258"/>
                  </a:lnTo>
                  <a:lnTo>
                    <a:pt x="16" y="261"/>
                  </a:lnTo>
                  <a:lnTo>
                    <a:pt x="11" y="263"/>
                  </a:lnTo>
                  <a:lnTo>
                    <a:pt x="4" y="265"/>
                  </a:lnTo>
                  <a:lnTo>
                    <a:pt x="1" y="269"/>
                  </a:lnTo>
                  <a:lnTo>
                    <a:pt x="0" y="271"/>
                  </a:lnTo>
                  <a:lnTo>
                    <a:pt x="0" y="275"/>
                  </a:lnTo>
                  <a:lnTo>
                    <a:pt x="3" y="279"/>
                  </a:lnTo>
                  <a:lnTo>
                    <a:pt x="7" y="281"/>
                  </a:lnTo>
                  <a:lnTo>
                    <a:pt x="15" y="286"/>
                  </a:lnTo>
                  <a:lnTo>
                    <a:pt x="21" y="291"/>
                  </a:lnTo>
                  <a:lnTo>
                    <a:pt x="31" y="294"/>
                  </a:lnTo>
                  <a:lnTo>
                    <a:pt x="39" y="299"/>
                  </a:lnTo>
                  <a:lnTo>
                    <a:pt x="48" y="301"/>
                  </a:lnTo>
                  <a:lnTo>
                    <a:pt x="60" y="305"/>
                  </a:lnTo>
                  <a:lnTo>
                    <a:pt x="71" y="310"/>
                  </a:lnTo>
                  <a:lnTo>
                    <a:pt x="80" y="315"/>
                  </a:lnTo>
                  <a:lnTo>
                    <a:pt x="91" y="318"/>
                  </a:lnTo>
                  <a:lnTo>
                    <a:pt x="102" y="319"/>
                  </a:lnTo>
                  <a:lnTo>
                    <a:pt x="111" y="322"/>
                  </a:lnTo>
                  <a:lnTo>
                    <a:pt x="118" y="324"/>
                  </a:lnTo>
                  <a:lnTo>
                    <a:pt x="126" y="327"/>
                  </a:lnTo>
                  <a:lnTo>
                    <a:pt x="128" y="328"/>
                  </a:lnTo>
                  <a:lnTo>
                    <a:pt x="122" y="332"/>
                  </a:lnTo>
                  <a:lnTo>
                    <a:pt x="114" y="333"/>
                  </a:lnTo>
                  <a:lnTo>
                    <a:pt x="106" y="337"/>
                  </a:lnTo>
                  <a:lnTo>
                    <a:pt x="96" y="342"/>
                  </a:lnTo>
                  <a:lnTo>
                    <a:pt x="88" y="346"/>
                  </a:lnTo>
                  <a:lnTo>
                    <a:pt x="79" y="351"/>
                  </a:lnTo>
                  <a:lnTo>
                    <a:pt x="69" y="356"/>
                  </a:lnTo>
                  <a:lnTo>
                    <a:pt x="60" y="360"/>
                  </a:lnTo>
                  <a:lnTo>
                    <a:pt x="52" y="363"/>
                  </a:lnTo>
                  <a:lnTo>
                    <a:pt x="43" y="368"/>
                  </a:lnTo>
                  <a:lnTo>
                    <a:pt x="36" y="372"/>
                  </a:lnTo>
                  <a:lnTo>
                    <a:pt x="33" y="377"/>
                  </a:lnTo>
                  <a:lnTo>
                    <a:pt x="28" y="384"/>
                  </a:lnTo>
                  <a:lnTo>
                    <a:pt x="24" y="385"/>
                  </a:lnTo>
                  <a:lnTo>
                    <a:pt x="21" y="389"/>
                  </a:lnTo>
                  <a:lnTo>
                    <a:pt x="28" y="395"/>
                  </a:lnTo>
                  <a:lnTo>
                    <a:pt x="33" y="398"/>
                  </a:lnTo>
                  <a:lnTo>
                    <a:pt x="39" y="400"/>
                  </a:lnTo>
                  <a:lnTo>
                    <a:pt x="48" y="403"/>
                  </a:lnTo>
                  <a:lnTo>
                    <a:pt x="57" y="404"/>
                  </a:lnTo>
                  <a:lnTo>
                    <a:pt x="68" y="406"/>
                  </a:lnTo>
                  <a:lnTo>
                    <a:pt x="80" y="409"/>
                  </a:lnTo>
                  <a:lnTo>
                    <a:pt x="92" y="409"/>
                  </a:lnTo>
                  <a:lnTo>
                    <a:pt x="106" y="410"/>
                  </a:lnTo>
                  <a:lnTo>
                    <a:pt x="118" y="410"/>
                  </a:lnTo>
                  <a:lnTo>
                    <a:pt x="131" y="413"/>
                  </a:lnTo>
                  <a:lnTo>
                    <a:pt x="140" y="413"/>
                  </a:lnTo>
                  <a:lnTo>
                    <a:pt x="151" y="410"/>
                  </a:lnTo>
                  <a:lnTo>
                    <a:pt x="160" y="410"/>
                  </a:lnTo>
                  <a:lnTo>
                    <a:pt x="168" y="409"/>
                  </a:lnTo>
                  <a:lnTo>
                    <a:pt x="175" y="408"/>
                  </a:lnTo>
                  <a:lnTo>
                    <a:pt x="170" y="410"/>
                  </a:lnTo>
                  <a:lnTo>
                    <a:pt x="164" y="415"/>
                  </a:lnTo>
                  <a:lnTo>
                    <a:pt x="156" y="422"/>
                  </a:lnTo>
                  <a:lnTo>
                    <a:pt x="151" y="424"/>
                  </a:lnTo>
                  <a:lnTo>
                    <a:pt x="142" y="433"/>
                  </a:lnTo>
                  <a:lnTo>
                    <a:pt x="132" y="438"/>
                  </a:lnTo>
                  <a:lnTo>
                    <a:pt x="104" y="466"/>
                  </a:lnTo>
                  <a:lnTo>
                    <a:pt x="99" y="473"/>
                  </a:lnTo>
                  <a:lnTo>
                    <a:pt x="94" y="479"/>
                  </a:lnTo>
                  <a:lnTo>
                    <a:pt x="91" y="485"/>
                  </a:lnTo>
                  <a:lnTo>
                    <a:pt x="90" y="490"/>
                  </a:lnTo>
                  <a:lnTo>
                    <a:pt x="90" y="492"/>
                  </a:lnTo>
                  <a:lnTo>
                    <a:pt x="91" y="498"/>
                  </a:lnTo>
                  <a:lnTo>
                    <a:pt x="96" y="500"/>
                  </a:lnTo>
                  <a:lnTo>
                    <a:pt x="103" y="501"/>
                  </a:lnTo>
                  <a:lnTo>
                    <a:pt x="119" y="501"/>
                  </a:lnTo>
                  <a:lnTo>
                    <a:pt x="128" y="500"/>
                  </a:lnTo>
                  <a:lnTo>
                    <a:pt x="139" y="500"/>
                  </a:lnTo>
                  <a:lnTo>
                    <a:pt x="148" y="498"/>
                  </a:lnTo>
                  <a:lnTo>
                    <a:pt x="160" y="495"/>
                  </a:lnTo>
                  <a:lnTo>
                    <a:pt x="171" y="492"/>
                  </a:lnTo>
                  <a:lnTo>
                    <a:pt x="180" y="490"/>
                  </a:lnTo>
                  <a:lnTo>
                    <a:pt x="191" y="490"/>
                  </a:lnTo>
                  <a:lnTo>
                    <a:pt x="200" y="486"/>
                  </a:lnTo>
                  <a:lnTo>
                    <a:pt x="207" y="485"/>
                  </a:lnTo>
                  <a:lnTo>
                    <a:pt x="212" y="482"/>
                  </a:lnTo>
                  <a:lnTo>
                    <a:pt x="215" y="482"/>
                  </a:lnTo>
                  <a:lnTo>
                    <a:pt x="219" y="481"/>
                  </a:lnTo>
                  <a:lnTo>
                    <a:pt x="215" y="486"/>
                  </a:lnTo>
                  <a:lnTo>
                    <a:pt x="215" y="495"/>
                  </a:lnTo>
                  <a:lnTo>
                    <a:pt x="211" y="504"/>
                  </a:lnTo>
                  <a:lnTo>
                    <a:pt x="210" y="514"/>
                  </a:lnTo>
                  <a:lnTo>
                    <a:pt x="208" y="523"/>
                  </a:lnTo>
                  <a:lnTo>
                    <a:pt x="208" y="530"/>
                  </a:lnTo>
                  <a:lnTo>
                    <a:pt x="211" y="537"/>
                  </a:lnTo>
                  <a:lnTo>
                    <a:pt x="215" y="543"/>
                  </a:lnTo>
                  <a:lnTo>
                    <a:pt x="218" y="543"/>
                  </a:lnTo>
                  <a:lnTo>
                    <a:pt x="220" y="544"/>
                  </a:lnTo>
                  <a:lnTo>
                    <a:pt x="226" y="543"/>
                  </a:lnTo>
                  <a:lnTo>
                    <a:pt x="230" y="542"/>
                  </a:lnTo>
                  <a:lnTo>
                    <a:pt x="235" y="539"/>
                  </a:lnTo>
                  <a:lnTo>
                    <a:pt x="242" y="537"/>
                  </a:lnTo>
                  <a:lnTo>
                    <a:pt x="249" y="534"/>
                  </a:lnTo>
                  <a:lnTo>
                    <a:pt x="257" y="528"/>
                  </a:lnTo>
                  <a:lnTo>
                    <a:pt x="262" y="525"/>
                  </a:lnTo>
                  <a:lnTo>
                    <a:pt x="269" y="520"/>
                  </a:lnTo>
                  <a:lnTo>
                    <a:pt x="275" y="517"/>
                  </a:lnTo>
                  <a:lnTo>
                    <a:pt x="281" y="511"/>
                  </a:lnTo>
                  <a:lnTo>
                    <a:pt x="286" y="509"/>
                  </a:lnTo>
                  <a:lnTo>
                    <a:pt x="291" y="505"/>
                  </a:lnTo>
                  <a:lnTo>
                    <a:pt x="295" y="501"/>
                  </a:lnTo>
                  <a:lnTo>
                    <a:pt x="299" y="498"/>
                  </a:lnTo>
                  <a:lnTo>
                    <a:pt x="294" y="511"/>
                  </a:lnTo>
                  <a:lnTo>
                    <a:pt x="287" y="527"/>
                  </a:lnTo>
                  <a:lnTo>
                    <a:pt x="283" y="543"/>
                  </a:lnTo>
                  <a:lnTo>
                    <a:pt x="278" y="558"/>
                  </a:lnTo>
                  <a:lnTo>
                    <a:pt x="275" y="572"/>
                  </a:lnTo>
                  <a:lnTo>
                    <a:pt x="273" y="586"/>
                  </a:lnTo>
                  <a:lnTo>
                    <a:pt x="275" y="598"/>
                  </a:lnTo>
                  <a:lnTo>
                    <a:pt x="283" y="604"/>
                  </a:lnTo>
                  <a:lnTo>
                    <a:pt x="294" y="605"/>
                  </a:lnTo>
                  <a:lnTo>
                    <a:pt x="306" y="604"/>
                  </a:lnTo>
                  <a:lnTo>
                    <a:pt x="317" y="599"/>
                  </a:lnTo>
                  <a:lnTo>
                    <a:pt x="326" y="591"/>
                  </a:lnTo>
                  <a:lnTo>
                    <a:pt x="337" y="582"/>
                  </a:lnTo>
                  <a:lnTo>
                    <a:pt x="347" y="575"/>
                  </a:lnTo>
                  <a:lnTo>
                    <a:pt x="355" y="565"/>
                  </a:lnTo>
                  <a:lnTo>
                    <a:pt x="362" y="556"/>
                  </a:lnTo>
                  <a:lnTo>
                    <a:pt x="365" y="570"/>
                  </a:lnTo>
                  <a:lnTo>
                    <a:pt x="370" y="584"/>
                  </a:lnTo>
                  <a:lnTo>
                    <a:pt x="374" y="598"/>
                  </a:lnTo>
                  <a:lnTo>
                    <a:pt x="381" y="609"/>
                  </a:lnTo>
                  <a:lnTo>
                    <a:pt x="388" y="618"/>
                  </a:lnTo>
                  <a:lnTo>
                    <a:pt x="396" y="629"/>
                  </a:lnTo>
                  <a:lnTo>
                    <a:pt x="402" y="633"/>
                  </a:lnTo>
                  <a:lnTo>
                    <a:pt x="414" y="637"/>
                  </a:lnTo>
                  <a:lnTo>
                    <a:pt x="425" y="633"/>
                  </a:lnTo>
                  <a:lnTo>
                    <a:pt x="436" y="627"/>
                  </a:lnTo>
                  <a:lnTo>
                    <a:pt x="445" y="618"/>
                  </a:lnTo>
                  <a:lnTo>
                    <a:pt x="453" y="609"/>
                  </a:lnTo>
                  <a:lnTo>
                    <a:pt x="460" y="598"/>
                  </a:lnTo>
                  <a:lnTo>
                    <a:pt x="465" y="587"/>
                  </a:lnTo>
                  <a:lnTo>
                    <a:pt x="470" y="577"/>
                  </a:lnTo>
                  <a:lnTo>
                    <a:pt x="472" y="572"/>
                  </a:lnTo>
                  <a:lnTo>
                    <a:pt x="478" y="582"/>
                  </a:lnTo>
                  <a:lnTo>
                    <a:pt x="484" y="592"/>
                  </a:lnTo>
                  <a:lnTo>
                    <a:pt x="490" y="604"/>
                  </a:lnTo>
                  <a:lnTo>
                    <a:pt x="498" y="613"/>
                  </a:lnTo>
                  <a:lnTo>
                    <a:pt x="510" y="620"/>
                  </a:lnTo>
                  <a:lnTo>
                    <a:pt x="521" y="628"/>
                  </a:lnTo>
                  <a:lnTo>
                    <a:pt x="531" y="633"/>
                  </a:lnTo>
                  <a:lnTo>
                    <a:pt x="541" y="633"/>
                  </a:lnTo>
                  <a:lnTo>
                    <a:pt x="551" y="633"/>
                  </a:lnTo>
                  <a:lnTo>
                    <a:pt x="557" y="624"/>
                  </a:lnTo>
                  <a:lnTo>
                    <a:pt x="565" y="615"/>
                  </a:lnTo>
                  <a:lnTo>
                    <a:pt x="569" y="604"/>
                  </a:lnTo>
                  <a:lnTo>
                    <a:pt x="571" y="591"/>
                  </a:lnTo>
                  <a:lnTo>
                    <a:pt x="571" y="577"/>
                  </a:lnTo>
                  <a:lnTo>
                    <a:pt x="569" y="566"/>
                  </a:lnTo>
                  <a:lnTo>
                    <a:pt x="565" y="556"/>
                  </a:lnTo>
                  <a:lnTo>
                    <a:pt x="565" y="562"/>
                  </a:lnTo>
                  <a:lnTo>
                    <a:pt x="572" y="568"/>
                  </a:lnTo>
                  <a:lnTo>
                    <a:pt x="577" y="572"/>
                  </a:lnTo>
                  <a:lnTo>
                    <a:pt x="580" y="577"/>
                  </a:lnTo>
                  <a:lnTo>
                    <a:pt x="585" y="585"/>
                  </a:lnTo>
                  <a:lnTo>
                    <a:pt x="597" y="596"/>
                  </a:lnTo>
                  <a:lnTo>
                    <a:pt x="605" y="603"/>
                  </a:lnTo>
                  <a:lnTo>
                    <a:pt x="612" y="606"/>
                  </a:lnTo>
                  <a:lnTo>
                    <a:pt x="617" y="610"/>
                  </a:lnTo>
                  <a:lnTo>
                    <a:pt x="623" y="613"/>
                  </a:lnTo>
                  <a:lnTo>
                    <a:pt x="629" y="616"/>
                  </a:lnTo>
                  <a:lnTo>
                    <a:pt x="633" y="618"/>
                  </a:lnTo>
                  <a:lnTo>
                    <a:pt x="640" y="620"/>
                  </a:lnTo>
                  <a:lnTo>
                    <a:pt x="645" y="620"/>
                  </a:lnTo>
                  <a:lnTo>
                    <a:pt x="653" y="616"/>
                  </a:lnTo>
                  <a:lnTo>
                    <a:pt x="656" y="606"/>
                  </a:lnTo>
                  <a:lnTo>
                    <a:pt x="660" y="596"/>
                  </a:lnTo>
                  <a:lnTo>
                    <a:pt x="660" y="580"/>
                  </a:lnTo>
                  <a:lnTo>
                    <a:pt x="656" y="566"/>
                  </a:lnTo>
                  <a:lnTo>
                    <a:pt x="653" y="551"/>
                  </a:lnTo>
                  <a:lnTo>
                    <a:pt x="645" y="537"/>
                  </a:lnTo>
                  <a:lnTo>
                    <a:pt x="640" y="523"/>
                  </a:lnTo>
                  <a:lnTo>
                    <a:pt x="649" y="528"/>
                  </a:lnTo>
                  <a:lnTo>
                    <a:pt x="656" y="537"/>
                  </a:lnTo>
                  <a:lnTo>
                    <a:pt x="665" y="539"/>
                  </a:lnTo>
                  <a:lnTo>
                    <a:pt x="674" y="544"/>
                  </a:lnTo>
                  <a:lnTo>
                    <a:pt x="679" y="549"/>
                  </a:lnTo>
                  <a:lnTo>
                    <a:pt x="686" y="553"/>
                  </a:lnTo>
                  <a:lnTo>
                    <a:pt x="694" y="558"/>
                  </a:lnTo>
                  <a:lnTo>
                    <a:pt x="699" y="561"/>
                  </a:lnTo>
                  <a:lnTo>
                    <a:pt x="706" y="563"/>
                  </a:lnTo>
                  <a:lnTo>
                    <a:pt x="712" y="565"/>
                  </a:lnTo>
                  <a:lnTo>
                    <a:pt x="716" y="568"/>
                  </a:lnTo>
                  <a:lnTo>
                    <a:pt x="720" y="568"/>
                  </a:lnTo>
                  <a:lnTo>
                    <a:pt x="726" y="568"/>
                  </a:lnTo>
                  <a:lnTo>
                    <a:pt x="728" y="568"/>
                  </a:lnTo>
                  <a:lnTo>
                    <a:pt x="732" y="568"/>
                  </a:lnTo>
                  <a:lnTo>
                    <a:pt x="735" y="568"/>
                  </a:lnTo>
                  <a:lnTo>
                    <a:pt x="740" y="563"/>
                  </a:lnTo>
                  <a:lnTo>
                    <a:pt x="742" y="553"/>
                  </a:lnTo>
                  <a:lnTo>
                    <a:pt x="738" y="543"/>
                  </a:lnTo>
                  <a:lnTo>
                    <a:pt x="735" y="528"/>
                  </a:lnTo>
                  <a:lnTo>
                    <a:pt x="728" y="515"/>
                  </a:lnTo>
                  <a:lnTo>
                    <a:pt x="719" y="501"/>
                  </a:lnTo>
                  <a:lnTo>
                    <a:pt x="710" y="490"/>
                  </a:lnTo>
                  <a:lnTo>
                    <a:pt x="698" y="480"/>
                  </a:lnTo>
                  <a:lnTo>
                    <a:pt x="706" y="485"/>
                  </a:lnTo>
                  <a:lnTo>
                    <a:pt x="712" y="486"/>
                  </a:lnTo>
                  <a:lnTo>
                    <a:pt x="720" y="490"/>
                  </a:lnTo>
                  <a:lnTo>
                    <a:pt x="730" y="492"/>
                  </a:lnTo>
                  <a:lnTo>
                    <a:pt x="738" y="492"/>
                  </a:lnTo>
                  <a:lnTo>
                    <a:pt x="747" y="495"/>
                  </a:lnTo>
                  <a:lnTo>
                    <a:pt x="755" y="495"/>
                  </a:lnTo>
                  <a:lnTo>
                    <a:pt x="772" y="495"/>
                  </a:lnTo>
                  <a:lnTo>
                    <a:pt x="778" y="495"/>
                  </a:lnTo>
                  <a:lnTo>
                    <a:pt x="786" y="495"/>
                  </a:lnTo>
                  <a:lnTo>
                    <a:pt x="792" y="492"/>
                  </a:lnTo>
                  <a:lnTo>
                    <a:pt x="796" y="492"/>
                  </a:lnTo>
                  <a:lnTo>
                    <a:pt x="799" y="492"/>
                  </a:lnTo>
                  <a:lnTo>
                    <a:pt x="802" y="490"/>
                  </a:lnTo>
                  <a:lnTo>
                    <a:pt x="803" y="490"/>
                  </a:lnTo>
                  <a:lnTo>
                    <a:pt x="803" y="480"/>
                  </a:lnTo>
                  <a:lnTo>
                    <a:pt x="799" y="476"/>
                  </a:lnTo>
                  <a:lnTo>
                    <a:pt x="795" y="468"/>
                  </a:lnTo>
                  <a:lnTo>
                    <a:pt x="790" y="462"/>
                  </a:lnTo>
                  <a:lnTo>
                    <a:pt x="782" y="455"/>
                  </a:lnTo>
                  <a:lnTo>
                    <a:pt x="775" y="449"/>
                  </a:lnTo>
                  <a:lnTo>
                    <a:pt x="764" y="444"/>
                  </a:lnTo>
                  <a:lnTo>
                    <a:pt x="772" y="444"/>
                  </a:lnTo>
                  <a:lnTo>
                    <a:pt x="782" y="444"/>
                  </a:lnTo>
                  <a:lnTo>
                    <a:pt x="792" y="444"/>
                  </a:lnTo>
                  <a:lnTo>
                    <a:pt x="803" y="447"/>
                  </a:lnTo>
                  <a:lnTo>
                    <a:pt x="813" y="444"/>
                  </a:lnTo>
                  <a:lnTo>
                    <a:pt x="822" y="444"/>
                  </a:lnTo>
                  <a:lnTo>
                    <a:pt x="827" y="444"/>
                  </a:lnTo>
                  <a:lnTo>
                    <a:pt x="834" y="438"/>
                  </a:lnTo>
                  <a:lnTo>
                    <a:pt x="830" y="433"/>
                  </a:lnTo>
                  <a:lnTo>
                    <a:pt x="827" y="427"/>
                  </a:lnTo>
                  <a:lnTo>
                    <a:pt x="819" y="422"/>
                  </a:lnTo>
                  <a:lnTo>
                    <a:pt x="810" y="414"/>
                  </a:lnTo>
                  <a:lnTo>
                    <a:pt x="802" y="406"/>
                  </a:lnTo>
                  <a:lnTo>
                    <a:pt x="792" y="403"/>
                  </a:lnTo>
                  <a:lnTo>
                    <a:pt x="782" y="398"/>
                  </a:lnTo>
                  <a:lnTo>
                    <a:pt x="775" y="394"/>
                  </a:lnTo>
                  <a:lnTo>
                    <a:pt x="784" y="394"/>
                  </a:lnTo>
                  <a:lnTo>
                    <a:pt x="795" y="391"/>
                  </a:lnTo>
                  <a:lnTo>
                    <a:pt x="804" y="389"/>
                  </a:lnTo>
                  <a:lnTo>
                    <a:pt x="817" y="389"/>
                  </a:lnTo>
                  <a:lnTo>
                    <a:pt x="825" y="385"/>
                  </a:lnTo>
                  <a:lnTo>
                    <a:pt x="834" y="384"/>
                  </a:lnTo>
                  <a:lnTo>
                    <a:pt x="841" y="381"/>
                  </a:lnTo>
                  <a:lnTo>
                    <a:pt x="845" y="376"/>
                  </a:lnTo>
                  <a:lnTo>
                    <a:pt x="845" y="374"/>
                  </a:lnTo>
                  <a:lnTo>
                    <a:pt x="842" y="372"/>
                  </a:lnTo>
                  <a:lnTo>
                    <a:pt x="842" y="370"/>
                  </a:lnTo>
                  <a:lnTo>
                    <a:pt x="839" y="366"/>
                  </a:lnTo>
                  <a:lnTo>
                    <a:pt x="834" y="363"/>
                  </a:lnTo>
                  <a:lnTo>
                    <a:pt x="827" y="362"/>
                  </a:lnTo>
                  <a:lnTo>
                    <a:pt x="822" y="360"/>
                  </a:lnTo>
                  <a:lnTo>
                    <a:pt x="817" y="357"/>
                  </a:lnTo>
                  <a:lnTo>
                    <a:pt x="810" y="356"/>
                  </a:lnTo>
                  <a:lnTo>
                    <a:pt x="802" y="353"/>
                  </a:lnTo>
                  <a:lnTo>
                    <a:pt x="792" y="351"/>
                  </a:lnTo>
                  <a:lnTo>
                    <a:pt x="784" y="348"/>
                  </a:lnTo>
                  <a:lnTo>
                    <a:pt x="775" y="347"/>
                  </a:lnTo>
                  <a:lnTo>
                    <a:pt x="764" y="346"/>
                  </a:lnTo>
                  <a:lnTo>
                    <a:pt x="755" y="344"/>
                  </a:lnTo>
                  <a:lnTo>
                    <a:pt x="746" y="344"/>
                  </a:lnTo>
                  <a:lnTo>
                    <a:pt x="750" y="343"/>
                  </a:lnTo>
                  <a:lnTo>
                    <a:pt x="752" y="343"/>
                  </a:lnTo>
                  <a:lnTo>
                    <a:pt x="758" y="341"/>
                  </a:lnTo>
                  <a:lnTo>
                    <a:pt x="764" y="341"/>
                  </a:lnTo>
                  <a:lnTo>
                    <a:pt x="774" y="337"/>
                  </a:lnTo>
                  <a:lnTo>
                    <a:pt x="780" y="336"/>
                  </a:lnTo>
                  <a:lnTo>
                    <a:pt x="790" y="333"/>
                  </a:lnTo>
                  <a:lnTo>
                    <a:pt x="799" y="332"/>
                  </a:lnTo>
                  <a:lnTo>
                    <a:pt x="806" y="328"/>
                  </a:lnTo>
                  <a:lnTo>
                    <a:pt x="815" y="324"/>
                  </a:lnTo>
                  <a:lnTo>
                    <a:pt x="822" y="322"/>
                  </a:lnTo>
                  <a:lnTo>
                    <a:pt x="827" y="319"/>
                  </a:lnTo>
                  <a:lnTo>
                    <a:pt x="834" y="318"/>
                  </a:lnTo>
                  <a:lnTo>
                    <a:pt x="839" y="315"/>
                  </a:lnTo>
                  <a:lnTo>
                    <a:pt x="841" y="313"/>
                  </a:lnTo>
                  <a:lnTo>
                    <a:pt x="841" y="309"/>
                  </a:lnTo>
                  <a:lnTo>
                    <a:pt x="839" y="305"/>
                  </a:lnTo>
                  <a:lnTo>
                    <a:pt x="834" y="300"/>
                  </a:lnTo>
                  <a:lnTo>
                    <a:pt x="827" y="298"/>
                  </a:lnTo>
                  <a:lnTo>
                    <a:pt x="825" y="296"/>
                  </a:lnTo>
                  <a:lnTo>
                    <a:pt x="817" y="294"/>
                  </a:lnTo>
                  <a:lnTo>
                    <a:pt x="810" y="291"/>
                  </a:lnTo>
                  <a:lnTo>
                    <a:pt x="803" y="291"/>
                  </a:lnTo>
                  <a:lnTo>
                    <a:pt x="796" y="289"/>
                  </a:lnTo>
                  <a:lnTo>
                    <a:pt x="790" y="289"/>
                  </a:lnTo>
                  <a:lnTo>
                    <a:pt x="784" y="286"/>
                  </a:lnTo>
                  <a:lnTo>
                    <a:pt x="775" y="286"/>
                  </a:lnTo>
                  <a:lnTo>
                    <a:pt x="770" y="284"/>
                  </a:lnTo>
                  <a:lnTo>
                    <a:pt x="750" y="284"/>
                  </a:lnTo>
                  <a:lnTo>
                    <a:pt x="760" y="279"/>
                  </a:lnTo>
                  <a:lnTo>
                    <a:pt x="774" y="274"/>
                  </a:lnTo>
                  <a:lnTo>
                    <a:pt x="784" y="269"/>
                  </a:lnTo>
                  <a:lnTo>
                    <a:pt x="792" y="260"/>
                  </a:lnTo>
                  <a:lnTo>
                    <a:pt x="799" y="253"/>
                  </a:lnTo>
                  <a:lnTo>
                    <a:pt x="804" y="246"/>
                  </a:lnTo>
                  <a:lnTo>
                    <a:pt x="806" y="239"/>
                  </a:lnTo>
                  <a:lnTo>
                    <a:pt x="806" y="234"/>
                  </a:lnTo>
                  <a:lnTo>
                    <a:pt x="803" y="233"/>
                  </a:lnTo>
                  <a:lnTo>
                    <a:pt x="799" y="231"/>
                  </a:lnTo>
                  <a:lnTo>
                    <a:pt x="795" y="229"/>
                  </a:lnTo>
                  <a:lnTo>
                    <a:pt x="790" y="229"/>
                  </a:lnTo>
                  <a:lnTo>
                    <a:pt x="782" y="227"/>
                  </a:lnTo>
                  <a:lnTo>
                    <a:pt x="775" y="227"/>
                  </a:lnTo>
                  <a:lnTo>
                    <a:pt x="767" y="225"/>
                  </a:lnTo>
                  <a:lnTo>
                    <a:pt x="758" y="223"/>
                  </a:lnTo>
                  <a:lnTo>
                    <a:pt x="750" y="223"/>
                  </a:lnTo>
                  <a:lnTo>
                    <a:pt x="742" y="223"/>
                  </a:lnTo>
                  <a:lnTo>
                    <a:pt x="704" y="223"/>
                  </a:lnTo>
                  <a:lnTo>
                    <a:pt x="712" y="218"/>
                  </a:lnTo>
                  <a:lnTo>
                    <a:pt x="724" y="209"/>
                  </a:lnTo>
                  <a:lnTo>
                    <a:pt x="735" y="199"/>
                  </a:lnTo>
                  <a:lnTo>
                    <a:pt x="750" y="189"/>
                  </a:lnTo>
                  <a:lnTo>
                    <a:pt x="758" y="179"/>
                  </a:lnTo>
                  <a:lnTo>
                    <a:pt x="764" y="169"/>
                  </a:lnTo>
                  <a:lnTo>
                    <a:pt x="770" y="157"/>
                  </a:lnTo>
                  <a:lnTo>
                    <a:pt x="767" y="152"/>
                  </a:lnTo>
                  <a:lnTo>
                    <a:pt x="760" y="147"/>
                  </a:lnTo>
                  <a:lnTo>
                    <a:pt x="758" y="143"/>
                  </a:lnTo>
                  <a:lnTo>
                    <a:pt x="752" y="143"/>
                  </a:lnTo>
                  <a:lnTo>
                    <a:pt x="746" y="143"/>
                  </a:lnTo>
                  <a:lnTo>
                    <a:pt x="738" y="142"/>
                  </a:lnTo>
                  <a:lnTo>
                    <a:pt x="730" y="143"/>
                  </a:lnTo>
                  <a:lnTo>
                    <a:pt x="720" y="143"/>
                  </a:lnTo>
                  <a:lnTo>
                    <a:pt x="712" y="143"/>
                  </a:lnTo>
                  <a:lnTo>
                    <a:pt x="706" y="147"/>
                  </a:lnTo>
                  <a:lnTo>
                    <a:pt x="695" y="150"/>
                  </a:lnTo>
                  <a:lnTo>
                    <a:pt x="686" y="152"/>
                  </a:lnTo>
                  <a:lnTo>
                    <a:pt x="678" y="152"/>
                  </a:lnTo>
                  <a:lnTo>
                    <a:pt x="670" y="157"/>
                  </a:lnTo>
                  <a:lnTo>
                    <a:pt x="663" y="160"/>
                  </a:lnTo>
                  <a:lnTo>
                    <a:pt x="655" y="163"/>
                  </a:lnTo>
                  <a:lnTo>
                    <a:pt x="656" y="155"/>
                  </a:lnTo>
                  <a:lnTo>
                    <a:pt x="657" y="143"/>
                  </a:lnTo>
                  <a:lnTo>
                    <a:pt x="660" y="133"/>
                  </a:lnTo>
                  <a:lnTo>
                    <a:pt x="663" y="120"/>
                  </a:lnTo>
                  <a:lnTo>
                    <a:pt x="665" y="112"/>
                  </a:lnTo>
                  <a:lnTo>
                    <a:pt x="665" y="100"/>
                  </a:lnTo>
                  <a:lnTo>
                    <a:pt x="663" y="93"/>
                  </a:lnTo>
                  <a:lnTo>
                    <a:pt x="653" y="84"/>
                  </a:lnTo>
                  <a:lnTo>
                    <a:pt x="645" y="84"/>
                  </a:lnTo>
                  <a:lnTo>
                    <a:pt x="640" y="86"/>
                  </a:lnTo>
                  <a:lnTo>
                    <a:pt x="635" y="86"/>
                  </a:lnTo>
                  <a:lnTo>
                    <a:pt x="629" y="90"/>
                  </a:lnTo>
                  <a:lnTo>
                    <a:pt x="623" y="93"/>
                  </a:lnTo>
                  <a:lnTo>
                    <a:pt x="615" y="98"/>
                  </a:lnTo>
                  <a:lnTo>
                    <a:pt x="609" y="100"/>
                  </a:lnTo>
                  <a:lnTo>
                    <a:pt x="600" y="105"/>
                  </a:lnTo>
                  <a:lnTo>
                    <a:pt x="593" y="112"/>
                  </a:lnTo>
                  <a:lnTo>
                    <a:pt x="585" y="114"/>
                  </a:lnTo>
                  <a:lnTo>
                    <a:pt x="579" y="118"/>
                  </a:lnTo>
                  <a:lnTo>
                    <a:pt x="569" y="128"/>
                  </a:lnTo>
                  <a:lnTo>
                    <a:pt x="565" y="131"/>
                  </a:lnTo>
                  <a:lnTo>
                    <a:pt x="561" y="136"/>
                  </a:lnTo>
                  <a:lnTo>
                    <a:pt x="565" y="120"/>
                  </a:lnTo>
                  <a:lnTo>
                    <a:pt x="565" y="107"/>
                  </a:lnTo>
                  <a:lnTo>
                    <a:pt x="568" y="91"/>
                  </a:lnTo>
                  <a:lnTo>
                    <a:pt x="565" y="75"/>
                  </a:lnTo>
                  <a:lnTo>
                    <a:pt x="565" y="62"/>
                  </a:lnTo>
                  <a:lnTo>
                    <a:pt x="561" y="51"/>
                  </a:lnTo>
                  <a:lnTo>
                    <a:pt x="557" y="42"/>
                  </a:lnTo>
                  <a:lnTo>
                    <a:pt x="551" y="36"/>
                  </a:lnTo>
                  <a:lnTo>
                    <a:pt x="541" y="36"/>
                  </a:lnTo>
                  <a:lnTo>
                    <a:pt x="531" y="37"/>
                  </a:lnTo>
                  <a:lnTo>
                    <a:pt x="518" y="42"/>
                  </a:lnTo>
                  <a:lnTo>
                    <a:pt x="506" y="48"/>
                  </a:lnTo>
                  <a:lnTo>
                    <a:pt x="493" y="53"/>
                  </a:lnTo>
                  <a:lnTo>
                    <a:pt x="485" y="61"/>
                  </a:lnTo>
                  <a:lnTo>
                    <a:pt x="476" y="67"/>
                  </a:lnTo>
                  <a:lnTo>
                    <a:pt x="472" y="70"/>
                  </a:lnTo>
                  <a:lnTo>
                    <a:pt x="472" y="56"/>
                  </a:lnTo>
                  <a:lnTo>
                    <a:pt x="466" y="45"/>
                  </a:lnTo>
                  <a:lnTo>
                    <a:pt x="462" y="34"/>
                  </a:lnTo>
                  <a:lnTo>
                    <a:pt x="457" y="24"/>
                  </a:lnTo>
                  <a:lnTo>
                    <a:pt x="450" y="15"/>
                  </a:lnTo>
                  <a:lnTo>
                    <a:pt x="441" y="8"/>
                  </a:lnTo>
                  <a:lnTo>
                    <a:pt x="430" y="2"/>
                  </a:lnTo>
                  <a:lnTo>
                    <a:pt x="420" y="0"/>
                  </a:lnTo>
                  <a:lnTo>
                    <a:pt x="409" y="4"/>
                  </a:lnTo>
                  <a:lnTo>
                    <a:pt x="401" y="8"/>
                  </a:lnTo>
                  <a:lnTo>
                    <a:pt x="394" y="15"/>
                  </a:lnTo>
                  <a:lnTo>
                    <a:pt x="388" y="24"/>
                  </a:lnTo>
                  <a:lnTo>
                    <a:pt x="382" y="34"/>
                  </a:lnTo>
                  <a:lnTo>
                    <a:pt x="380" y="46"/>
                  </a:lnTo>
                  <a:lnTo>
                    <a:pt x="375" y="58"/>
                  </a:lnTo>
                  <a:lnTo>
                    <a:pt x="370" y="56"/>
                  </a:lnTo>
                  <a:lnTo>
                    <a:pt x="362" y="51"/>
                  </a:lnTo>
                  <a:lnTo>
                    <a:pt x="355" y="43"/>
                  </a:lnTo>
                  <a:lnTo>
                    <a:pt x="346" y="37"/>
                  </a:lnTo>
                  <a:lnTo>
                    <a:pt x="337" y="32"/>
                  </a:lnTo>
                  <a:lnTo>
                    <a:pt x="326" y="28"/>
                  </a:lnTo>
                  <a:lnTo>
                    <a:pt x="318" y="27"/>
                  </a:lnTo>
                  <a:lnTo>
                    <a:pt x="310" y="27"/>
                  </a:lnTo>
                  <a:lnTo>
                    <a:pt x="306" y="28"/>
                  </a:lnTo>
                  <a:lnTo>
                    <a:pt x="302" y="34"/>
                  </a:lnTo>
                  <a:lnTo>
                    <a:pt x="302" y="46"/>
                  </a:lnTo>
                  <a:lnTo>
                    <a:pt x="306" y="58"/>
                  </a:lnTo>
                  <a:lnTo>
                    <a:pt x="310" y="72"/>
                  </a:lnTo>
                  <a:lnTo>
                    <a:pt x="315" y="88"/>
                  </a:lnTo>
                  <a:lnTo>
                    <a:pt x="319" y="103"/>
                  </a:lnTo>
                  <a:lnTo>
                    <a:pt x="326" y="114"/>
                  </a:lnTo>
                  <a:lnTo>
                    <a:pt x="321" y="112"/>
                  </a:lnTo>
                  <a:lnTo>
                    <a:pt x="315" y="107"/>
                  </a:lnTo>
                  <a:lnTo>
                    <a:pt x="309" y="103"/>
                  </a:lnTo>
                  <a:lnTo>
                    <a:pt x="301" y="98"/>
                  </a:lnTo>
                  <a:lnTo>
                    <a:pt x="294" y="91"/>
                  </a:lnTo>
                  <a:lnTo>
                    <a:pt x="286" y="84"/>
                  </a:lnTo>
                  <a:lnTo>
                    <a:pt x="278" y="79"/>
                  </a:lnTo>
                  <a:lnTo>
                    <a:pt x="269" y="72"/>
                  </a:lnTo>
                  <a:lnTo>
                    <a:pt x="261" y="69"/>
                  </a:lnTo>
                  <a:lnTo>
                    <a:pt x="251" y="65"/>
                  </a:lnTo>
                  <a:lnTo>
                    <a:pt x="245" y="60"/>
                  </a:lnTo>
                  <a:lnTo>
                    <a:pt x="235" y="56"/>
                  </a:lnTo>
                  <a:lnTo>
                    <a:pt x="228" y="53"/>
                  </a:lnTo>
                  <a:lnTo>
                    <a:pt x="223" y="53"/>
                  </a:lnTo>
                  <a:lnTo>
                    <a:pt x="215" y="51"/>
                  </a:lnTo>
                  <a:lnTo>
                    <a:pt x="211" y="53"/>
                  </a:lnTo>
                  <a:lnTo>
                    <a:pt x="204" y="58"/>
                  </a:lnTo>
                  <a:lnTo>
                    <a:pt x="200" y="65"/>
                  </a:lnTo>
                  <a:lnTo>
                    <a:pt x="200" y="72"/>
                  </a:lnTo>
                  <a:lnTo>
                    <a:pt x="206" y="82"/>
                  </a:lnTo>
                  <a:lnTo>
                    <a:pt x="211" y="91"/>
                  </a:lnTo>
                  <a:lnTo>
                    <a:pt x="218" y="103"/>
                  </a:lnTo>
                  <a:lnTo>
                    <a:pt x="223" y="112"/>
                  </a:lnTo>
                  <a:lnTo>
                    <a:pt x="227" y="118"/>
                  </a:lnTo>
                  <a:lnTo>
                    <a:pt x="223" y="114"/>
                  </a:lnTo>
                  <a:lnTo>
                    <a:pt x="220" y="112"/>
                  </a:lnTo>
                  <a:lnTo>
                    <a:pt x="211" y="103"/>
                  </a:lnTo>
                  <a:lnTo>
                    <a:pt x="204" y="100"/>
                  </a:lnTo>
                  <a:lnTo>
                    <a:pt x="198" y="98"/>
                  </a:lnTo>
                  <a:lnTo>
                    <a:pt x="191" y="93"/>
                  </a:lnTo>
                  <a:lnTo>
                    <a:pt x="186" y="90"/>
                  </a:lnTo>
                  <a:lnTo>
                    <a:pt x="176" y="86"/>
                  </a:lnTo>
                  <a:lnTo>
                    <a:pt x="172" y="84"/>
                  </a:lnTo>
                  <a:lnTo>
                    <a:pt x="166" y="82"/>
                  </a:lnTo>
                  <a:lnTo>
                    <a:pt x="159" y="82"/>
                  </a:lnTo>
                  <a:lnTo>
                    <a:pt x="155" y="81"/>
                  </a:lnTo>
                  <a:lnTo>
                    <a:pt x="151" y="82"/>
                  </a:lnTo>
                  <a:lnTo>
                    <a:pt x="146" y="82"/>
                  </a:lnTo>
                  <a:lnTo>
                    <a:pt x="143" y="84"/>
                  </a:lnTo>
                  <a:lnTo>
                    <a:pt x="140" y="91"/>
                  </a:lnTo>
                  <a:lnTo>
                    <a:pt x="143" y="100"/>
                  </a:lnTo>
                  <a:lnTo>
                    <a:pt x="148" y="112"/>
                  </a:lnTo>
                  <a:lnTo>
                    <a:pt x="155" y="122"/>
                  </a:lnTo>
                  <a:lnTo>
                    <a:pt x="166" y="133"/>
                  </a:lnTo>
                  <a:lnTo>
                    <a:pt x="172" y="143"/>
                  </a:lnTo>
                  <a:lnTo>
                    <a:pt x="180" y="152"/>
                  </a:lnTo>
                  <a:lnTo>
                    <a:pt x="186" y="160"/>
                  </a:lnTo>
                  <a:lnTo>
                    <a:pt x="176" y="155"/>
                  </a:lnTo>
                  <a:lnTo>
                    <a:pt x="170" y="152"/>
                  </a:lnTo>
                  <a:lnTo>
                    <a:pt x="160" y="147"/>
                  </a:lnTo>
                  <a:lnTo>
                    <a:pt x="151" y="142"/>
                  </a:lnTo>
                  <a:lnTo>
                    <a:pt x="142" y="138"/>
                  </a:lnTo>
                  <a:lnTo>
                    <a:pt x="132" y="133"/>
                  </a:lnTo>
                  <a:lnTo>
                    <a:pt x="122" y="131"/>
                  </a:lnTo>
                  <a:lnTo>
                    <a:pt x="111" y="127"/>
                  </a:lnTo>
                  <a:lnTo>
                    <a:pt x="103" y="124"/>
                  </a:lnTo>
                  <a:lnTo>
                    <a:pt x="96" y="122"/>
                  </a:lnTo>
                  <a:lnTo>
                    <a:pt x="88" y="120"/>
                  </a:lnTo>
                  <a:lnTo>
                    <a:pt x="80" y="119"/>
                  </a:lnTo>
                  <a:lnTo>
                    <a:pt x="73" y="118"/>
                  </a:lnTo>
                  <a:lnTo>
                    <a:pt x="68" y="119"/>
                  </a:lnTo>
                  <a:lnTo>
                    <a:pt x="65" y="120"/>
                  </a:lnTo>
                  <a:lnTo>
                    <a:pt x="64" y="122"/>
                  </a:lnTo>
                  <a:lnTo>
                    <a:pt x="64" y="129"/>
                  </a:lnTo>
                  <a:lnTo>
                    <a:pt x="68" y="138"/>
                  </a:lnTo>
                  <a:lnTo>
                    <a:pt x="76" y="151"/>
                  </a:lnTo>
                  <a:lnTo>
                    <a:pt x="85" y="162"/>
                  </a:lnTo>
                  <a:lnTo>
                    <a:pt x="96" y="174"/>
                  </a:lnTo>
                  <a:lnTo>
                    <a:pt x="111" y="188"/>
                  </a:lnTo>
                  <a:lnTo>
                    <a:pt x="122" y="195"/>
                  </a:lnTo>
                  <a:lnTo>
                    <a:pt x="132" y="204"/>
                  </a:lnTo>
                  <a:close/>
                </a:path>
              </a:pathLst>
            </a:custGeom>
            <a:solidFill>
              <a:srgbClr val="FFFF8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GB" sz="1349"/>
            </a:p>
          </p:txBody>
        </p:sp>
        <p:sp>
          <p:nvSpPr>
            <p:cNvPr id="34" name="Freeform 21">
              <a:extLst>
                <a:ext uri="{FF2B5EF4-FFF2-40B4-BE49-F238E27FC236}">
                  <a16:creationId xmlns:a16="http://schemas.microsoft.com/office/drawing/2014/main" id="{D8817BBE-B055-405C-95E3-C853634FBD6F}"/>
                </a:ext>
              </a:extLst>
            </p:cNvPr>
            <p:cNvSpPr>
              <a:spLocks/>
            </p:cNvSpPr>
            <p:nvPr/>
          </p:nvSpPr>
          <p:spPr bwMode="auto">
            <a:xfrm>
              <a:off x="-82377" y="5819765"/>
              <a:ext cx="275585" cy="213754"/>
            </a:xfrm>
            <a:custGeom>
              <a:avLst/>
              <a:gdLst>
                <a:gd name="T0" fmla="*/ 226 w 553"/>
                <a:gd name="T1" fmla="*/ 66 h 390"/>
                <a:gd name="T2" fmla="*/ 251 w 553"/>
                <a:gd name="T3" fmla="*/ 79 h 390"/>
                <a:gd name="T4" fmla="*/ 263 w 553"/>
                <a:gd name="T5" fmla="*/ 72 h 390"/>
                <a:gd name="T6" fmla="*/ 279 w 553"/>
                <a:gd name="T7" fmla="*/ 76 h 390"/>
                <a:gd name="T8" fmla="*/ 298 w 553"/>
                <a:gd name="T9" fmla="*/ 76 h 390"/>
                <a:gd name="T10" fmla="*/ 346 w 553"/>
                <a:gd name="T11" fmla="*/ 22 h 390"/>
                <a:gd name="T12" fmla="*/ 323 w 553"/>
                <a:gd name="T13" fmla="*/ 80 h 390"/>
                <a:gd name="T14" fmla="*/ 334 w 553"/>
                <a:gd name="T15" fmla="*/ 94 h 390"/>
                <a:gd name="T16" fmla="*/ 364 w 553"/>
                <a:gd name="T17" fmla="*/ 79 h 390"/>
                <a:gd name="T18" fmla="*/ 353 w 553"/>
                <a:gd name="T19" fmla="*/ 96 h 390"/>
                <a:gd name="T20" fmla="*/ 366 w 553"/>
                <a:gd name="T21" fmla="*/ 110 h 390"/>
                <a:gd name="T22" fmla="*/ 381 w 553"/>
                <a:gd name="T23" fmla="*/ 119 h 390"/>
                <a:gd name="T24" fmla="*/ 392 w 553"/>
                <a:gd name="T25" fmla="*/ 132 h 390"/>
                <a:gd name="T26" fmla="*/ 401 w 553"/>
                <a:gd name="T27" fmla="*/ 148 h 390"/>
                <a:gd name="T28" fmla="*/ 453 w 553"/>
                <a:gd name="T29" fmla="*/ 141 h 390"/>
                <a:gd name="T30" fmla="*/ 528 w 553"/>
                <a:gd name="T31" fmla="*/ 129 h 390"/>
                <a:gd name="T32" fmla="*/ 504 w 553"/>
                <a:gd name="T33" fmla="*/ 134 h 390"/>
                <a:gd name="T34" fmla="*/ 438 w 553"/>
                <a:gd name="T35" fmla="*/ 148 h 390"/>
                <a:gd name="T36" fmla="*/ 410 w 553"/>
                <a:gd name="T37" fmla="*/ 167 h 390"/>
                <a:gd name="T38" fmla="*/ 450 w 553"/>
                <a:gd name="T39" fmla="*/ 179 h 390"/>
                <a:gd name="T40" fmla="*/ 470 w 553"/>
                <a:gd name="T41" fmla="*/ 184 h 390"/>
                <a:gd name="T42" fmla="*/ 418 w 553"/>
                <a:gd name="T43" fmla="*/ 187 h 390"/>
                <a:gd name="T44" fmla="*/ 405 w 553"/>
                <a:gd name="T45" fmla="*/ 208 h 390"/>
                <a:gd name="T46" fmla="*/ 402 w 553"/>
                <a:gd name="T47" fmla="*/ 227 h 390"/>
                <a:gd name="T48" fmla="*/ 386 w 553"/>
                <a:gd name="T49" fmla="*/ 234 h 390"/>
                <a:gd name="T50" fmla="*/ 401 w 553"/>
                <a:gd name="T51" fmla="*/ 252 h 390"/>
                <a:gd name="T52" fmla="*/ 381 w 553"/>
                <a:gd name="T53" fmla="*/ 246 h 390"/>
                <a:gd name="T54" fmla="*/ 364 w 553"/>
                <a:gd name="T55" fmla="*/ 248 h 390"/>
                <a:gd name="T56" fmla="*/ 369 w 553"/>
                <a:gd name="T57" fmla="*/ 270 h 390"/>
                <a:gd name="T58" fmla="*/ 425 w 553"/>
                <a:gd name="T59" fmla="*/ 335 h 390"/>
                <a:gd name="T60" fmla="*/ 390 w 553"/>
                <a:gd name="T61" fmla="*/ 303 h 390"/>
                <a:gd name="T62" fmla="*/ 346 w 553"/>
                <a:gd name="T63" fmla="*/ 262 h 390"/>
                <a:gd name="T64" fmla="*/ 333 w 553"/>
                <a:gd name="T65" fmla="*/ 281 h 390"/>
                <a:gd name="T66" fmla="*/ 361 w 553"/>
                <a:gd name="T67" fmla="*/ 360 h 390"/>
                <a:gd name="T68" fmla="*/ 305 w 553"/>
                <a:gd name="T69" fmla="*/ 265 h 390"/>
                <a:gd name="T70" fmla="*/ 273 w 553"/>
                <a:gd name="T71" fmla="*/ 295 h 390"/>
                <a:gd name="T72" fmla="*/ 258 w 553"/>
                <a:gd name="T73" fmla="*/ 265 h 390"/>
                <a:gd name="T74" fmla="*/ 237 w 553"/>
                <a:gd name="T75" fmla="*/ 258 h 390"/>
                <a:gd name="T76" fmla="*/ 210 w 553"/>
                <a:gd name="T77" fmla="*/ 298 h 390"/>
                <a:gd name="T78" fmla="*/ 195 w 553"/>
                <a:gd name="T79" fmla="*/ 335 h 390"/>
                <a:gd name="T80" fmla="*/ 213 w 553"/>
                <a:gd name="T81" fmla="*/ 247 h 390"/>
                <a:gd name="T82" fmla="*/ 147 w 553"/>
                <a:gd name="T83" fmla="*/ 295 h 390"/>
                <a:gd name="T84" fmla="*/ 175 w 553"/>
                <a:gd name="T85" fmla="*/ 252 h 390"/>
                <a:gd name="T86" fmla="*/ 180 w 553"/>
                <a:gd name="T87" fmla="*/ 228 h 390"/>
                <a:gd name="T88" fmla="*/ 168 w 553"/>
                <a:gd name="T89" fmla="*/ 215 h 390"/>
                <a:gd name="T90" fmla="*/ 136 w 553"/>
                <a:gd name="T91" fmla="*/ 211 h 390"/>
                <a:gd name="T92" fmla="*/ 64 w 553"/>
                <a:gd name="T93" fmla="*/ 227 h 390"/>
                <a:gd name="T94" fmla="*/ 33 w 553"/>
                <a:gd name="T95" fmla="*/ 234 h 390"/>
                <a:gd name="T96" fmla="*/ 112 w 553"/>
                <a:gd name="T97" fmla="*/ 209 h 390"/>
                <a:gd name="T98" fmla="*/ 156 w 553"/>
                <a:gd name="T99" fmla="*/ 190 h 390"/>
                <a:gd name="T100" fmla="*/ 139 w 553"/>
                <a:gd name="T101" fmla="*/ 165 h 390"/>
                <a:gd name="T102" fmla="*/ 104 w 553"/>
                <a:gd name="T103" fmla="*/ 161 h 390"/>
                <a:gd name="T104" fmla="*/ 146 w 553"/>
                <a:gd name="T105" fmla="*/ 152 h 390"/>
                <a:gd name="T106" fmla="*/ 155 w 553"/>
                <a:gd name="T107" fmla="*/ 139 h 390"/>
                <a:gd name="T108" fmla="*/ 158 w 553"/>
                <a:gd name="T109" fmla="*/ 122 h 390"/>
                <a:gd name="T110" fmla="*/ 130 w 553"/>
                <a:gd name="T111" fmla="*/ 100 h 390"/>
                <a:gd name="T112" fmla="*/ 78 w 553"/>
                <a:gd name="T113" fmla="*/ 61 h 390"/>
                <a:gd name="T114" fmla="*/ 88 w 553"/>
                <a:gd name="T115" fmla="*/ 68 h 390"/>
                <a:gd name="T116" fmla="*/ 139 w 553"/>
                <a:gd name="T117" fmla="*/ 96 h 390"/>
                <a:gd name="T118" fmla="*/ 178 w 553"/>
                <a:gd name="T119" fmla="*/ 104 h 390"/>
                <a:gd name="T120" fmla="*/ 184 w 553"/>
                <a:gd name="T121" fmla="*/ 94 h 390"/>
                <a:gd name="T122" fmla="*/ 206 w 553"/>
                <a:gd name="T123" fmla="*/ 89 h 390"/>
                <a:gd name="T124" fmla="*/ 164 w 553"/>
                <a:gd name="T125" fmla="*/ 0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553" h="390">
                  <a:moveTo>
                    <a:pt x="164" y="0"/>
                  </a:moveTo>
                  <a:lnTo>
                    <a:pt x="178" y="17"/>
                  </a:lnTo>
                  <a:lnTo>
                    <a:pt x="194" y="33"/>
                  </a:lnTo>
                  <a:lnTo>
                    <a:pt x="206" y="47"/>
                  </a:lnTo>
                  <a:lnTo>
                    <a:pt x="214" y="58"/>
                  </a:lnTo>
                  <a:lnTo>
                    <a:pt x="226" y="66"/>
                  </a:lnTo>
                  <a:lnTo>
                    <a:pt x="235" y="74"/>
                  </a:lnTo>
                  <a:lnTo>
                    <a:pt x="241" y="79"/>
                  </a:lnTo>
                  <a:lnTo>
                    <a:pt x="245" y="80"/>
                  </a:lnTo>
                  <a:lnTo>
                    <a:pt x="249" y="80"/>
                  </a:lnTo>
                  <a:lnTo>
                    <a:pt x="249" y="79"/>
                  </a:lnTo>
                  <a:lnTo>
                    <a:pt x="251" y="79"/>
                  </a:lnTo>
                  <a:lnTo>
                    <a:pt x="255" y="77"/>
                  </a:lnTo>
                  <a:lnTo>
                    <a:pt x="258" y="76"/>
                  </a:lnTo>
                  <a:lnTo>
                    <a:pt x="258" y="75"/>
                  </a:lnTo>
                  <a:lnTo>
                    <a:pt x="259" y="72"/>
                  </a:lnTo>
                  <a:lnTo>
                    <a:pt x="259" y="70"/>
                  </a:lnTo>
                  <a:lnTo>
                    <a:pt x="263" y="72"/>
                  </a:lnTo>
                  <a:lnTo>
                    <a:pt x="265" y="75"/>
                  </a:lnTo>
                  <a:lnTo>
                    <a:pt x="269" y="76"/>
                  </a:lnTo>
                  <a:lnTo>
                    <a:pt x="270" y="77"/>
                  </a:lnTo>
                  <a:lnTo>
                    <a:pt x="275" y="79"/>
                  </a:lnTo>
                  <a:lnTo>
                    <a:pt x="278" y="77"/>
                  </a:lnTo>
                  <a:lnTo>
                    <a:pt x="279" y="76"/>
                  </a:lnTo>
                  <a:lnTo>
                    <a:pt x="283" y="72"/>
                  </a:lnTo>
                  <a:lnTo>
                    <a:pt x="283" y="79"/>
                  </a:lnTo>
                  <a:lnTo>
                    <a:pt x="286" y="80"/>
                  </a:lnTo>
                  <a:lnTo>
                    <a:pt x="291" y="80"/>
                  </a:lnTo>
                  <a:lnTo>
                    <a:pt x="291" y="79"/>
                  </a:lnTo>
                  <a:lnTo>
                    <a:pt x="298" y="76"/>
                  </a:lnTo>
                  <a:lnTo>
                    <a:pt x="303" y="72"/>
                  </a:lnTo>
                  <a:lnTo>
                    <a:pt x="311" y="66"/>
                  </a:lnTo>
                  <a:lnTo>
                    <a:pt x="319" y="58"/>
                  </a:lnTo>
                  <a:lnTo>
                    <a:pt x="329" y="47"/>
                  </a:lnTo>
                  <a:lnTo>
                    <a:pt x="338" y="36"/>
                  </a:lnTo>
                  <a:lnTo>
                    <a:pt x="346" y="22"/>
                  </a:lnTo>
                  <a:lnTo>
                    <a:pt x="341" y="33"/>
                  </a:lnTo>
                  <a:lnTo>
                    <a:pt x="335" y="44"/>
                  </a:lnTo>
                  <a:lnTo>
                    <a:pt x="331" y="57"/>
                  </a:lnTo>
                  <a:lnTo>
                    <a:pt x="329" y="66"/>
                  </a:lnTo>
                  <a:lnTo>
                    <a:pt x="326" y="75"/>
                  </a:lnTo>
                  <a:lnTo>
                    <a:pt x="323" y="80"/>
                  </a:lnTo>
                  <a:lnTo>
                    <a:pt x="321" y="85"/>
                  </a:lnTo>
                  <a:lnTo>
                    <a:pt x="321" y="87"/>
                  </a:lnTo>
                  <a:lnTo>
                    <a:pt x="323" y="87"/>
                  </a:lnTo>
                  <a:lnTo>
                    <a:pt x="326" y="89"/>
                  </a:lnTo>
                  <a:lnTo>
                    <a:pt x="330" y="90"/>
                  </a:lnTo>
                  <a:lnTo>
                    <a:pt x="334" y="94"/>
                  </a:lnTo>
                  <a:lnTo>
                    <a:pt x="335" y="94"/>
                  </a:lnTo>
                  <a:lnTo>
                    <a:pt x="338" y="93"/>
                  </a:lnTo>
                  <a:lnTo>
                    <a:pt x="344" y="89"/>
                  </a:lnTo>
                  <a:lnTo>
                    <a:pt x="349" y="85"/>
                  </a:lnTo>
                  <a:lnTo>
                    <a:pt x="356" y="82"/>
                  </a:lnTo>
                  <a:lnTo>
                    <a:pt x="364" y="79"/>
                  </a:lnTo>
                  <a:lnTo>
                    <a:pt x="373" y="74"/>
                  </a:lnTo>
                  <a:lnTo>
                    <a:pt x="381" y="70"/>
                  </a:lnTo>
                  <a:lnTo>
                    <a:pt x="370" y="76"/>
                  </a:lnTo>
                  <a:lnTo>
                    <a:pt x="358" y="89"/>
                  </a:lnTo>
                  <a:lnTo>
                    <a:pt x="354" y="94"/>
                  </a:lnTo>
                  <a:lnTo>
                    <a:pt x="353" y="96"/>
                  </a:lnTo>
                  <a:lnTo>
                    <a:pt x="353" y="100"/>
                  </a:lnTo>
                  <a:lnTo>
                    <a:pt x="354" y="100"/>
                  </a:lnTo>
                  <a:lnTo>
                    <a:pt x="356" y="101"/>
                  </a:lnTo>
                  <a:lnTo>
                    <a:pt x="358" y="103"/>
                  </a:lnTo>
                  <a:lnTo>
                    <a:pt x="364" y="108"/>
                  </a:lnTo>
                  <a:lnTo>
                    <a:pt x="366" y="110"/>
                  </a:lnTo>
                  <a:lnTo>
                    <a:pt x="370" y="112"/>
                  </a:lnTo>
                  <a:lnTo>
                    <a:pt x="373" y="113"/>
                  </a:lnTo>
                  <a:lnTo>
                    <a:pt x="373" y="115"/>
                  </a:lnTo>
                  <a:lnTo>
                    <a:pt x="374" y="115"/>
                  </a:lnTo>
                  <a:lnTo>
                    <a:pt x="378" y="118"/>
                  </a:lnTo>
                  <a:lnTo>
                    <a:pt x="381" y="119"/>
                  </a:lnTo>
                  <a:lnTo>
                    <a:pt x="382" y="122"/>
                  </a:lnTo>
                  <a:lnTo>
                    <a:pt x="385" y="122"/>
                  </a:lnTo>
                  <a:lnTo>
                    <a:pt x="386" y="124"/>
                  </a:lnTo>
                  <a:lnTo>
                    <a:pt x="390" y="127"/>
                  </a:lnTo>
                  <a:lnTo>
                    <a:pt x="390" y="129"/>
                  </a:lnTo>
                  <a:lnTo>
                    <a:pt x="392" y="132"/>
                  </a:lnTo>
                  <a:lnTo>
                    <a:pt x="393" y="134"/>
                  </a:lnTo>
                  <a:lnTo>
                    <a:pt x="393" y="137"/>
                  </a:lnTo>
                  <a:lnTo>
                    <a:pt x="396" y="137"/>
                  </a:lnTo>
                  <a:lnTo>
                    <a:pt x="397" y="141"/>
                  </a:lnTo>
                  <a:lnTo>
                    <a:pt x="401" y="142"/>
                  </a:lnTo>
                  <a:lnTo>
                    <a:pt x="401" y="148"/>
                  </a:lnTo>
                  <a:lnTo>
                    <a:pt x="410" y="148"/>
                  </a:lnTo>
                  <a:lnTo>
                    <a:pt x="418" y="146"/>
                  </a:lnTo>
                  <a:lnTo>
                    <a:pt x="425" y="144"/>
                  </a:lnTo>
                  <a:lnTo>
                    <a:pt x="434" y="144"/>
                  </a:lnTo>
                  <a:lnTo>
                    <a:pt x="445" y="142"/>
                  </a:lnTo>
                  <a:lnTo>
                    <a:pt x="453" y="141"/>
                  </a:lnTo>
                  <a:lnTo>
                    <a:pt x="468" y="139"/>
                  </a:lnTo>
                  <a:lnTo>
                    <a:pt x="478" y="137"/>
                  </a:lnTo>
                  <a:lnTo>
                    <a:pt x="491" y="134"/>
                  </a:lnTo>
                  <a:lnTo>
                    <a:pt x="504" y="134"/>
                  </a:lnTo>
                  <a:lnTo>
                    <a:pt x="516" y="132"/>
                  </a:lnTo>
                  <a:lnTo>
                    <a:pt x="528" y="129"/>
                  </a:lnTo>
                  <a:lnTo>
                    <a:pt x="541" y="129"/>
                  </a:lnTo>
                  <a:lnTo>
                    <a:pt x="553" y="127"/>
                  </a:lnTo>
                  <a:lnTo>
                    <a:pt x="541" y="129"/>
                  </a:lnTo>
                  <a:lnTo>
                    <a:pt x="528" y="129"/>
                  </a:lnTo>
                  <a:lnTo>
                    <a:pt x="517" y="132"/>
                  </a:lnTo>
                  <a:lnTo>
                    <a:pt x="504" y="134"/>
                  </a:lnTo>
                  <a:lnTo>
                    <a:pt x="492" y="134"/>
                  </a:lnTo>
                  <a:lnTo>
                    <a:pt x="478" y="137"/>
                  </a:lnTo>
                  <a:lnTo>
                    <a:pt x="469" y="141"/>
                  </a:lnTo>
                  <a:lnTo>
                    <a:pt x="456" y="142"/>
                  </a:lnTo>
                  <a:lnTo>
                    <a:pt x="446" y="144"/>
                  </a:lnTo>
                  <a:lnTo>
                    <a:pt x="438" y="148"/>
                  </a:lnTo>
                  <a:lnTo>
                    <a:pt x="430" y="151"/>
                  </a:lnTo>
                  <a:lnTo>
                    <a:pt x="422" y="153"/>
                  </a:lnTo>
                  <a:lnTo>
                    <a:pt x="416" y="156"/>
                  </a:lnTo>
                  <a:lnTo>
                    <a:pt x="413" y="158"/>
                  </a:lnTo>
                  <a:lnTo>
                    <a:pt x="410" y="162"/>
                  </a:lnTo>
                  <a:lnTo>
                    <a:pt x="410" y="167"/>
                  </a:lnTo>
                  <a:lnTo>
                    <a:pt x="413" y="172"/>
                  </a:lnTo>
                  <a:lnTo>
                    <a:pt x="416" y="174"/>
                  </a:lnTo>
                  <a:lnTo>
                    <a:pt x="422" y="175"/>
                  </a:lnTo>
                  <a:lnTo>
                    <a:pt x="428" y="176"/>
                  </a:lnTo>
                  <a:lnTo>
                    <a:pt x="436" y="179"/>
                  </a:lnTo>
                  <a:lnTo>
                    <a:pt x="450" y="179"/>
                  </a:lnTo>
                  <a:lnTo>
                    <a:pt x="458" y="180"/>
                  </a:lnTo>
                  <a:lnTo>
                    <a:pt x="469" y="181"/>
                  </a:lnTo>
                  <a:lnTo>
                    <a:pt x="495" y="181"/>
                  </a:lnTo>
                  <a:lnTo>
                    <a:pt x="503" y="184"/>
                  </a:lnTo>
                  <a:lnTo>
                    <a:pt x="516" y="184"/>
                  </a:lnTo>
                  <a:lnTo>
                    <a:pt x="470" y="184"/>
                  </a:lnTo>
                  <a:lnTo>
                    <a:pt x="462" y="185"/>
                  </a:lnTo>
                  <a:lnTo>
                    <a:pt x="446" y="185"/>
                  </a:lnTo>
                  <a:lnTo>
                    <a:pt x="438" y="186"/>
                  </a:lnTo>
                  <a:lnTo>
                    <a:pt x="428" y="186"/>
                  </a:lnTo>
                  <a:lnTo>
                    <a:pt x="422" y="187"/>
                  </a:lnTo>
                  <a:lnTo>
                    <a:pt x="418" y="187"/>
                  </a:lnTo>
                  <a:lnTo>
                    <a:pt x="413" y="189"/>
                  </a:lnTo>
                  <a:lnTo>
                    <a:pt x="410" y="194"/>
                  </a:lnTo>
                  <a:lnTo>
                    <a:pt x="410" y="203"/>
                  </a:lnTo>
                  <a:lnTo>
                    <a:pt x="406" y="204"/>
                  </a:lnTo>
                  <a:lnTo>
                    <a:pt x="406" y="205"/>
                  </a:lnTo>
                  <a:lnTo>
                    <a:pt x="405" y="208"/>
                  </a:lnTo>
                  <a:lnTo>
                    <a:pt x="405" y="210"/>
                  </a:lnTo>
                  <a:lnTo>
                    <a:pt x="401" y="215"/>
                  </a:lnTo>
                  <a:lnTo>
                    <a:pt x="398" y="217"/>
                  </a:lnTo>
                  <a:lnTo>
                    <a:pt x="398" y="220"/>
                  </a:lnTo>
                  <a:lnTo>
                    <a:pt x="401" y="224"/>
                  </a:lnTo>
                  <a:lnTo>
                    <a:pt x="402" y="227"/>
                  </a:lnTo>
                  <a:lnTo>
                    <a:pt x="410" y="229"/>
                  </a:lnTo>
                  <a:lnTo>
                    <a:pt x="396" y="229"/>
                  </a:lnTo>
                  <a:lnTo>
                    <a:pt x="393" y="232"/>
                  </a:lnTo>
                  <a:lnTo>
                    <a:pt x="390" y="232"/>
                  </a:lnTo>
                  <a:lnTo>
                    <a:pt x="390" y="232"/>
                  </a:lnTo>
                  <a:lnTo>
                    <a:pt x="386" y="234"/>
                  </a:lnTo>
                  <a:lnTo>
                    <a:pt x="390" y="234"/>
                  </a:lnTo>
                  <a:lnTo>
                    <a:pt x="390" y="237"/>
                  </a:lnTo>
                  <a:lnTo>
                    <a:pt x="393" y="241"/>
                  </a:lnTo>
                  <a:lnTo>
                    <a:pt x="396" y="246"/>
                  </a:lnTo>
                  <a:lnTo>
                    <a:pt x="398" y="248"/>
                  </a:lnTo>
                  <a:lnTo>
                    <a:pt x="401" y="252"/>
                  </a:lnTo>
                  <a:lnTo>
                    <a:pt x="405" y="257"/>
                  </a:lnTo>
                  <a:lnTo>
                    <a:pt x="401" y="253"/>
                  </a:lnTo>
                  <a:lnTo>
                    <a:pt x="396" y="251"/>
                  </a:lnTo>
                  <a:lnTo>
                    <a:pt x="390" y="248"/>
                  </a:lnTo>
                  <a:lnTo>
                    <a:pt x="385" y="247"/>
                  </a:lnTo>
                  <a:lnTo>
                    <a:pt x="381" y="246"/>
                  </a:lnTo>
                  <a:lnTo>
                    <a:pt x="373" y="246"/>
                  </a:lnTo>
                  <a:lnTo>
                    <a:pt x="370" y="246"/>
                  </a:lnTo>
                  <a:lnTo>
                    <a:pt x="366" y="246"/>
                  </a:lnTo>
                  <a:lnTo>
                    <a:pt x="366" y="247"/>
                  </a:lnTo>
                  <a:lnTo>
                    <a:pt x="364" y="247"/>
                  </a:lnTo>
                  <a:lnTo>
                    <a:pt x="364" y="248"/>
                  </a:lnTo>
                  <a:lnTo>
                    <a:pt x="360" y="251"/>
                  </a:lnTo>
                  <a:lnTo>
                    <a:pt x="360" y="253"/>
                  </a:lnTo>
                  <a:lnTo>
                    <a:pt x="361" y="257"/>
                  </a:lnTo>
                  <a:lnTo>
                    <a:pt x="364" y="262"/>
                  </a:lnTo>
                  <a:lnTo>
                    <a:pt x="364" y="265"/>
                  </a:lnTo>
                  <a:lnTo>
                    <a:pt x="369" y="270"/>
                  </a:lnTo>
                  <a:lnTo>
                    <a:pt x="374" y="276"/>
                  </a:lnTo>
                  <a:lnTo>
                    <a:pt x="381" y="285"/>
                  </a:lnTo>
                  <a:lnTo>
                    <a:pt x="390" y="295"/>
                  </a:lnTo>
                  <a:lnTo>
                    <a:pt x="398" y="305"/>
                  </a:lnTo>
                  <a:lnTo>
                    <a:pt x="410" y="320"/>
                  </a:lnTo>
                  <a:lnTo>
                    <a:pt x="425" y="335"/>
                  </a:lnTo>
                  <a:lnTo>
                    <a:pt x="441" y="352"/>
                  </a:lnTo>
                  <a:lnTo>
                    <a:pt x="433" y="344"/>
                  </a:lnTo>
                  <a:lnTo>
                    <a:pt x="425" y="335"/>
                  </a:lnTo>
                  <a:lnTo>
                    <a:pt x="406" y="319"/>
                  </a:lnTo>
                  <a:lnTo>
                    <a:pt x="398" y="309"/>
                  </a:lnTo>
                  <a:lnTo>
                    <a:pt x="390" y="303"/>
                  </a:lnTo>
                  <a:lnTo>
                    <a:pt x="374" y="287"/>
                  </a:lnTo>
                  <a:lnTo>
                    <a:pt x="369" y="281"/>
                  </a:lnTo>
                  <a:lnTo>
                    <a:pt x="361" y="276"/>
                  </a:lnTo>
                  <a:lnTo>
                    <a:pt x="356" y="270"/>
                  </a:lnTo>
                  <a:lnTo>
                    <a:pt x="350" y="267"/>
                  </a:lnTo>
                  <a:lnTo>
                    <a:pt x="346" y="262"/>
                  </a:lnTo>
                  <a:lnTo>
                    <a:pt x="341" y="262"/>
                  </a:lnTo>
                  <a:lnTo>
                    <a:pt x="338" y="260"/>
                  </a:lnTo>
                  <a:lnTo>
                    <a:pt x="335" y="260"/>
                  </a:lnTo>
                  <a:lnTo>
                    <a:pt x="333" y="265"/>
                  </a:lnTo>
                  <a:lnTo>
                    <a:pt x="331" y="270"/>
                  </a:lnTo>
                  <a:lnTo>
                    <a:pt x="333" y="281"/>
                  </a:lnTo>
                  <a:lnTo>
                    <a:pt x="338" y="296"/>
                  </a:lnTo>
                  <a:lnTo>
                    <a:pt x="344" y="314"/>
                  </a:lnTo>
                  <a:lnTo>
                    <a:pt x="352" y="335"/>
                  </a:lnTo>
                  <a:lnTo>
                    <a:pt x="361" y="361"/>
                  </a:lnTo>
                  <a:lnTo>
                    <a:pt x="374" y="390"/>
                  </a:lnTo>
                  <a:lnTo>
                    <a:pt x="361" y="360"/>
                  </a:lnTo>
                  <a:lnTo>
                    <a:pt x="350" y="335"/>
                  </a:lnTo>
                  <a:lnTo>
                    <a:pt x="338" y="314"/>
                  </a:lnTo>
                  <a:lnTo>
                    <a:pt x="329" y="295"/>
                  </a:lnTo>
                  <a:lnTo>
                    <a:pt x="319" y="284"/>
                  </a:lnTo>
                  <a:lnTo>
                    <a:pt x="314" y="273"/>
                  </a:lnTo>
                  <a:lnTo>
                    <a:pt x="305" y="265"/>
                  </a:lnTo>
                  <a:lnTo>
                    <a:pt x="283" y="265"/>
                  </a:lnTo>
                  <a:lnTo>
                    <a:pt x="278" y="267"/>
                  </a:lnTo>
                  <a:lnTo>
                    <a:pt x="275" y="276"/>
                  </a:lnTo>
                  <a:lnTo>
                    <a:pt x="275" y="287"/>
                  </a:lnTo>
                  <a:lnTo>
                    <a:pt x="275" y="303"/>
                  </a:lnTo>
                  <a:lnTo>
                    <a:pt x="273" y="295"/>
                  </a:lnTo>
                  <a:lnTo>
                    <a:pt x="270" y="287"/>
                  </a:lnTo>
                  <a:lnTo>
                    <a:pt x="269" y="281"/>
                  </a:lnTo>
                  <a:lnTo>
                    <a:pt x="266" y="276"/>
                  </a:lnTo>
                  <a:lnTo>
                    <a:pt x="263" y="270"/>
                  </a:lnTo>
                  <a:lnTo>
                    <a:pt x="259" y="267"/>
                  </a:lnTo>
                  <a:lnTo>
                    <a:pt x="258" y="265"/>
                  </a:lnTo>
                  <a:lnTo>
                    <a:pt x="257" y="262"/>
                  </a:lnTo>
                  <a:lnTo>
                    <a:pt x="251" y="262"/>
                  </a:lnTo>
                  <a:lnTo>
                    <a:pt x="249" y="262"/>
                  </a:lnTo>
                  <a:lnTo>
                    <a:pt x="243" y="262"/>
                  </a:lnTo>
                  <a:lnTo>
                    <a:pt x="241" y="260"/>
                  </a:lnTo>
                  <a:lnTo>
                    <a:pt x="237" y="258"/>
                  </a:lnTo>
                  <a:lnTo>
                    <a:pt x="235" y="257"/>
                  </a:lnTo>
                  <a:lnTo>
                    <a:pt x="231" y="253"/>
                  </a:lnTo>
                  <a:lnTo>
                    <a:pt x="227" y="258"/>
                  </a:lnTo>
                  <a:lnTo>
                    <a:pt x="223" y="267"/>
                  </a:lnTo>
                  <a:lnTo>
                    <a:pt x="215" y="281"/>
                  </a:lnTo>
                  <a:lnTo>
                    <a:pt x="210" y="298"/>
                  </a:lnTo>
                  <a:lnTo>
                    <a:pt x="203" y="316"/>
                  </a:lnTo>
                  <a:lnTo>
                    <a:pt x="197" y="333"/>
                  </a:lnTo>
                  <a:lnTo>
                    <a:pt x="191" y="352"/>
                  </a:lnTo>
                  <a:lnTo>
                    <a:pt x="187" y="366"/>
                  </a:lnTo>
                  <a:lnTo>
                    <a:pt x="191" y="352"/>
                  </a:lnTo>
                  <a:lnTo>
                    <a:pt x="195" y="335"/>
                  </a:lnTo>
                  <a:lnTo>
                    <a:pt x="203" y="316"/>
                  </a:lnTo>
                  <a:lnTo>
                    <a:pt x="209" y="295"/>
                  </a:lnTo>
                  <a:lnTo>
                    <a:pt x="213" y="279"/>
                  </a:lnTo>
                  <a:lnTo>
                    <a:pt x="214" y="265"/>
                  </a:lnTo>
                  <a:lnTo>
                    <a:pt x="214" y="252"/>
                  </a:lnTo>
                  <a:lnTo>
                    <a:pt x="213" y="247"/>
                  </a:lnTo>
                  <a:lnTo>
                    <a:pt x="206" y="247"/>
                  </a:lnTo>
                  <a:lnTo>
                    <a:pt x="199" y="251"/>
                  </a:lnTo>
                  <a:lnTo>
                    <a:pt x="188" y="257"/>
                  </a:lnTo>
                  <a:lnTo>
                    <a:pt x="178" y="265"/>
                  </a:lnTo>
                  <a:lnTo>
                    <a:pt x="168" y="276"/>
                  </a:lnTo>
                  <a:lnTo>
                    <a:pt x="147" y="295"/>
                  </a:lnTo>
                  <a:lnTo>
                    <a:pt x="139" y="309"/>
                  </a:lnTo>
                  <a:lnTo>
                    <a:pt x="144" y="300"/>
                  </a:lnTo>
                  <a:lnTo>
                    <a:pt x="151" y="291"/>
                  </a:lnTo>
                  <a:lnTo>
                    <a:pt x="159" y="279"/>
                  </a:lnTo>
                  <a:lnTo>
                    <a:pt x="168" y="265"/>
                  </a:lnTo>
                  <a:lnTo>
                    <a:pt x="175" y="252"/>
                  </a:lnTo>
                  <a:lnTo>
                    <a:pt x="183" y="243"/>
                  </a:lnTo>
                  <a:lnTo>
                    <a:pt x="187" y="237"/>
                  </a:lnTo>
                  <a:lnTo>
                    <a:pt x="188" y="234"/>
                  </a:lnTo>
                  <a:lnTo>
                    <a:pt x="187" y="232"/>
                  </a:lnTo>
                  <a:lnTo>
                    <a:pt x="183" y="229"/>
                  </a:lnTo>
                  <a:lnTo>
                    <a:pt x="180" y="228"/>
                  </a:lnTo>
                  <a:lnTo>
                    <a:pt x="180" y="227"/>
                  </a:lnTo>
                  <a:lnTo>
                    <a:pt x="178" y="227"/>
                  </a:lnTo>
                  <a:lnTo>
                    <a:pt x="172" y="224"/>
                  </a:lnTo>
                  <a:lnTo>
                    <a:pt x="171" y="222"/>
                  </a:lnTo>
                  <a:lnTo>
                    <a:pt x="171" y="219"/>
                  </a:lnTo>
                  <a:lnTo>
                    <a:pt x="168" y="215"/>
                  </a:lnTo>
                  <a:lnTo>
                    <a:pt x="166" y="213"/>
                  </a:lnTo>
                  <a:lnTo>
                    <a:pt x="166" y="211"/>
                  </a:lnTo>
                  <a:lnTo>
                    <a:pt x="163" y="209"/>
                  </a:lnTo>
                  <a:lnTo>
                    <a:pt x="151" y="209"/>
                  </a:lnTo>
                  <a:lnTo>
                    <a:pt x="144" y="210"/>
                  </a:lnTo>
                  <a:lnTo>
                    <a:pt x="136" y="211"/>
                  </a:lnTo>
                  <a:lnTo>
                    <a:pt x="127" y="213"/>
                  </a:lnTo>
                  <a:lnTo>
                    <a:pt x="116" y="215"/>
                  </a:lnTo>
                  <a:lnTo>
                    <a:pt x="107" y="217"/>
                  </a:lnTo>
                  <a:lnTo>
                    <a:pt x="94" y="220"/>
                  </a:lnTo>
                  <a:lnTo>
                    <a:pt x="79" y="224"/>
                  </a:lnTo>
                  <a:lnTo>
                    <a:pt x="64" y="227"/>
                  </a:lnTo>
                  <a:lnTo>
                    <a:pt x="51" y="229"/>
                  </a:lnTo>
                  <a:lnTo>
                    <a:pt x="36" y="234"/>
                  </a:lnTo>
                  <a:lnTo>
                    <a:pt x="19" y="241"/>
                  </a:lnTo>
                  <a:lnTo>
                    <a:pt x="0" y="246"/>
                  </a:lnTo>
                  <a:lnTo>
                    <a:pt x="17" y="241"/>
                  </a:lnTo>
                  <a:lnTo>
                    <a:pt x="33" y="234"/>
                  </a:lnTo>
                  <a:lnTo>
                    <a:pt x="48" y="229"/>
                  </a:lnTo>
                  <a:lnTo>
                    <a:pt x="63" y="227"/>
                  </a:lnTo>
                  <a:lnTo>
                    <a:pt x="78" y="222"/>
                  </a:lnTo>
                  <a:lnTo>
                    <a:pt x="88" y="217"/>
                  </a:lnTo>
                  <a:lnTo>
                    <a:pt x="100" y="213"/>
                  </a:lnTo>
                  <a:lnTo>
                    <a:pt x="112" y="209"/>
                  </a:lnTo>
                  <a:lnTo>
                    <a:pt x="122" y="205"/>
                  </a:lnTo>
                  <a:lnTo>
                    <a:pt x="130" y="203"/>
                  </a:lnTo>
                  <a:lnTo>
                    <a:pt x="136" y="200"/>
                  </a:lnTo>
                  <a:lnTo>
                    <a:pt x="144" y="196"/>
                  </a:lnTo>
                  <a:lnTo>
                    <a:pt x="150" y="196"/>
                  </a:lnTo>
                  <a:lnTo>
                    <a:pt x="156" y="190"/>
                  </a:lnTo>
                  <a:lnTo>
                    <a:pt x="155" y="187"/>
                  </a:lnTo>
                  <a:lnTo>
                    <a:pt x="155" y="184"/>
                  </a:lnTo>
                  <a:lnTo>
                    <a:pt x="152" y="181"/>
                  </a:lnTo>
                  <a:lnTo>
                    <a:pt x="151" y="181"/>
                  </a:lnTo>
                  <a:lnTo>
                    <a:pt x="150" y="175"/>
                  </a:lnTo>
                  <a:lnTo>
                    <a:pt x="139" y="165"/>
                  </a:lnTo>
                  <a:lnTo>
                    <a:pt x="132" y="163"/>
                  </a:lnTo>
                  <a:lnTo>
                    <a:pt x="123" y="162"/>
                  </a:lnTo>
                  <a:lnTo>
                    <a:pt x="114" y="161"/>
                  </a:lnTo>
                  <a:lnTo>
                    <a:pt x="88" y="161"/>
                  </a:lnTo>
                  <a:lnTo>
                    <a:pt x="96" y="161"/>
                  </a:lnTo>
                  <a:lnTo>
                    <a:pt x="104" y="161"/>
                  </a:lnTo>
                  <a:lnTo>
                    <a:pt x="115" y="158"/>
                  </a:lnTo>
                  <a:lnTo>
                    <a:pt x="123" y="156"/>
                  </a:lnTo>
                  <a:lnTo>
                    <a:pt x="132" y="156"/>
                  </a:lnTo>
                  <a:lnTo>
                    <a:pt x="139" y="156"/>
                  </a:lnTo>
                  <a:lnTo>
                    <a:pt x="144" y="153"/>
                  </a:lnTo>
                  <a:lnTo>
                    <a:pt x="146" y="152"/>
                  </a:lnTo>
                  <a:lnTo>
                    <a:pt x="147" y="148"/>
                  </a:lnTo>
                  <a:lnTo>
                    <a:pt x="147" y="146"/>
                  </a:lnTo>
                  <a:lnTo>
                    <a:pt x="148" y="144"/>
                  </a:lnTo>
                  <a:lnTo>
                    <a:pt x="147" y="142"/>
                  </a:lnTo>
                  <a:lnTo>
                    <a:pt x="151" y="141"/>
                  </a:lnTo>
                  <a:lnTo>
                    <a:pt x="155" y="139"/>
                  </a:lnTo>
                  <a:lnTo>
                    <a:pt x="156" y="137"/>
                  </a:lnTo>
                  <a:lnTo>
                    <a:pt x="156" y="137"/>
                  </a:lnTo>
                  <a:lnTo>
                    <a:pt x="158" y="134"/>
                  </a:lnTo>
                  <a:lnTo>
                    <a:pt x="159" y="132"/>
                  </a:lnTo>
                  <a:lnTo>
                    <a:pt x="159" y="124"/>
                  </a:lnTo>
                  <a:lnTo>
                    <a:pt x="158" y="122"/>
                  </a:lnTo>
                  <a:lnTo>
                    <a:pt x="155" y="120"/>
                  </a:lnTo>
                  <a:lnTo>
                    <a:pt x="151" y="118"/>
                  </a:lnTo>
                  <a:lnTo>
                    <a:pt x="147" y="115"/>
                  </a:lnTo>
                  <a:lnTo>
                    <a:pt x="143" y="112"/>
                  </a:lnTo>
                  <a:lnTo>
                    <a:pt x="136" y="106"/>
                  </a:lnTo>
                  <a:lnTo>
                    <a:pt x="130" y="100"/>
                  </a:lnTo>
                  <a:lnTo>
                    <a:pt x="123" y="94"/>
                  </a:lnTo>
                  <a:lnTo>
                    <a:pt x="115" y="89"/>
                  </a:lnTo>
                  <a:lnTo>
                    <a:pt x="107" y="82"/>
                  </a:lnTo>
                  <a:lnTo>
                    <a:pt x="98" y="75"/>
                  </a:lnTo>
                  <a:lnTo>
                    <a:pt x="88" y="68"/>
                  </a:lnTo>
                  <a:lnTo>
                    <a:pt x="78" y="61"/>
                  </a:lnTo>
                  <a:lnTo>
                    <a:pt x="68" y="53"/>
                  </a:lnTo>
                  <a:lnTo>
                    <a:pt x="55" y="44"/>
                  </a:lnTo>
                  <a:lnTo>
                    <a:pt x="63" y="50"/>
                  </a:lnTo>
                  <a:lnTo>
                    <a:pt x="72" y="55"/>
                  </a:lnTo>
                  <a:lnTo>
                    <a:pt x="82" y="63"/>
                  </a:lnTo>
                  <a:lnTo>
                    <a:pt x="88" y="68"/>
                  </a:lnTo>
                  <a:lnTo>
                    <a:pt x="99" y="74"/>
                  </a:lnTo>
                  <a:lnTo>
                    <a:pt x="107" y="79"/>
                  </a:lnTo>
                  <a:lnTo>
                    <a:pt x="115" y="82"/>
                  </a:lnTo>
                  <a:lnTo>
                    <a:pt x="126" y="89"/>
                  </a:lnTo>
                  <a:lnTo>
                    <a:pt x="132" y="94"/>
                  </a:lnTo>
                  <a:lnTo>
                    <a:pt x="139" y="96"/>
                  </a:lnTo>
                  <a:lnTo>
                    <a:pt x="147" y="100"/>
                  </a:lnTo>
                  <a:lnTo>
                    <a:pt x="152" y="103"/>
                  </a:lnTo>
                  <a:lnTo>
                    <a:pt x="159" y="105"/>
                  </a:lnTo>
                  <a:lnTo>
                    <a:pt x="163" y="106"/>
                  </a:lnTo>
                  <a:lnTo>
                    <a:pt x="171" y="106"/>
                  </a:lnTo>
                  <a:lnTo>
                    <a:pt x="178" y="104"/>
                  </a:lnTo>
                  <a:lnTo>
                    <a:pt x="178" y="100"/>
                  </a:lnTo>
                  <a:lnTo>
                    <a:pt x="178" y="94"/>
                  </a:lnTo>
                  <a:lnTo>
                    <a:pt x="175" y="90"/>
                  </a:lnTo>
                  <a:lnTo>
                    <a:pt x="178" y="93"/>
                  </a:lnTo>
                  <a:lnTo>
                    <a:pt x="182" y="94"/>
                  </a:lnTo>
                  <a:lnTo>
                    <a:pt x="184" y="94"/>
                  </a:lnTo>
                  <a:lnTo>
                    <a:pt x="187" y="96"/>
                  </a:lnTo>
                  <a:lnTo>
                    <a:pt x="193" y="96"/>
                  </a:lnTo>
                  <a:lnTo>
                    <a:pt x="199" y="96"/>
                  </a:lnTo>
                  <a:lnTo>
                    <a:pt x="201" y="96"/>
                  </a:lnTo>
                  <a:lnTo>
                    <a:pt x="205" y="94"/>
                  </a:lnTo>
                  <a:lnTo>
                    <a:pt x="206" y="89"/>
                  </a:lnTo>
                  <a:lnTo>
                    <a:pt x="206" y="82"/>
                  </a:lnTo>
                  <a:lnTo>
                    <a:pt x="203" y="74"/>
                  </a:lnTo>
                  <a:lnTo>
                    <a:pt x="199" y="62"/>
                  </a:lnTo>
                  <a:lnTo>
                    <a:pt x="191" y="47"/>
                  </a:lnTo>
                  <a:lnTo>
                    <a:pt x="178" y="25"/>
                  </a:lnTo>
                  <a:lnTo>
                    <a:pt x="164" y="0"/>
                  </a:lnTo>
                  <a:close/>
                </a:path>
              </a:pathLst>
            </a:custGeom>
            <a:solidFill>
              <a:srgbClr val="FF8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GB" sz="1349"/>
            </a:p>
          </p:txBody>
        </p:sp>
      </p:grpSp>
      <p:sp>
        <p:nvSpPr>
          <p:cNvPr id="35" name="Freeform 19">
            <a:extLst>
              <a:ext uri="{FF2B5EF4-FFF2-40B4-BE49-F238E27FC236}">
                <a16:creationId xmlns:a16="http://schemas.microsoft.com/office/drawing/2014/main" id="{BE62047D-5D4F-4B8C-80B0-B438130A1B36}"/>
              </a:ext>
            </a:extLst>
          </p:cNvPr>
          <p:cNvSpPr>
            <a:spLocks/>
          </p:cNvSpPr>
          <p:nvPr/>
        </p:nvSpPr>
        <p:spPr bwMode="auto">
          <a:xfrm>
            <a:off x="2764981" y="7840806"/>
            <a:ext cx="456812" cy="374891"/>
          </a:xfrm>
          <a:custGeom>
            <a:avLst/>
            <a:gdLst>
              <a:gd name="T0" fmla="*/ 69 w 915"/>
              <a:gd name="T1" fmla="*/ 216 h 683"/>
              <a:gd name="T2" fmla="*/ 113 w 915"/>
              <a:gd name="T3" fmla="*/ 260 h 683"/>
              <a:gd name="T4" fmla="*/ 45 w 915"/>
              <a:gd name="T5" fmla="*/ 270 h 683"/>
              <a:gd name="T6" fmla="*/ 0 w 915"/>
              <a:gd name="T7" fmla="*/ 295 h 683"/>
              <a:gd name="T8" fmla="*/ 67 w 915"/>
              <a:gd name="T9" fmla="*/ 333 h 683"/>
              <a:gd name="T10" fmla="*/ 119 w 915"/>
              <a:gd name="T11" fmla="*/ 356 h 683"/>
              <a:gd name="T12" fmla="*/ 49 w 915"/>
              <a:gd name="T13" fmla="*/ 391 h 683"/>
              <a:gd name="T14" fmla="*/ 32 w 915"/>
              <a:gd name="T15" fmla="*/ 428 h 683"/>
              <a:gd name="T16" fmla="*/ 113 w 915"/>
              <a:gd name="T17" fmla="*/ 447 h 683"/>
              <a:gd name="T18" fmla="*/ 154 w 915"/>
              <a:gd name="T19" fmla="*/ 459 h 683"/>
              <a:gd name="T20" fmla="*/ 96 w 915"/>
              <a:gd name="T21" fmla="*/ 521 h 683"/>
              <a:gd name="T22" fmla="*/ 174 w 915"/>
              <a:gd name="T23" fmla="*/ 534 h 683"/>
              <a:gd name="T24" fmla="*/ 239 w 915"/>
              <a:gd name="T25" fmla="*/ 523 h 683"/>
              <a:gd name="T26" fmla="*/ 230 w 915"/>
              <a:gd name="T27" fmla="*/ 579 h 683"/>
              <a:gd name="T28" fmla="*/ 307 w 915"/>
              <a:gd name="T29" fmla="*/ 562 h 683"/>
              <a:gd name="T30" fmla="*/ 313 w 915"/>
              <a:gd name="T31" fmla="*/ 647 h 683"/>
              <a:gd name="T32" fmla="*/ 358 w 915"/>
              <a:gd name="T33" fmla="*/ 645 h 683"/>
              <a:gd name="T34" fmla="*/ 401 w 915"/>
              <a:gd name="T35" fmla="*/ 628 h 683"/>
              <a:gd name="T36" fmla="*/ 458 w 915"/>
              <a:gd name="T37" fmla="*/ 679 h 683"/>
              <a:gd name="T38" fmla="*/ 518 w 915"/>
              <a:gd name="T39" fmla="*/ 632 h 683"/>
              <a:gd name="T40" fmla="*/ 558 w 915"/>
              <a:gd name="T41" fmla="*/ 670 h 683"/>
              <a:gd name="T42" fmla="*/ 605 w 915"/>
              <a:gd name="T43" fmla="*/ 680 h 683"/>
              <a:gd name="T44" fmla="*/ 636 w 915"/>
              <a:gd name="T45" fmla="*/ 629 h 683"/>
              <a:gd name="T46" fmla="*/ 711 w 915"/>
              <a:gd name="T47" fmla="*/ 662 h 683"/>
              <a:gd name="T48" fmla="*/ 722 w 915"/>
              <a:gd name="T49" fmla="*/ 586 h 683"/>
              <a:gd name="T50" fmla="*/ 775 w 915"/>
              <a:gd name="T51" fmla="*/ 610 h 683"/>
              <a:gd name="T52" fmla="*/ 803 w 915"/>
              <a:gd name="T53" fmla="*/ 603 h 683"/>
              <a:gd name="T54" fmla="*/ 786 w 915"/>
              <a:gd name="T55" fmla="*/ 527 h 683"/>
              <a:gd name="T56" fmla="*/ 844 w 915"/>
              <a:gd name="T57" fmla="*/ 532 h 683"/>
              <a:gd name="T58" fmla="*/ 873 w 915"/>
              <a:gd name="T59" fmla="*/ 515 h 683"/>
              <a:gd name="T60" fmla="*/ 865 w 915"/>
              <a:gd name="T61" fmla="*/ 480 h 683"/>
              <a:gd name="T62" fmla="*/ 901 w 915"/>
              <a:gd name="T63" fmla="*/ 459 h 683"/>
              <a:gd name="T64" fmla="*/ 883 w 915"/>
              <a:gd name="T65" fmla="*/ 419 h 683"/>
              <a:gd name="T66" fmla="*/ 910 w 915"/>
              <a:gd name="T67" fmla="*/ 385 h 683"/>
              <a:gd name="T68" fmla="*/ 883 w 915"/>
              <a:gd name="T69" fmla="*/ 355 h 683"/>
              <a:gd name="T70" fmla="*/ 894 w 915"/>
              <a:gd name="T71" fmla="*/ 313 h 683"/>
              <a:gd name="T72" fmla="*/ 863 w 915"/>
              <a:gd name="T73" fmla="*/ 283 h 683"/>
              <a:gd name="T74" fmla="*/ 861 w 915"/>
              <a:gd name="T75" fmla="*/ 242 h 683"/>
              <a:gd name="T76" fmla="*/ 798 w 915"/>
              <a:gd name="T77" fmla="*/ 233 h 683"/>
              <a:gd name="T78" fmla="*/ 834 w 915"/>
              <a:gd name="T79" fmla="*/ 175 h 683"/>
              <a:gd name="T80" fmla="*/ 803 w 915"/>
              <a:gd name="T81" fmla="*/ 147 h 683"/>
              <a:gd name="T82" fmla="*/ 727 w 915"/>
              <a:gd name="T83" fmla="*/ 161 h 683"/>
              <a:gd name="T84" fmla="*/ 726 w 915"/>
              <a:gd name="T85" fmla="*/ 95 h 683"/>
              <a:gd name="T86" fmla="*/ 677 w 915"/>
              <a:gd name="T87" fmla="*/ 95 h 683"/>
              <a:gd name="T88" fmla="*/ 631 w 915"/>
              <a:gd name="T89" fmla="*/ 121 h 683"/>
              <a:gd name="T90" fmla="*/ 608 w 915"/>
              <a:gd name="T91" fmla="*/ 41 h 683"/>
              <a:gd name="T92" fmla="*/ 532 w 915"/>
              <a:gd name="T93" fmla="*/ 61 h 683"/>
              <a:gd name="T94" fmla="*/ 477 w 915"/>
              <a:gd name="T95" fmla="*/ 2 h 683"/>
              <a:gd name="T96" fmla="*/ 417 w 915"/>
              <a:gd name="T97" fmla="*/ 46 h 683"/>
              <a:gd name="T98" fmla="*/ 349 w 915"/>
              <a:gd name="T99" fmla="*/ 27 h 683"/>
              <a:gd name="T100" fmla="*/ 338 w 915"/>
              <a:gd name="T101" fmla="*/ 98 h 683"/>
              <a:gd name="T102" fmla="*/ 268 w 915"/>
              <a:gd name="T103" fmla="*/ 55 h 683"/>
              <a:gd name="T104" fmla="*/ 227 w 915"/>
              <a:gd name="T105" fmla="*/ 65 h 683"/>
              <a:gd name="T106" fmla="*/ 199 w 915"/>
              <a:gd name="T107" fmla="*/ 88 h 683"/>
              <a:gd name="T108" fmla="*/ 167 w 915"/>
              <a:gd name="T109" fmla="*/ 123 h 683"/>
              <a:gd name="T110" fmla="*/ 144 w 915"/>
              <a:gd name="T111" fmla="*/ 132 h 683"/>
              <a:gd name="T112" fmla="*/ 81 w 915"/>
              <a:gd name="T113" fmla="*/ 131 h 683"/>
              <a:gd name="T114" fmla="*/ 136 w 915"/>
              <a:gd name="T115" fmla="*/ 211 h 6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915" h="683">
                <a:moveTo>
                  <a:pt x="136" y="211"/>
                </a:moveTo>
                <a:lnTo>
                  <a:pt x="128" y="208"/>
                </a:lnTo>
                <a:lnTo>
                  <a:pt x="117" y="205"/>
                </a:lnTo>
                <a:lnTo>
                  <a:pt x="105" y="205"/>
                </a:lnTo>
                <a:lnTo>
                  <a:pt x="93" y="208"/>
                </a:lnTo>
                <a:lnTo>
                  <a:pt x="84" y="211"/>
                </a:lnTo>
                <a:lnTo>
                  <a:pt x="77" y="212"/>
                </a:lnTo>
                <a:lnTo>
                  <a:pt x="69" y="216"/>
                </a:lnTo>
                <a:lnTo>
                  <a:pt x="68" y="218"/>
                </a:lnTo>
                <a:lnTo>
                  <a:pt x="68" y="223"/>
                </a:lnTo>
                <a:lnTo>
                  <a:pt x="72" y="230"/>
                </a:lnTo>
                <a:lnTo>
                  <a:pt x="81" y="235"/>
                </a:lnTo>
                <a:lnTo>
                  <a:pt x="91" y="243"/>
                </a:lnTo>
                <a:lnTo>
                  <a:pt x="96" y="250"/>
                </a:lnTo>
                <a:lnTo>
                  <a:pt x="105" y="256"/>
                </a:lnTo>
                <a:lnTo>
                  <a:pt x="113" y="260"/>
                </a:lnTo>
                <a:lnTo>
                  <a:pt x="119" y="262"/>
                </a:lnTo>
                <a:lnTo>
                  <a:pt x="104" y="262"/>
                </a:lnTo>
                <a:lnTo>
                  <a:pt x="93" y="265"/>
                </a:lnTo>
                <a:lnTo>
                  <a:pt x="84" y="265"/>
                </a:lnTo>
                <a:lnTo>
                  <a:pt x="75" y="265"/>
                </a:lnTo>
                <a:lnTo>
                  <a:pt x="64" y="267"/>
                </a:lnTo>
                <a:lnTo>
                  <a:pt x="52" y="269"/>
                </a:lnTo>
                <a:lnTo>
                  <a:pt x="45" y="270"/>
                </a:lnTo>
                <a:lnTo>
                  <a:pt x="37" y="274"/>
                </a:lnTo>
                <a:lnTo>
                  <a:pt x="28" y="274"/>
                </a:lnTo>
                <a:lnTo>
                  <a:pt x="19" y="276"/>
                </a:lnTo>
                <a:lnTo>
                  <a:pt x="12" y="280"/>
                </a:lnTo>
                <a:lnTo>
                  <a:pt x="8" y="283"/>
                </a:lnTo>
                <a:lnTo>
                  <a:pt x="4" y="285"/>
                </a:lnTo>
                <a:lnTo>
                  <a:pt x="0" y="288"/>
                </a:lnTo>
                <a:lnTo>
                  <a:pt x="0" y="295"/>
                </a:lnTo>
                <a:lnTo>
                  <a:pt x="4" y="300"/>
                </a:lnTo>
                <a:lnTo>
                  <a:pt x="9" y="304"/>
                </a:lnTo>
                <a:lnTo>
                  <a:pt x="17" y="309"/>
                </a:lnTo>
                <a:lnTo>
                  <a:pt x="24" y="314"/>
                </a:lnTo>
                <a:lnTo>
                  <a:pt x="35" y="317"/>
                </a:lnTo>
                <a:lnTo>
                  <a:pt x="45" y="323"/>
                </a:lnTo>
                <a:lnTo>
                  <a:pt x="55" y="328"/>
                </a:lnTo>
                <a:lnTo>
                  <a:pt x="67" y="333"/>
                </a:lnTo>
                <a:lnTo>
                  <a:pt x="77" y="338"/>
                </a:lnTo>
                <a:lnTo>
                  <a:pt x="89" y="341"/>
                </a:lnTo>
                <a:lnTo>
                  <a:pt x="99" y="345"/>
                </a:lnTo>
                <a:lnTo>
                  <a:pt x="107" y="347"/>
                </a:lnTo>
                <a:lnTo>
                  <a:pt x="116" y="351"/>
                </a:lnTo>
                <a:lnTo>
                  <a:pt x="121" y="352"/>
                </a:lnTo>
                <a:lnTo>
                  <a:pt x="127" y="355"/>
                </a:lnTo>
                <a:lnTo>
                  <a:pt x="119" y="356"/>
                </a:lnTo>
                <a:lnTo>
                  <a:pt x="112" y="360"/>
                </a:lnTo>
                <a:lnTo>
                  <a:pt x="104" y="365"/>
                </a:lnTo>
                <a:lnTo>
                  <a:pt x="93" y="369"/>
                </a:lnTo>
                <a:lnTo>
                  <a:pt x="84" y="374"/>
                </a:lnTo>
                <a:lnTo>
                  <a:pt x="76" y="379"/>
                </a:lnTo>
                <a:lnTo>
                  <a:pt x="64" y="383"/>
                </a:lnTo>
                <a:lnTo>
                  <a:pt x="59" y="386"/>
                </a:lnTo>
                <a:lnTo>
                  <a:pt x="49" y="391"/>
                </a:lnTo>
                <a:lnTo>
                  <a:pt x="43" y="397"/>
                </a:lnTo>
                <a:lnTo>
                  <a:pt x="37" y="402"/>
                </a:lnTo>
                <a:lnTo>
                  <a:pt x="27" y="412"/>
                </a:lnTo>
                <a:lnTo>
                  <a:pt x="24" y="414"/>
                </a:lnTo>
                <a:lnTo>
                  <a:pt x="24" y="419"/>
                </a:lnTo>
                <a:lnTo>
                  <a:pt x="24" y="423"/>
                </a:lnTo>
                <a:lnTo>
                  <a:pt x="28" y="426"/>
                </a:lnTo>
                <a:lnTo>
                  <a:pt x="32" y="428"/>
                </a:lnTo>
                <a:lnTo>
                  <a:pt x="40" y="432"/>
                </a:lnTo>
                <a:lnTo>
                  <a:pt x="48" y="433"/>
                </a:lnTo>
                <a:lnTo>
                  <a:pt x="59" y="437"/>
                </a:lnTo>
                <a:lnTo>
                  <a:pt x="68" y="440"/>
                </a:lnTo>
                <a:lnTo>
                  <a:pt x="79" y="442"/>
                </a:lnTo>
                <a:lnTo>
                  <a:pt x="91" y="445"/>
                </a:lnTo>
                <a:lnTo>
                  <a:pt x="101" y="447"/>
                </a:lnTo>
                <a:lnTo>
                  <a:pt x="113" y="447"/>
                </a:lnTo>
                <a:lnTo>
                  <a:pt x="136" y="447"/>
                </a:lnTo>
                <a:lnTo>
                  <a:pt x="147" y="450"/>
                </a:lnTo>
                <a:lnTo>
                  <a:pt x="155" y="450"/>
                </a:lnTo>
                <a:lnTo>
                  <a:pt x="164" y="447"/>
                </a:lnTo>
                <a:lnTo>
                  <a:pt x="170" y="447"/>
                </a:lnTo>
                <a:lnTo>
                  <a:pt x="166" y="450"/>
                </a:lnTo>
                <a:lnTo>
                  <a:pt x="159" y="456"/>
                </a:lnTo>
                <a:lnTo>
                  <a:pt x="154" y="459"/>
                </a:lnTo>
                <a:lnTo>
                  <a:pt x="147" y="465"/>
                </a:lnTo>
                <a:lnTo>
                  <a:pt x="139" y="470"/>
                </a:lnTo>
                <a:lnTo>
                  <a:pt x="119" y="489"/>
                </a:lnTo>
                <a:lnTo>
                  <a:pt x="113" y="496"/>
                </a:lnTo>
                <a:lnTo>
                  <a:pt x="107" y="503"/>
                </a:lnTo>
                <a:lnTo>
                  <a:pt x="104" y="509"/>
                </a:lnTo>
                <a:lnTo>
                  <a:pt x="100" y="515"/>
                </a:lnTo>
                <a:lnTo>
                  <a:pt x="96" y="521"/>
                </a:lnTo>
                <a:lnTo>
                  <a:pt x="96" y="531"/>
                </a:lnTo>
                <a:lnTo>
                  <a:pt x="100" y="534"/>
                </a:lnTo>
                <a:lnTo>
                  <a:pt x="104" y="537"/>
                </a:lnTo>
                <a:lnTo>
                  <a:pt x="109" y="540"/>
                </a:lnTo>
                <a:lnTo>
                  <a:pt x="139" y="540"/>
                </a:lnTo>
                <a:lnTo>
                  <a:pt x="151" y="538"/>
                </a:lnTo>
                <a:lnTo>
                  <a:pt x="162" y="537"/>
                </a:lnTo>
                <a:lnTo>
                  <a:pt x="174" y="534"/>
                </a:lnTo>
                <a:lnTo>
                  <a:pt x="187" y="532"/>
                </a:lnTo>
                <a:lnTo>
                  <a:pt x="199" y="532"/>
                </a:lnTo>
                <a:lnTo>
                  <a:pt x="208" y="531"/>
                </a:lnTo>
                <a:lnTo>
                  <a:pt x="219" y="528"/>
                </a:lnTo>
                <a:lnTo>
                  <a:pt x="227" y="527"/>
                </a:lnTo>
                <a:lnTo>
                  <a:pt x="234" y="524"/>
                </a:lnTo>
                <a:lnTo>
                  <a:pt x="236" y="524"/>
                </a:lnTo>
                <a:lnTo>
                  <a:pt x="239" y="523"/>
                </a:lnTo>
                <a:lnTo>
                  <a:pt x="235" y="531"/>
                </a:lnTo>
                <a:lnTo>
                  <a:pt x="231" y="538"/>
                </a:lnTo>
                <a:lnTo>
                  <a:pt x="228" y="546"/>
                </a:lnTo>
                <a:lnTo>
                  <a:pt x="224" y="553"/>
                </a:lnTo>
                <a:lnTo>
                  <a:pt x="224" y="562"/>
                </a:lnTo>
                <a:lnTo>
                  <a:pt x="224" y="569"/>
                </a:lnTo>
                <a:lnTo>
                  <a:pt x="224" y="574"/>
                </a:lnTo>
                <a:lnTo>
                  <a:pt x="230" y="579"/>
                </a:lnTo>
                <a:lnTo>
                  <a:pt x="236" y="581"/>
                </a:lnTo>
                <a:lnTo>
                  <a:pt x="246" y="584"/>
                </a:lnTo>
                <a:lnTo>
                  <a:pt x="256" y="584"/>
                </a:lnTo>
                <a:lnTo>
                  <a:pt x="268" y="581"/>
                </a:lnTo>
                <a:lnTo>
                  <a:pt x="279" y="579"/>
                </a:lnTo>
                <a:lnTo>
                  <a:pt x="290" y="574"/>
                </a:lnTo>
                <a:lnTo>
                  <a:pt x="299" y="570"/>
                </a:lnTo>
                <a:lnTo>
                  <a:pt x="307" y="562"/>
                </a:lnTo>
                <a:lnTo>
                  <a:pt x="303" y="574"/>
                </a:lnTo>
                <a:lnTo>
                  <a:pt x="298" y="586"/>
                </a:lnTo>
                <a:lnTo>
                  <a:pt x="295" y="600"/>
                </a:lnTo>
                <a:lnTo>
                  <a:pt x="294" y="610"/>
                </a:lnTo>
                <a:lnTo>
                  <a:pt x="295" y="623"/>
                </a:lnTo>
                <a:lnTo>
                  <a:pt x="297" y="633"/>
                </a:lnTo>
                <a:lnTo>
                  <a:pt x="303" y="641"/>
                </a:lnTo>
                <a:lnTo>
                  <a:pt x="313" y="647"/>
                </a:lnTo>
                <a:lnTo>
                  <a:pt x="317" y="650"/>
                </a:lnTo>
                <a:lnTo>
                  <a:pt x="323" y="651"/>
                </a:lnTo>
                <a:lnTo>
                  <a:pt x="329" y="652"/>
                </a:lnTo>
                <a:lnTo>
                  <a:pt x="334" y="651"/>
                </a:lnTo>
                <a:lnTo>
                  <a:pt x="339" y="651"/>
                </a:lnTo>
                <a:lnTo>
                  <a:pt x="347" y="650"/>
                </a:lnTo>
                <a:lnTo>
                  <a:pt x="354" y="647"/>
                </a:lnTo>
                <a:lnTo>
                  <a:pt x="358" y="645"/>
                </a:lnTo>
                <a:lnTo>
                  <a:pt x="365" y="641"/>
                </a:lnTo>
                <a:lnTo>
                  <a:pt x="370" y="638"/>
                </a:lnTo>
                <a:lnTo>
                  <a:pt x="374" y="636"/>
                </a:lnTo>
                <a:lnTo>
                  <a:pt x="381" y="632"/>
                </a:lnTo>
                <a:lnTo>
                  <a:pt x="385" y="628"/>
                </a:lnTo>
                <a:lnTo>
                  <a:pt x="390" y="622"/>
                </a:lnTo>
                <a:lnTo>
                  <a:pt x="398" y="614"/>
                </a:lnTo>
                <a:lnTo>
                  <a:pt x="401" y="628"/>
                </a:lnTo>
                <a:lnTo>
                  <a:pt x="406" y="639"/>
                </a:lnTo>
                <a:lnTo>
                  <a:pt x="410" y="652"/>
                </a:lnTo>
                <a:lnTo>
                  <a:pt x="413" y="662"/>
                </a:lnTo>
                <a:lnTo>
                  <a:pt x="421" y="670"/>
                </a:lnTo>
                <a:lnTo>
                  <a:pt x="428" y="676"/>
                </a:lnTo>
                <a:lnTo>
                  <a:pt x="438" y="680"/>
                </a:lnTo>
                <a:lnTo>
                  <a:pt x="448" y="681"/>
                </a:lnTo>
                <a:lnTo>
                  <a:pt x="458" y="679"/>
                </a:lnTo>
                <a:lnTo>
                  <a:pt x="472" y="675"/>
                </a:lnTo>
                <a:lnTo>
                  <a:pt x="484" y="667"/>
                </a:lnTo>
                <a:lnTo>
                  <a:pt x="493" y="660"/>
                </a:lnTo>
                <a:lnTo>
                  <a:pt x="501" y="650"/>
                </a:lnTo>
                <a:lnTo>
                  <a:pt x="508" y="641"/>
                </a:lnTo>
                <a:lnTo>
                  <a:pt x="513" y="633"/>
                </a:lnTo>
                <a:lnTo>
                  <a:pt x="514" y="627"/>
                </a:lnTo>
                <a:lnTo>
                  <a:pt x="518" y="632"/>
                </a:lnTo>
                <a:lnTo>
                  <a:pt x="520" y="636"/>
                </a:lnTo>
                <a:lnTo>
                  <a:pt x="524" y="641"/>
                </a:lnTo>
                <a:lnTo>
                  <a:pt x="529" y="647"/>
                </a:lnTo>
                <a:lnTo>
                  <a:pt x="533" y="653"/>
                </a:lnTo>
                <a:lnTo>
                  <a:pt x="538" y="657"/>
                </a:lnTo>
                <a:lnTo>
                  <a:pt x="544" y="662"/>
                </a:lnTo>
                <a:lnTo>
                  <a:pt x="552" y="667"/>
                </a:lnTo>
                <a:lnTo>
                  <a:pt x="558" y="670"/>
                </a:lnTo>
                <a:lnTo>
                  <a:pt x="564" y="675"/>
                </a:lnTo>
                <a:lnTo>
                  <a:pt x="570" y="676"/>
                </a:lnTo>
                <a:lnTo>
                  <a:pt x="576" y="679"/>
                </a:lnTo>
                <a:lnTo>
                  <a:pt x="581" y="681"/>
                </a:lnTo>
                <a:lnTo>
                  <a:pt x="588" y="681"/>
                </a:lnTo>
                <a:lnTo>
                  <a:pt x="593" y="683"/>
                </a:lnTo>
                <a:lnTo>
                  <a:pt x="596" y="683"/>
                </a:lnTo>
                <a:lnTo>
                  <a:pt x="605" y="680"/>
                </a:lnTo>
                <a:lnTo>
                  <a:pt x="613" y="675"/>
                </a:lnTo>
                <a:lnTo>
                  <a:pt x="620" y="669"/>
                </a:lnTo>
                <a:lnTo>
                  <a:pt x="625" y="660"/>
                </a:lnTo>
                <a:lnTo>
                  <a:pt x="631" y="650"/>
                </a:lnTo>
                <a:lnTo>
                  <a:pt x="632" y="638"/>
                </a:lnTo>
                <a:lnTo>
                  <a:pt x="632" y="629"/>
                </a:lnTo>
                <a:lnTo>
                  <a:pt x="628" y="619"/>
                </a:lnTo>
                <a:lnTo>
                  <a:pt x="636" y="629"/>
                </a:lnTo>
                <a:lnTo>
                  <a:pt x="645" y="638"/>
                </a:lnTo>
                <a:lnTo>
                  <a:pt x="653" y="647"/>
                </a:lnTo>
                <a:lnTo>
                  <a:pt x="663" y="656"/>
                </a:lnTo>
                <a:lnTo>
                  <a:pt x="673" y="660"/>
                </a:lnTo>
                <a:lnTo>
                  <a:pt x="685" y="662"/>
                </a:lnTo>
                <a:lnTo>
                  <a:pt x="693" y="666"/>
                </a:lnTo>
                <a:lnTo>
                  <a:pt x="703" y="666"/>
                </a:lnTo>
                <a:lnTo>
                  <a:pt x="711" y="662"/>
                </a:lnTo>
                <a:lnTo>
                  <a:pt x="718" y="656"/>
                </a:lnTo>
                <a:lnTo>
                  <a:pt x="722" y="645"/>
                </a:lnTo>
                <a:lnTo>
                  <a:pt x="724" y="633"/>
                </a:lnTo>
                <a:lnTo>
                  <a:pt x="726" y="621"/>
                </a:lnTo>
                <a:lnTo>
                  <a:pt x="724" y="607"/>
                </a:lnTo>
                <a:lnTo>
                  <a:pt x="722" y="593"/>
                </a:lnTo>
                <a:lnTo>
                  <a:pt x="713" y="579"/>
                </a:lnTo>
                <a:lnTo>
                  <a:pt x="722" y="586"/>
                </a:lnTo>
                <a:lnTo>
                  <a:pt x="730" y="591"/>
                </a:lnTo>
                <a:lnTo>
                  <a:pt x="739" y="595"/>
                </a:lnTo>
                <a:lnTo>
                  <a:pt x="746" y="600"/>
                </a:lnTo>
                <a:lnTo>
                  <a:pt x="752" y="603"/>
                </a:lnTo>
                <a:lnTo>
                  <a:pt x="758" y="607"/>
                </a:lnTo>
                <a:lnTo>
                  <a:pt x="763" y="608"/>
                </a:lnTo>
                <a:lnTo>
                  <a:pt x="768" y="609"/>
                </a:lnTo>
                <a:lnTo>
                  <a:pt x="775" y="610"/>
                </a:lnTo>
                <a:lnTo>
                  <a:pt x="778" y="610"/>
                </a:lnTo>
                <a:lnTo>
                  <a:pt x="783" y="612"/>
                </a:lnTo>
                <a:lnTo>
                  <a:pt x="786" y="612"/>
                </a:lnTo>
                <a:lnTo>
                  <a:pt x="790" y="610"/>
                </a:lnTo>
                <a:lnTo>
                  <a:pt x="794" y="610"/>
                </a:lnTo>
                <a:lnTo>
                  <a:pt x="798" y="609"/>
                </a:lnTo>
                <a:lnTo>
                  <a:pt x="798" y="608"/>
                </a:lnTo>
                <a:lnTo>
                  <a:pt x="803" y="603"/>
                </a:lnTo>
                <a:lnTo>
                  <a:pt x="806" y="595"/>
                </a:lnTo>
                <a:lnTo>
                  <a:pt x="806" y="586"/>
                </a:lnTo>
                <a:lnTo>
                  <a:pt x="803" y="574"/>
                </a:lnTo>
                <a:lnTo>
                  <a:pt x="800" y="560"/>
                </a:lnTo>
                <a:lnTo>
                  <a:pt x="794" y="548"/>
                </a:lnTo>
                <a:lnTo>
                  <a:pt x="786" y="534"/>
                </a:lnTo>
                <a:lnTo>
                  <a:pt x="778" y="523"/>
                </a:lnTo>
                <a:lnTo>
                  <a:pt x="786" y="527"/>
                </a:lnTo>
                <a:lnTo>
                  <a:pt x="795" y="531"/>
                </a:lnTo>
                <a:lnTo>
                  <a:pt x="803" y="532"/>
                </a:lnTo>
                <a:lnTo>
                  <a:pt x="810" y="532"/>
                </a:lnTo>
                <a:lnTo>
                  <a:pt x="818" y="534"/>
                </a:lnTo>
                <a:lnTo>
                  <a:pt x="826" y="534"/>
                </a:lnTo>
                <a:lnTo>
                  <a:pt x="832" y="532"/>
                </a:lnTo>
                <a:lnTo>
                  <a:pt x="838" y="532"/>
                </a:lnTo>
                <a:lnTo>
                  <a:pt x="844" y="532"/>
                </a:lnTo>
                <a:lnTo>
                  <a:pt x="850" y="531"/>
                </a:lnTo>
                <a:lnTo>
                  <a:pt x="854" y="528"/>
                </a:lnTo>
                <a:lnTo>
                  <a:pt x="858" y="527"/>
                </a:lnTo>
                <a:lnTo>
                  <a:pt x="861" y="524"/>
                </a:lnTo>
                <a:lnTo>
                  <a:pt x="865" y="521"/>
                </a:lnTo>
                <a:lnTo>
                  <a:pt x="867" y="521"/>
                </a:lnTo>
                <a:lnTo>
                  <a:pt x="870" y="518"/>
                </a:lnTo>
                <a:lnTo>
                  <a:pt x="873" y="515"/>
                </a:lnTo>
                <a:lnTo>
                  <a:pt x="873" y="505"/>
                </a:lnTo>
                <a:lnTo>
                  <a:pt x="870" y="502"/>
                </a:lnTo>
                <a:lnTo>
                  <a:pt x="866" y="494"/>
                </a:lnTo>
                <a:lnTo>
                  <a:pt x="861" y="489"/>
                </a:lnTo>
                <a:lnTo>
                  <a:pt x="855" y="485"/>
                </a:lnTo>
                <a:lnTo>
                  <a:pt x="847" y="479"/>
                </a:lnTo>
                <a:lnTo>
                  <a:pt x="855" y="479"/>
                </a:lnTo>
                <a:lnTo>
                  <a:pt x="865" y="480"/>
                </a:lnTo>
                <a:lnTo>
                  <a:pt x="873" y="480"/>
                </a:lnTo>
                <a:lnTo>
                  <a:pt x="882" y="479"/>
                </a:lnTo>
                <a:lnTo>
                  <a:pt x="889" y="478"/>
                </a:lnTo>
                <a:lnTo>
                  <a:pt x="895" y="475"/>
                </a:lnTo>
                <a:lnTo>
                  <a:pt x="901" y="475"/>
                </a:lnTo>
                <a:lnTo>
                  <a:pt x="901" y="467"/>
                </a:lnTo>
                <a:lnTo>
                  <a:pt x="903" y="464"/>
                </a:lnTo>
                <a:lnTo>
                  <a:pt x="901" y="459"/>
                </a:lnTo>
                <a:lnTo>
                  <a:pt x="895" y="450"/>
                </a:lnTo>
                <a:lnTo>
                  <a:pt x="882" y="437"/>
                </a:lnTo>
                <a:lnTo>
                  <a:pt x="873" y="431"/>
                </a:lnTo>
                <a:lnTo>
                  <a:pt x="865" y="427"/>
                </a:lnTo>
                <a:lnTo>
                  <a:pt x="858" y="426"/>
                </a:lnTo>
                <a:lnTo>
                  <a:pt x="866" y="423"/>
                </a:lnTo>
                <a:lnTo>
                  <a:pt x="875" y="421"/>
                </a:lnTo>
                <a:lnTo>
                  <a:pt x="883" y="419"/>
                </a:lnTo>
                <a:lnTo>
                  <a:pt x="893" y="417"/>
                </a:lnTo>
                <a:lnTo>
                  <a:pt x="901" y="412"/>
                </a:lnTo>
                <a:lnTo>
                  <a:pt x="905" y="409"/>
                </a:lnTo>
                <a:lnTo>
                  <a:pt x="910" y="407"/>
                </a:lnTo>
                <a:lnTo>
                  <a:pt x="913" y="400"/>
                </a:lnTo>
                <a:lnTo>
                  <a:pt x="915" y="395"/>
                </a:lnTo>
                <a:lnTo>
                  <a:pt x="913" y="390"/>
                </a:lnTo>
                <a:lnTo>
                  <a:pt x="910" y="385"/>
                </a:lnTo>
                <a:lnTo>
                  <a:pt x="905" y="380"/>
                </a:lnTo>
                <a:lnTo>
                  <a:pt x="895" y="374"/>
                </a:lnTo>
                <a:lnTo>
                  <a:pt x="883" y="369"/>
                </a:lnTo>
                <a:lnTo>
                  <a:pt x="870" y="366"/>
                </a:lnTo>
                <a:lnTo>
                  <a:pt x="850" y="365"/>
                </a:lnTo>
                <a:lnTo>
                  <a:pt x="861" y="364"/>
                </a:lnTo>
                <a:lnTo>
                  <a:pt x="873" y="359"/>
                </a:lnTo>
                <a:lnTo>
                  <a:pt x="883" y="355"/>
                </a:lnTo>
                <a:lnTo>
                  <a:pt x="894" y="350"/>
                </a:lnTo>
                <a:lnTo>
                  <a:pt x="901" y="343"/>
                </a:lnTo>
                <a:lnTo>
                  <a:pt x="907" y="338"/>
                </a:lnTo>
                <a:lnTo>
                  <a:pt x="910" y="333"/>
                </a:lnTo>
                <a:lnTo>
                  <a:pt x="910" y="328"/>
                </a:lnTo>
                <a:lnTo>
                  <a:pt x="907" y="322"/>
                </a:lnTo>
                <a:lnTo>
                  <a:pt x="901" y="317"/>
                </a:lnTo>
                <a:lnTo>
                  <a:pt x="894" y="313"/>
                </a:lnTo>
                <a:lnTo>
                  <a:pt x="883" y="307"/>
                </a:lnTo>
                <a:lnTo>
                  <a:pt x="873" y="304"/>
                </a:lnTo>
                <a:lnTo>
                  <a:pt x="858" y="302"/>
                </a:lnTo>
                <a:lnTo>
                  <a:pt x="847" y="302"/>
                </a:lnTo>
                <a:lnTo>
                  <a:pt x="832" y="303"/>
                </a:lnTo>
                <a:lnTo>
                  <a:pt x="844" y="297"/>
                </a:lnTo>
                <a:lnTo>
                  <a:pt x="854" y="290"/>
                </a:lnTo>
                <a:lnTo>
                  <a:pt x="863" y="283"/>
                </a:lnTo>
                <a:lnTo>
                  <a:pt x="870" y="276"/>
                </a:lnTo>
                <a:lnTo>
                  <a:pt x="873" y="269"/>
                </a:lnTo>
                <a:lnTo>
                  <a:pt x="875" y="262"/>
                </a:lnTo>
                <a:lnTo>
                  <a:pt x="875" y="256"/>
                </a:lnTo>
                <a:lnTo>
                  <a:pt x="875" y="251"/>
                </a:lnTo>
                <a:lnTo>
                  <a:pt x="870" y="246"/>
                </a:lnTo>
                <a:lnTo>
                  <a:pt x="865" y="245"/>
                </a:lnTo>
                <a:lnTo>
                  <a:pt x="861" y="242"/>
                </a:lnTo>
                <a:lnTo>
                  <a:pt x="854" y="241"/>
                </a:lnTo>
                <a:lnTo>
                  <a:pt x="847" y="238"/>
                </a:lnTo>
                <a:lnTo>
                  <a:pt x="842" y="237"/>
                </a:lnTo>
                <a:lnTo>
                  <a:pt x="835" y="235"/>
                </a:lnTo>
                <a:lnTo>
                  <a:pt x="828" y="235"/>
                </a:lnTo>
                <a:lnTo>
                  <a:pt x="822" y="235"/>
                </a:lnTo>
                <a:lnTo>
                  <a:pt x="814" y="233"/>
                </a:lnTo>
                <a:lnTo>
                  <a:pt x="798" y="233"/>
                </a:lnTo>
                <a:lnTo>
                  <a:pt x="791" y="235"/>
                </a:lnTo>
                <a:lnTo>
                  <a:pt x="788" y="235"/>
                </a:lnTo>
                <a:lnTo>
                  <a:pt x="798" y="227"/>
                </a:lnTo>
                <a:lnTo>
                  <a:pt x="806" y="218"/>
                </a:lnTo>
                <a:lnTo>
                  <a:pt x="814" y="208"/>
                </a:lnTo>
                <a:lnTo>
                  <a:pt x="823" y="197"/>
                </a:lnTo>
                <a:lnTo>
                  <a:pt x="828" y="188"/>
                </a:lnTo>
                <a:lnTo>
                  <a:pt x="834" y="175"/>
                </a:lnTo>
                <a:lnTo>
                  <a:pt x="835" y="166"/>
                </a:lnTo>
                <a:lnTo>
                  <a:pt x="832" y="161"/>
                </a:lnTo>
                <a:lnTo>
                  <a:pt x="830" y="156"/>
                </a:lnTo>
                <a:lnTo>
                  <a:pt x="826" y="154"/>
                </a:lnTo>
                <a:lnTo>
                  <a:pt x="823" y="152"/>
                </a:lnTo>
                <a:lnTo>
                  <a:pt x="815" y="151"/>
                </a:lnTo>
                <a:lnTo>
                  <a:pt x="810" y="150"/>
                </a:lnTo>
                <a:lnTo>
                  <a:pt x="803" y="147"/>
                </a:lnTo>
                <a:lnTo>
                  <a:pt x="788" y="147"/>
                </a:lnTo>
                <a:lnTo>
                  <a:pt x="780" y="150"/>
                </a:lnTo>
                <a:lnTo>
                  <a:pt x="771" y="151"/>
                </a:lnTo>
                <a:lnTo>
                  <a:pt x="760" y="152"/>
                </a:lnTo>
                <a:lnTo>
                  <a:pt x="754" y="154"/>
                </a:lnTo>
                <a:lnTo>
                  <a:pt x="746" y="156"/>
                </a:lnTo>
                <a:lnTo>
                  <a:pt x="736" y="159"/>
                </a:lnTo>
                <a:lnTo>
                  <a:pt x="727" y="161"/>
                </a:lnTo>
                <a:lnTo>
                  <a:pt x="718" y="164"/>
                </a:lnTo>
                <a:lnTo>
                  <a:pt x="723" y="156"/>
                </a:lnTo>
                <a:lnTo>
                  <a:pt x="726" y="145"/>
                </a:lnTo>
                <a:lnTo>
                  <a:pt x="728" y="135"/>
                </a:lnTo>
                <a:lnTo>
                  <a:pt x="731" y="123"/>
                </a:lnTo>
                <a:lnTo>
                  <a:pt x="731" y="114"/>
                </a:lnTo>
                <a:lnTo>
                  <a:pt x="730" y="104"/>
                </a:lnTo>
                <a:lnTo>
                  <a:pt x="726" y="95"/>
                </a:lnTo>
                <a:lnTo>
                  <a:pt x="718" y="92"/>
                </a:lnTo>
                <a:lnTo>
                  <a:pt x="716" y="90"/>
                </a:lnTo>
                <a:lnTo>
                  <a:pt x="711" y="90"/>
                </a:lnTo>
                <a:lnTo>
                  <a:pt x="704" y="90"/>
                </a:lnTo>
                <a:lnTo>
                  <a:pt x="697" y="90"/>
                </a:lnTo>
                <a:lnTo>
                  <a:pt x="691" y="92"/>
                </a:lnTo>
                <a:lnTo>
                  <a:pt x="685" y="93"/>
                </a:lnTo>
                <a:lnTo>
                  <a:pt x="677" y="95"/>
                </a:lnTo>
                <a:lnTo>
                  <a:pt x="671" y="98"/>
                </a:lnTo>
                <a:lnTo>
                  <a:pt x="665" y="100"/>
                </a:lnTo>
                <a:lnTo>
                  <a:pt x="657" y="102"/>
                </a:lnTo>
                <a:lnTo>
                  <a:pt x="651" y="107"/>
                </a:lnTo>
                <a:lnTo>
                  <a:pt x="645" y="109"/>
                </a:lnTo>
                <a:lnTo>
                  <a:pt x="637" y="114"/>
                </a:lnTo>
                <a:lnTo>
                  <a:pt x="633" y="118"/>
                </a:lnTo>
                <a:lnTo>
                  <a:pt x="631" y="121"/>
                </a:lnTo>
                <a:lnTo>
                  <a:pt x="627" y="123"/>
                </a:lnTo>
                <a:lnTo>
                  <a:pt x="628" y="111"/>
                </a:lnTo>
                <a:lnTo>
                  <a:pt x="631" y="95"/>
                </a:lnTo>
                <a:lnTo>
                  <a:pt x="628" y="84"/>
                </a:lnTo>
                <a:lnTo>
                  <a:pt x="625" y="71"/>
                </a:lnTo>
                <a:lnTo>
                  <a:pt x="620" y="59"/>
                </a:lnTo>
                <a:lnTo>
                  <a:pt x="613" y="50"/>
                </a:lnTo>
                <a:lnTo>
                  <a:pt x="608" y="41"/>
                </a:lnTo>
                <a:lnTo>
                  <a:pt x="599" y="38"/>
                </a:lnTo>
                <a:lnTo>
                  <a:pt x="593" y="38"/>
                </a:lnTo>
                <a:lnTo>
                  <a:pt x="584" y="38"/>
                </a:lnTo>
                <a:lnTo>
                  <a:pt x="570" y="41"/>
                </a:lnTo>
                <a:lnTo>
                  <a:pt x="558" y="46"/>
                </a:lnTo>
                <a:lnTo>
                  <a:pt x="546" y="51"/>
                </a:lnTo>
                <a:lnTo>
                  <a:pt x="538" y="56"/>
                </a:lnTo>
                <a:lnTo>
                  <a:pt x="532" y="61"/>
                </a:lnTo>
                <a:lnTo>
                  <a:pt x="529" y="65"/>
                </a:lnTo>
                <a:lnTo>
                  <a:pt x="526" y="55"/>
                </a:lnTo>
                <a:lnTo>
                  <a:pt x="520" y="45"/>
                </a:lnTo>
                <a:lnTo>
                  <a:pt x="513" y="33"/>
                </a:lnTo>
                <a:lnTo>
                  <a:pt x="505" y="22"/>
                </a:lnTo>
                <a:lnTo>
                  <a:pt x="497" y="13"/>
                </a:lnTo>
                <a:lnTo>
                  <a:pt x="486" y="8"/>
                </a:lnTo>
                <a:lnTo>
                  <a:pt x="477" y="2"/>
                </a:lnTo>
                <a:lnTo>
                  <a:pt x="466" y="0"/>
                </a:lnTo>
                <a:lnTo>
                  <a:pt x="457" y="2"/>
                </a:lnTo>
                <a:lnTo>
                  <a:pt x="449" y="6"/>
                </a:lnTo>
                <a:lnTo>
                  <a:pt x="441" y="9"/>
                </a:lnTo>
                <a:lnTo>
                  <a:pt x="434" y="16"/>
                </a:lnTo>
                <a:lnTo>
                  <a:pt x="428" y="23"/>
                </a:lnTo>
                <a:lnTo>
                  <a:pt x="421" y="35"/>
                </a:lnTo>
                <a:lnTo>
                  <a:pt x="417" y="46"/>
                </a:lnTo>
                <a:lnTo>
                  <a:pt x="413" y="57"/>
                </a:lnTo>
                <a:lnTo>
                  <a:pt x="406" y="52"/>
                </a:lnTo>
                <a:lnTo>
                  <a:pt x="398" y="47"/>
                </a:lnTo>
                <a:lnTo>
                  <a:pt x="390" y="41"/>
                </a:lnTo>
                <a:lnTo>
                  <a:pt x="379" y="38"/>
                </a:lnTo>
                <a:lnTo>
                  <a:pt x="369" y="33"/>
                </a:lnTo>
                <a:lnTo>
                  <a:pt x="358" y="31"/>
                </a:lnTo>
                <a:lnTo>
                  <a:pt x="349" y="27"/>
                </a:lnTo>
                <a:lnTo>
                  <a:pt x="342" y="27"/>
                </a:lnTo>
                <a:lnTo>
                  <a:pt x="334" y="30"/>
                </a:lnTo>
                <a:lnTo>
                  <a:pt x="331" y="35"/>
                </a:lnTo>
                <a:lnTo>
                  <a:pt x="329" y="41"/>
                </a:lnTo>
                <a:lnTo>
                  <a:pt x="329" y="61"/>
                </a:lnTo>
                <a:lnTo>
                  <a:pt x="331" y="74"/>
                </a:lnTo>
                <a:lnTo>
                  <a:pt x="334" y="88"/>
                </a:lnTo>
                <a:lnTo>
                  <a:pt x="338" y="98"/>
                </a:lnTo>
                <a:lnTo>
                  <a:pt x="319" y="83"/>
                </a:lnTo>
                <a:lnTo>
                  <a:pt x="313" y="79"/>
                </a:lnTo>
                <a:lnTo>
                  <a:pt x="306" y="74"/>
                </a:lnTo>
                <a:lnTo>
                  <a:pt x="298" y="69"/>
                </a:lnTo>
                <a:lnTo>
                  <a:pt x="290" y="65"/>
                </a:lnTo>
                <a:lnTo>
                  <a:pt x="283" y="60"/>
                </a:lnTo>
                <a:lnTo>
                  <a:pt x="275" y="57"/>
                </a:lnTo>
                <a:lnTo>
                  <a:pt x="268" y="55"/>
                </a:lnTo>
                <a:lnTo>
                  <a:pt x="263" y="52"/>
                </a:lnTo>
                <a:lnTo>
                  <a:pt x="256" y="51"/>
                </a:lnTo>
                <a:lnTo>
                  <a:pt x="251" y="50"/>
                </a:lnTo>
                <a:lnTo>
                  <a:pt x="242" y="50"/>
                </a:lnTo>
                <a:lnTo>
                  <a:pt x="236" y="51"/>
                </a:lnTo>
                <a:lnTo>
                  <a:pt x="231" y="54"/>
                </a:lnTo>
                <a:lnTo>
                  <a:pt x="228" y="59"/>
                </a:lnTo>
                <a:lnTo>
                  <a:pt x="227" y="65"/>
                </a:lnTo>
                <a:lnTo>
                  <a:pt x="227" y="80"/>
                </a:lnTo>
                <a:lnTo>
                  <a:pt x="230" y="88"/>
                </a:lnTo>
                <a:lnTo>
                  <a:pt x="234" y="95"/>
                </a:lnTo>
                <a:lnTo>
                  <a:pt x="239" y="104"/>
                </a:lnTo>
                <a:lnTo>
                  <a:pt x="230" y="98"/>
                </a:lnTo>
                <a:lnTo>
                  <a:pt x="219" y="93"/>
                </a:lnTo>
                <a:lnTo>
                  <a:pt x="208" y="90"/>
                </a:lnTo>
                <a:lnTo>
                  <a:pt x="199" y="88"/>
                </a:lnTo>
                <a:lnTo>
                  <a:pt x="188" y="85"/>
                </a:lnTo>
                <a:lnTo>
                  <a:pt x="180" y="85"/>
                </a:lnTo>
                <a:lnTo>
                  <a:pt x="174" y="88"/>
                </a:lnTo>
                <a:lnTo>
                  <a:pt x="167" y="88"/>
                </a:lnTo>
                <a:lnTo>
                  <a:pt x="162" y="92"/>
                </a:lnTo>
                <a:lnTo>
                  <a:pt x="162" y="105"/>
                </a:lnTo>
                <a:lnTo>
                  <a:pt x="164" y="114"/>
                </a:lnTo>
                <a:lnTo>
                  <a:pt x="167" y="123"/>
                </a:lnTo>
                <a:lnTo>
                  <a:pt x="174" y="131"/>
                </a:lnTo>
                <a:lnTo>
                  <a:pt x="179" y="140"/>
                </a:lnTo>
                <a:lnTo>
                  <a:pt x="184" y="147"/>
                </a:lnTo>
                <a:lnTo>
                  <a:pt x="176" y="143"/>
                </a:lnTo>
                <a:lnTo>
                  <a:pt x="170" y="140"/>
                </a:lnTo>
                <a:lnTo>
                  <a:pt x="160" y="137"/>
                </a:lnTo>
                <a:lnTo>
                  <a:pt x="154" y="135"/>
                </a:lnTo>
                <a:lnTo>
                  <a:pt x="144" y="132"/>
                </a:lnTo>
                <a:lnTo>
                  <a:pt x="138" y="131"/>
                </a:lnTo>
                <a:lnTo>
                  <a:pt x="131" y="128"/>
                </a:lnTo>
                <a:lnTo>
                  <a:pt x="124" y="128"/>
                </a:lnTo>
                <a:lnTo>
                  <a:pt x="116" y="126"/>
                </a:lnTo>
                <a:lnTo>
                  <a:pt x="92" y="126"/>
                </a:lnTo>
                <a:lnTo>
                  <a:pt x="89" y="128"/>
                </a:lnTo>
                <a:lnTo>
                  <a:pt x="84" y="130"/>
                </a:lnTo>
                <a:lnTo>
                  <a:pt x="81" y="131"/>
                </a:lnTo>
                <a:lnTo>
                  <a:pt x="77" y="137"/>
                </a:lnTo>
                <a:lnTo>
                  <a:pt x="79" y="145"/>
                </a:lnTo>
                <a:lnTo>
                  <a:pt x="84" y="156"/>
                </a:lnTo>
                <a:lnTo>
                  <a:pt x="91" y="170"/>
                </a:lnTo>
                <a:lnTo>
                  <a:pt x="101" y="180"/>
                </a:lnTo>
                <a:lnTo>
                  <a:pt x="113" y="192"/>
                </a:lnTo>
                <a:lnTo>
                  <a:pt x="124" y="202"/>
                </a:lnTo>
                <a:lnTo>
                  <a:pt x="136" y="211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10000"/>
            </a:schemeClr>
          </a:solidFill>
          <a:ln w="0">
            <a:solidFill>
              <a:schemeClr val="accent2">
                <a:lumMod val="40000"/>
                <a:lumOff val="60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349"/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613CC33E-7397-4CFE-8A38-700F0D7A9E09}"/>
              </a:ext>
            </a:extLst>
          </p:cNvPr>
          <p:cNvGrpSpPr/>
          <p:nvPr/>
        </p:nvGrpSpPr>
        <p:grpSpPr>
          <a:xfrm>
            <a:off x="2764981" y="7843860"/>
            <a:ext cx="456812" cy="374891"/>
            <a:chOff x="-200698" y="5721109"/>
            <a:chExt cx="456812" cy="374891"/>
          </a:xfrm>
        </p:grpSpPr>
        <p:sp>
          <p:nvSpPr>
            <p:cNvPr id="37" name="Freeform 19">
              <a:extLst>
                <a:ext uri="{FF2B5EF4-FFF2-40B4-BE49-F238E27FC236}">
                  <a16:creationId xmlns:a16="http://schemas.microsoft.com/office/drawing/2014/main" id="{8A31BB80-271E-4E86-8C1F-18022C6AEF8A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0698" y="5721109"/>
              <a:ext cx="456812" cy="374891"/>
            </a:xfrm>
            <a:custGeom>
              <a:avLst/>
              <a:gdLst>
                <a:gd name="T0" fmla="*/ 69 w 915"/>
                <a:gd name="T1" fmla="*/ 216 h 683"/>
                <a:gd name="T2" fmla="*/ 113 w 915"/>
                <a:gd name="T3" fmla="*/ 260 h 683"/>
                <a:gd name="T4" fmla="*/ 45 w 915"/>
                <a:gd name="T5" fmla="*/ 270 h 683"/>
                <a:gd name="T6" fmla="*/ 0 w 915"/>
                <a:gd name="T7" fmla="*/ 295 h 683"/>
                <a:gd name="T8" fmla="*/ 67 w 915"/>
                <a:gd name="T9" fmla="*/ 333 h 683"/>
                <a:gd name="T10" fmla="*/ 119 w 915"/>
                <a:gd name="T11" fmla="*/ 356 h 683"/>
                <a:gd name="T12" fmla="*/ 49 w 915"/>
                <a:gd name="T13" fmla="*/ 391 h 683"/>
                <a:gd name="T14" fmla="*/ 32 w 915"/>
                <a:gd name="T15" fmla="*/ 428 h 683"/>
                <a:gd name="T16" fmla="*/ 113 w 915"/>
                <a:gd name="T17" fmla="*/ 447 h 683"/>
                <a:gd name="T18" fmla="*/ 154 w 915"/>
                <a:gd name="T19" fmla="*/ 459 h 683"/>
                <a:gd name="T20" fmla="*/ 96 w 915"/>
                <a:gd name="T21" fmla="*/ 521 h 683"/>
                <a:gd name="T22" fmla="*/ 174 w 915"/>
                <a:gd name="T23" fmla="*/ 534 h 683"/>
                <a:gd name="T24" fmla="*/ 239 w 915"/>
                <a:gd name="T25" fmla="*/ 523 h 683"/>
                <a:gd name="T26" fmla="*/ 230 w 915"/>
                <a:gd name="T27" fmla="*/ 579 h 683"/>
                <a:gd name="T28" fmla="*/ 307 w 915"/>
                <a:gd name="T29" fmla="*/ 562 h 683"/>
                <a:gd name="T30" fmla="*/ 313 w 915"/>
                <a:gd name="T31" fmla="*/ 647 h 683"/>
                <a:gd name="T32" fmla="*/ 358 w 915"/>
                <a:gd name="T33" fmla="*/ 645 h 683"/>
                <a:gd name="T34" fmla="*/ 401 w 915"/>
                <a:gd name="T35" fmla="*/ 628 h 683"/>
                <a:gd name="T36" fmla="*/ 458 w 915"/>
                <a:gd name="T37" fmla="*/ 679 h 683"/>
                <a:gd name="T38" fmla="*/ 518 w 915"/>
                <a:gd name="T39" fmla="*/ 632 h 683"/>
                <a:gd name="T40" fmla="*/ 558 w 915"/>
                <a:gd name="T41" fmla="*/ 670 h 683"/>
                <a:gd name="T42" fmla="*/ 605 w 915"/>
                <a:gd name="T43" fmla="*/ 680 h 683"/>
                <a:gd name="T44" fmla="*/ 636 w 915"/>
                <a:gd name="T45" fmla="*/ 629 h 683"/>
                <a:gd name="T46" fmla="*/ 711 w 915"/>
                <a:gd name="T47" fmla="*/ 662 h 683"/>
                <a:gd name="T48" fmla="*/ 722 w 915"/>
                <a:gd name="T49" fmla="*/ 586 h 683"/>
                <a:gd name="T50" fmla="*/ 775 w 915"/>
                <a:gd name="T51" fmla="*/ 610 h 683"/>
                <a:gd name="T52" fmla="*/ 803 w 915"/>
                <a:gd name="T53" fmla="*/ 603 h 683"/>
                <a:gd name="T54" fmla="*/ 786 w 915"/>
                <a:gd name="T55" fmla="*/ 527 h 683"/>
                <a:gd name="T56" fmla="*/ 844 w 915"/>
                <a:gd name="T57" fmla="*/ 532 h 683"/>
                <a:gd name="T58" fmla="*/ 873 w 915"/>
                <a:gd name="T59" fmla="*/ 515 h 683"/>
                <a:gd name="T60" fmla="*/ 865 w 915"/>
                <a:gd name="T61" fmla="*/ 480 h 683"/>
                <a:gd name="T62" fmla="*/ 901 w 915"/>
                <a:gd name="T63" fmla="*/ 459 h 683"/>
                <a:gd name="T64" fmla="*/ 883 w 915"/>
                <a:gd name="T65" fmla="*/ 419 h 683"/>
                <a:gd name="T66" fmla="*/ 910 w 915"/>
                <a:gd name="T67" fmla="*/ 385 h 683"/>
                <a:gd name="T68" fmla="*/ 883 w 915"/>
                <a:gd name="T69" fmla="*/ 355 h 683"/>
                <a:gd name="T70" fmla="*/ 894 w 915"/>
                <a:gd name="T71" fmla="*/ 313 h 683"/>
                <a:gd name="T72" fmla="*/ 863 w 915"/>
                <a:gd name="T73" fmla="*/ 283 h 683"/>
                <a:gd name="T74" fmla="*/ 861 w 915"/>
                <a:gd name="T75" fmla="*/ 242 h 683"/>
                <a:gd name="T76" fmla="*/ 798 w 915"/>
                <a:gd name="T77" fmla="*/ 233 h 683"/>
                <a:gd name="T78" fmla="*/ 834 w 915"/>
                <a:gd name="T79" fmla="*/ 175 h 683"/>
                <a:gd name="T80" fmla="*/ 803 w 915"/>
                <a:gd name="T81" fmla="*/ 147 h 683"/>
                <a:gd name="T82" fmla="*/ 727 w 915"/>
                <a:gd name="T83" fmla="*/ 161 h 683"/>
                <a:gd name="T84" fmla="*/ 726 w 915"/>
                <a:gd name="T85" fmla="*/ 95 h 683"/>
                <a:gd name="T86" fmla="*/ 677 w 915"/>
                <a:gd name="T87" fmla="*/ 95 h 683"/>
                <a:gd name="T88" fmla="*/ 631 w 915"/>
                <a:gd name="T89" fmla="*/ 121 h 683"/>
                <a:gd name="T90" fmla="*/ 608 w 915"/>
                <a:gd name="T91" fmla="*/ 41 h 683"/>
                <a:gd name="T92" fmla="*/ 532 w 915"/>
                <a:gd name="T93" fmla="*/ 61 h 683"/>
                <a:gd name="T94" fmla="*/ 477 w 915"/>
                <a:gd name="T95" fmla="*/ 2 h 683"/>
                <a:gd name="T96" fmla="*/ 417 w 915"/>
                <a:gd name="T97" fmla="*/ 46 h 683"/>
                <a:gd name="T98" fmla="*/ 349 w 915"/>
                <a:gd name="T99" fmla="*/ 27 h 683"/>
                <a:gd name="T100" fmla="*/ 338 w 915"/>
                <a:gd name="T101" fmla="*/ 98 h 683"/>
                <a:gd name="T102" fmla="*/ 268 w 915"/>
                <a:gd name="T103" fmla="*/ 55 h 683"/>
                <a:gd name="T104" fmla="*/ 227 w 915"/>
                <a:gd name="T105" fmla="*/ 65 h 683"/>
                <a:gd name="T106" fmla="*/ 199 w 915"/>
                <a:gd name="T107" fmla="*/ 88 h 683"/>
                <a:gd name="T108" fmla="*/ 167 w 915"/>
                <a:gd name="T109" fmla="*/ 123 h 683"/>
                <a:gd name="T110" fmla="*/ 144 w 915"/>
                <a:gd name="T111" fmla="*/ 132 h 683"/>
                <a:gd name="T112" fmla="*/ 81 w 915"/>
                <a:gd name="T113" fmla="*/ 131 h 683"/>
                <a:gd name="T114" fmla="*/ 136 w 915"/>
                <a:gd name="T115" fmla="*/ 211 h 6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915" h="683">
                  <a:moveTo>
                    <a:pt x="136" y="211"/>
                  </a:moveTo>
                  <a:lnTo>
                    <a:pt x="128" y="208"/>
                  </a:lnTo>
                  <a:lnTo>
                    <a:pt x="117" y="205"/>
                  </a:lnTo>
                  <a:lnTo>
                    <a:pt x="105" y="205"/>
                  </a:lnTo>
                  <a:lnTo>
                    <a:pt x="93" y="208"/>
                  </a:lnTo>
                  <a:lnTo>
                    <a:pt x="84" y="211"/>
                  </a:lnTo>
                  <a:lnTo>
                    <a:pt x="77" y="212"/>
                  </a:lnTo>
                  <a:lnTo>
                    <a:pt x="69" y="216"/>
                  </a:lnTo>
                  <a:lnTo>
                    <a:pt x="68" y="218"/>
                  </a:lnTo>
                  <a:lnTo>
                    <a:pt x="68" y="223"/>
                  </a:lnTo>
                  <a:lnTo>
                    <a:pt x="72" y="230"/>
                  </a:lnTo>
                  <a:lnTo>
                    <a:pt x="81" y="235"/>
                  </a:lnTo>
                  <a:lnTo>
                    <a:pt x="91" y="243"/>
                  </a:lnTo>
                  <a:lnTo>
                    <a:pt x="96" y="250"/>
                  </a:lnTo>
                  <a:lnTo>
                    <a:pt x="105" y="256"/>
                  </a:lnTo>
                  <a:lnTo>
                    <a:pt x="113" y="260"/>
                  </a:lnTo>
                  <a:lnTo>
                    <a:pt x="119" y="262"/>
                  </a:lnTo>
                  <a:lnTo>
                    <a:pt x="104" y="262"/>
                  </a:lnTo>
                  <a:lnTo>
                    <a:pt x="93" y="265"/>
                  </a:lnTo>
                  <a:lnTo>
                    <a:pt x="84" y="265"/>
                  </a:lnTo>
                  <a:lnTo>
                    <a:pt x="75" y="265"/>
                  </a:lnTo>
                  <a:lnTo>
                    <a:pt x="64" y="267"/>
                  </a:lnTo>
                  <a:lnTo>
                    <a:pt x="52" y="269"/>
                  </a:lnTo>
                  <a:lnTo>
                    <a:pt x="45" y="270"/>
                  </a:lnTo>
                  <a:lnTo>
                    <a:pt x="37" y="274"/>
                  </a:lnTo>
                  <a:lnTo>
                    <a:pt x="28" y="274"/>
                  </a:lnTo>
                  <a:lnTo>
                    <a:pt x="19" y="276"/>
                  </a:lnTo>
                  <a:lnTo>
                    <a:pt x="12" y="280"/>
                  </a:lnTo>
                  <a:lnTo>
                    <a:pt x="8" y="283"/>
                  </a:lnTo>
                  <a:lnTo>
                    <a:pt x="4" y="285"/>
                  </a:lnTo>
                  <a:lnTo>
                    <a:pt x="0" y="288"/>
                  </a:lnTo>
                  <a:lnTo>
                    <a:pt x="0" y="295"/>
                  </a:lnTo>
                  <a:lnTo>
                    <a:pt x="4" y="300"/>
                  </a:lnTo>
                  <a:lnTo>
                    <a:pt x="9" y="304"/>
                  </a:lnTo>
                  <a:lnTo>
                    <a:pt x="17" y="309"/>
                  </a:lnTo>
                  <a:lnTo>
                    <a:pt x="24" y="314"/>
                  </a:lnTo>
                  <a:lnTo>
                    <a:pt x="35" y="317"/>
                  </a:lnTo>
                  <a:lnTo>
                    <a:pt x="45" y="323"/>
                  </a:lnTo>
                  <a:lnTo>
                    <a:pt x="55" y="328"/>
                  </a:lnTo>
                  <a:lnTo>
                    <a:pt x="67" y="333"/>
                  </a:lnTo>
                  <a:lnTo>
                    <a:pt x="77" y="338"/>
                  </a:lnTo>
                  <a:lnTo>
                    <a:pt x="89" y="341"/>
                  </a:lnTo>
                  <a:lnTo>
                    <a:pt x="99" y="345"/>
                  </a:lnTo>
                  <a:lnTo>
                    <a:pt x="107" y="347"/>
                  </a:lnTo>
                  <a:lnTo>
                    <a:pt x="116" y="351"/>
                  </a:lnTo>
                  <a:lnTo>
                    <a:pt x="121" y="352"/>
                  </a:lnTo>
                  <a:lnTo>
                    <a:pt x="127" y="355"/>
                  </a:lnTo>
                  <a:lnTo>
                    <a:pt x="119" y="356"/>
                  </a:lnTo>
                  <a:lnTo>
                    <a:pt x="112" y="360"/>
                  </a:lnTo>
                  <a:lnTo>
                    <a:pt x="104" y="365"/>
                  </a:lnTo>
                  <a:lnTo>
                    <a:pt x="93" y="369"/>
                  </a:lnTo>
                  <a:lnTo>
                    <a:pt x="84" y="374"/>
                  </a:lnTo>
                  <a:lnTo>
                    <a:pt x="76" y="379"/>
                  </a:lnTo>
                  <a:lnTo>
                    <a:pt x="64" y="383"/>
                  </a:lnTo>
                  <a:lnTo>
                    <a:pt x="59" y="386"/>
                  </a:lnTo>
                  <a:lnTo>
                    <a:pt x="49" y="391"/>
                  </a:lnTo>
                  <a:lnTo>
                    <a:pt x="43" y="397"/>
                  </a:lnTo>
                  <a:lnTo>
                    <a:pt x="37" y="402"/>
                  </a:lnTo>
                  <a:lnTo>
                    <a:pt x="27" y="412"/>
                  </a:lnTo>
                  <a:lnTo>
                    <a:pt x="24" y="414"/>
                  </a:lnTo>
                  <a:lnTo>
                    <a:pt x="24" y="419"/>
                  </a:lnTo>
                  <a:lnTo>
                    <a:pt x="24" y="423"/>
                  </a:lnTo>
                  <a:lnTo>
                    <a:pt x="28" y="426"/>
                  </a:lnTo>
                  <a:lnTo>
                    <a:pt x="32" y="428"/>
                  </a:lnTo>
                  <a:lnTo>
                    <a:pt x="40" y="432"/>
                  </a:lnTo>
                  <a:lnTo>
                    <a:pt x="48" y="433"/>
                  </a:lnTo>
                  <a:lnTo>
                    <a:pt x="59" y="437"/>
                  </a:lnTo>
                  <a:lnTo>
                    <a:pt x="68" y="440"/>
                  </a:lnTo>
                  <a:lnTo>
                    <a:pt x="79" y="442"/>
                  </a:lnTo>
                  <a:lnTo>
                    <a:pt x="91" y="445"/>
                  </a:lnTo>
                  <a:lnTo>
                    <a:pt x="101" y="447"/>
                  </a:lnTo>
                  <a:lnTo>
                    <a:pt x="113" y="447"/>
                  </a:lnTo>
                  <a:lnTo>
                    <a:pt x="136" y="447"/>
                  </a:lnTo>
                  <a:lnTo>
                    <a:pt x="147" y="450"/>
                  </a:lnTo>
                  <a:lnTo>
                    <a:pt x="155" y="450"/>
                  </a:lnTo>
                  <a:lnTo>
                    <a:pt x="164" y="447"/>
                  </a:lnTo>
                  <a:lnTo>
                    <a:pt x="170" y="447"/>
                  </a:lnTo>
                  <a:lnTo>
                    <a:pt x="166" y="450"/>
                  </a:lnTo>
                  <a:lnTo>
                    <a:pt x="159" y="456"/>
                  </a:lnTo>
                  <a:lnTo>
                    <a:pt x="154" y="459"/>
                  </a:lnTo>
                  <a:lnTo>
                    <a:pt x="147" y="465"/>
                  </a:lnTo>
                  <a:lnTo>
                    <a:pt x="139" y="470"/>
                  </a:lnTo>
                  <a:lnTo>
                    <a:pt x="119" y="489"/>
                  </a:lnTo>
                  <a:lnTo>
                    <a:pt x="113" y="496"/>
                  </a:lnTo>
                  <a:lnTo>
                    <a:pt x="107" y="503"/>
                  </a:lnTo>
                  <a:lnTo>
                    <a:pt x="104" y="509"/>
                  </a:lnTo>
                  <a:lnTo>
                    <a:pt x="100" y="515"/>
                  </a:lnTo>
                  <a:lnTo>
                    <a:pt x="96" y="521"/>
                  </a:lnTo>
                  <a:lnTo>
                    <a:pt x="96" y="531"/>
                  </a:lnTo>
                  <a:lnTo>
                    <a:pt x="100" y="534"/>
                  </a:lnTo>
                  <a:lnTo>
                    <a:pt x="104" y="537"/>
                  </a:lnTo>
                  <a:lnTo>
                    <a:pt x="109" y="540"/>
                  </a:lnTo>
                  <a:lnTo>
                    <a:pt x="139" y="540"/>
                  </a:lnTo>
                  <a:lnTo>
                    <a:pt x="151" y="538"/>
                  </a:lnTo>
                  <a:lnTo>
                    <a:pt x="162" y="537"/>
                  </a:lnTo>
                  <a:lnTo>
                    <a:pt x="174" y="534"/>
                  </a:lnTo>
                  <a:lnTo>
                    <a:pt x="187" y="532"/>
                  </a:lnTo>
                  <a:lnTo>
                    <a:pt x="199" y="532"/>
                  </a:lnTo>
                  <a:lnTo>
                    <a:pt x="208" y="531"/>
                  </a:lnTo>
                  <a:lnTo>
                    <a:pt x="219" y="528"/>
                  </a:lnTo>
                  <a:lnTo>
                    <a:pt x="227" y="527"/>
                  </a:lnTo>
                  <a:lnTo>
                    <a:pt x="234" y="524"/>
                  </a:lnTo>
                  <a:lnTo>
                    <a:pt x="236" y="524"/>
                  </a:lnTo>
                  <a:lnTo>
                    <a:pt x="239" y="523"/>
                  </a:lnTo>
                  <a:lnTo>
                    <a:pt x="235" y="531"/>
                  </a:lnTo>
                  <a:lnTo>
                    <a:pt x="231" y="538"/>
                  </a:lnTo>
                  <a:lnTo>
                    <a:pt x="228" y="546"/>
                  </a:lnTo>
                  <a:lnTo>
                    <a:pt x="224" y="553"/>
                  </a:lnTo>
                  <a:lnTo>
                    <a:pt x="224" y="562"/>
                  </a:lnTo>
                  <a:lnTo>
                    <a:pt x="224" y="569"/>
                  </a:lnTo>
                  <a:lnTo>
                    <a:pt x="224" y="574"/>
                  </a:lnTo>
                  <a:lnTo>
                    <a:pt x="230" y="579"/>
                  </a:lnTo>
                  <a:lnTo>
                    <a:pt x="236" y="581"/>
                  </a:lnTo>
                  <a:lnTo>
                    <a:pt x="246" y="584"/>
                  </a:lnTo>
                  <a:lnTo>
                    <a:pt x="256" y="584"/>
                  </a:lnTo>
                  <a:lnTo>
                    <a:pt x="268" y="581"/>
                  </a:lnTo>
                  <a:lnTo>
                    <a:pt x="279" y="579"/>
                  </a:lnTo>
                  <a:lnTo>
                    <a:pt x="290" y="574"/>
                  </a:lnTo>
                  <a:lnTo>
                    <a:pt x="299" y="570"/>
                  </a:lnTo>
                  <a:lnTo>
                    <a:pt x="307" y="562"/>
                  </a:lnTo>
                  <a:lnTo>
                    <a:pt x="303" y="574"/>
                  </a:lnTo>
                  <a:lnTo>
                    <a:pt x="298" y="586"/>
                  </a:lnTo>
                  <a:lnTo>
                    <a:pt x="295" y="600"/>
                  </a:lnTo>
                  <a:lnTo>
                    <a:pt x="294" y="610"/>
                  </a:lnTo>
                  <a:lnTo>
                    <a:pt x="295" y="623"/>
                  </a:lnTo>
                  <a:lnTo>
                    <a:pt x="297" y="633"/>
                  </a:lnTo>
                  <a:lnTo>
                    <a:pt x="303" y="641"/>
                  </a:lnTo>
                  <a:lnTo>
                    <a:pt x="313" y="647"/>
                  </a:lnTo>
                  <a:lnTo>
                    <a:pt x="317" y="650"/>
                  </a:lnTo>
                  <a:lnTo>
                    <a:pt x="323" y="651"/>
                  </a:lnTo>
                  <a:lnTo>
                    <a:pt x="329" y="652"/>
                  </a:lnTo>
                  <a:lnTo>
                    <a:pt x="334" y="651"/>
                  </a:lnTo>
                  <a:lnTo>
                    <a:pt x="339" y="651"/>
                  </a:lnTo>
                  <a:lnTo>
                    <a:pt x="347" y="650"/>
                  </a:lnTo>
                  <a:lnTo>
                    <a:pt x="354" y="647"/>
                  </a:lnTo>
                  <a:lnTo>
                    <a:pt x="358" y="645"/>
                  </a:lnTo>
                  <a:lnTo>
                    <a:pt x="365" y="641"/>
                  </a:lnTo>
                  <a:lnTo>
                    <a:pt x="370" y="638"/>
                  </a:lnTo>
                  <a:lnTo>
                    <a:pt x="374" y="636"/>
                  </a:lnTo>
                  <a:lnTo>
                    <a:pt x="381" y="632"/>
                  </a:lnTo>
                  <a:lnTo>
                    <a:pt x="385" y="628"/>
                  </a:lnTo>
                  <a:lnTo>
                    <a:pt x="390" y="622"/>
                  </a:lnTo>
                  <a:lnTo>
                    <a:pt x="398" y="614"/>
                  </a:lnTo>
                  <a:lnTo>
                    <a:pt x="401" y="628"/>
                  </a:lnTo>
                  <a:lnTo>
                    <a:pt x="406" y="639"/>
                  </a:lnTo>
                  <a:lnTo>
                    <a:pt x="410" y="652"/>
                  </a:lnTo>
                  <a:lnTo>
                    <a:pt x="413" y="662"/>
                  </a:lnTo>
                  <a:lnTo>
                    <a:pt x="421" y="670"/>
                  </a:lnTo>
                  <a:lnTo>
                    <a:pt x="428" y="676"/>
                  </a:lnTo>
                  <a:lnTo>
                    <a:pt x="438" y="680"/>
                  </a:lnTo>
                  <a:lnTo>
                    <a:pt x="448" y="681"/>
                  </a:lnTo>
                  <a:lnTo>
                    <a:pt x="458" y="679"/>
                  </a:lnTo>
                  <a:lnTo>
                    <a:pt x="472" y="675"/>
                  </a:lnTo>
                  <a:lnTo>
                    <a:pt x="484" y="667"/>
                  </a:lnTo>
                  <a:lnTo>
                    <a:pt x="493" y="660"/>
                  </a:lnTo>
                  <a:lnTo>
                    <a:pt x="501" y="650"/>
                  </a:lnTo>
                  <a:lnTo>
                    <a:pt x="508" y="641"/>
                  </a:lnTo>
                  <a:lnTo>
                    <a:pt x="513" y="633"/>
                  </a:lnTo>
                  <a:lnTo>
                    <a:pt x="514" y="627"/>
                  </a:lnTo>
                  <a:lnTo>
                    <a:pt x="518" y="632"/>
                  </a:lnTo>
                  <a:lnTo>
                    <a:pt x="520" y="636"/>
                  </a:lnTo>
                  <a:lnTo>
                    <a:pt x="524" y="641"/>
                  </a:lnTo>
                  <a:lnTo>
                    <a:pt x="529" y="647"/>
                  </a:lnTo>
                  <a:lnTo>
                    <a:pt x="533" y="653"/>
                  </a:lnTo>
                  <a:lnTo>
                    <a:pt x="538" y="657"/>
                  </a:lnTo>
                  <a:lnTo>
                    <a:pt x="544" y="662"/>
                  </a:lnTo>
                  <a:lnTo>
                    <a:pt x="552" y="667"/>
                  </a:lnTo>
                  <a:lnTo>
                    <a:pt x="558" y="670"/>
                  </a:lnTo>
                  <a:lnTo>
                    <a:pt x="564" y="675"/>
                  </a:lnTo>
                  <a:lnTo>
                    <a:pt x="570" y="676"/>
                  </a:lnTo>
                  <a:lnTo>
                    <a:pt x="576" y="679"/>
                  </a:lnTo>
                  <a:lnTo>
                    <a:pt x="581" y="681"/>
                  </a:lnTo>
                  <a:lnTo>
                    <a:pt x="588" y="681"/>
                  </a:lnTo>
                  <a:lnTo>
                    <a:pt x="593" y="683"/>
                  </a:lnTo>
                  <a:lnTo>
                    <a:pt x="596" y="683"/>
                  </a:lnTo>
                  <a:lnTo>
                    <a:pt x="605" y="680"/>
                  </a:lnTo>
                  <a:lnTo>
                    <a:pt x="613" y="675"/>
                  </a:lnTo>
                  <a:lnTo>
                    <a:pt x="620" y="669"/>
                  </a:lnTo>
                  <a:lnTo>
                    <a:pt x="625" y="660"/>
                  </a:lnTo>
                  <a:lnTo>
                    <a:pt x="631" y="650"/>
                  </a:lnTo>
                  <a:lnTo>
                    <a:pt x="632" y="638"/>
                  </a:lnTo>
                  <a:lnTo>
                    <a:pt x="632" y="629"/>
                  </a:lnTo>
                  <a:lnTo>
                    <a:pt x="628" y="619"/>
                  </a:lnTo>
                  <a:lnTo>
                    <a:pt x="636" y="629"/>
                  </a:lnTo>
                  <a:lnTo>
                    <a:pt x="645" y="638"/>
                  </a:lnTo>
                  <a:lnTo>
                    <a:pt x="653" y="647"/>
                  </a:lnTo>
                  <a:lnTo>
                    <a:pt x="663" y="656"/>
                  </a:lnTo>
                  <a:lnTo>
                    <a:pt x="673" y="660"/>
                  </a:lnTo>
                  <a:lnTo>
                    <a:pt x="685" y="662"/>
                  </a:lnTo>
                  <a:lnTo>
                    <a:pt x="693" y="666"/>
                  </a:lnTo>
                  <a:lnTo>
                    <a:pt x="703" y="666"/>
                  </a:lnTo>
                  <a:lnTo>
                    <a:pt x="711" y="662"/>
                  </a:lnTo>
                  <a:lnTo>
                    <a:pt x="718" y="656"/>
                  </a:lnTo>
                  <a:lnTo>
                    <a:pt x="722" y="645"/>
                  </a:lnTo>
                  <a:lnTo>
                    <a:pt x="724" y="633"/>
                  </a:lnTo>
                  <a:lnTo>
                    <a:pt x="726" y="621"/>
                  </a:lnTo>
                  <a:lnTo>
                    <a:pt x="724" y="607"/>
                  </a:lnTo>
                  <a:lnTo>
                    <a:pt x="722" y="593"/>
                  </a:lnTo>
                  <a:lnTo>
                    <a:pt x="713" y="579"/>
                  </a:lnTo>
                  <a:lnTo>
                    <a:pt x="722" y="586"/>
                  </a:lnTo>
                  <a:lnTo>
                    <a:pt x="730" y="591"/>
                  </a:lnTo>
                  <a:lnTo>
                    <a:pt x="739" y="595"/>
                  </a:lnTo>
                  <a:lnTo>
                    <a:pt x="746" y="600"/>
                  </a:lnTo>
                  <a:lnTo>
                    <a:pt x="752" y="603"/>
                  </a:lnTo>
                  <a:lnTo>
                    <a:pt x="758" y="607"/>
                  </a:lnTo>
                  <a:lnTo>
                    <a:pt x="763" y="608"/>
                  </a:lnTo>
                  <a:lnTo>
                    <a:pt x="768" y="609"/>
                  </a:lnTo>
                  <a:lnTo>
                    <a:pt x="775" y="610"/>
                  </a:lnTo>
                  <a:lnTo>
                    <a:pt x="778" y="610"/>
                  </a:lnTo>
                  <a:lnTo>
                    <a:pt x="783" y="612"/>
                  </a:lnTo>
                  <a:lnTo>
                    <a:pt x="786" y="612"/>
                  </a:lnTo>
                  <a:lnTo>
                    <a:pt x="790" y="610"/>
                  </a:lnTo>
                  <a:lnTo>
                    <a:pt x="794" y="610"/>
                  </a:lnTo>
                  <a:lnTo>
                    <a:pt x="798" y="609"/>
                  </a:lnTo>
                  <a:lnTo>
                    <a:pt x="798" y="608"/>
                  </a:lnTo>
                  <a:lnTo>
                    <a:pt x="803" y="603"/>
                  </a:lnTo>
                  <a:lnTo>
                    <a:pt x="806" y="595"/>
                  </a:lnTo>
                  <a:lnTo>
                    <a:pt x="806" y="586"/>
                  </a:lnTo>
                  <a:lnTo>
                    <a:pt x="803" y="574"/>
                  </a:lnTo>
                  <a:lnTo>
                    <a:pt x="800" y="560"/>
                  </a:lnTo>
                  <a:lnTo>
                    <a:pt x="794" y="548"/>
                  </a:lnTo>
                  <a:lnTo>
                    <a:pt x="786" y="534"/>
                  </a:lnTo>
                  <a:lnTo>
                    <a:pt x="778" y="523"/>
                  </a:lnTo>
                  <a:lnTo>
                    <a:pt x="786" y="527"/>
                  </a:lnTo>
                  <a:lnTo>
                    <a:pt x="795" y="531"/>
                  </a:lnTo>
                  <a:lnTo>
                    <a:pt x="803" y="532"/>
                  </a:lnTo>
                  <a:lnTo>
                    <a:pt x="810" y="532"/>
                  </a:lnTo>
                  <a:lnTo>
                    <a:pt x="818" y="534"/>
                  </a:lnTo>
                  <a:lnTo>
                    <a:pt x="826" y="534"/>
                  </a:lnTo>
                  <a:lnTo>
                    <a:pt x="832" y="532"/>
                  </a:lnTo>
                  <a:lnTo>
                    <a:pt x="838" y="532"/>
                  </a:lnTo>
                  <a:lnTo>
                    <a:pt x="844" y="532"/>
                  </a:lnTo>
                  <a:lnTo>
                    <a:pt x="850" y="531"/>
                  </a:lnTo>
                  <a:lnTo>
                    <a:pt x="854" y="528"/>
                  </a:lnTo>
                  <a:lnTo>
                    <a:pt x="858" y="527"/>
                  </a:lnTo>
                  <a:lnTo>
                    <a:pt x="861" y="524"/>
                  </a:lnTo>
                  <a:lnTo>
                    <a:pt x="865" y="521"/>
                  </a:lnTo>
                  <a:lnTo>
                    <a:pt x="867" y="521"/>
                  </a:lnTo>
                  <a:lnTo>
                    <a:pt x="870" y="518"/>
                  </a:lnTo>
                  <a:lnTo>
                    <a:pt x="873" y="515"/>
                  </a:lnTo>
                  <a:lnTo>
                    <a:pt x="873" y="505"/>
                  </a:lnTo>
                  <a:lnTo>
                    <a:pt x="870" y="502"/>
                  </a:lnTo>
                  <a:lnTo>
                    <a:pt x="866" y="494"/>
                  </a:lnTo>
                  <a:lnTo>
                    <a:pt x="861" y="489"/>
                  </a:lnTo>
                  <a:lnTo>
                    <a:pt x="855" y="485"/>
                  </a:lnTo>
                  <a:lnTo>
                    <a:pt x="847" y="479"/>
                  </a:lnTo>
                  <a:lnTo>
                    <a:pt x="855" y="479"/>
                  </a:lnTo>
                  <a:lnTo>
                    <a:pt x="865" y="480"/>
                  </a:lnTo>
                  <a:lnTo>
                    <a:pt x="873" y="480"/>
                  </a:lnTo>
                  <a:lnTo>
                    <a:pt x="882" y="479"/>
                  </a:lnTo>
                  <a:lnTo>
                    <a:pt x="889" y="478"/>
                  </a:lnTo>
                  <a:lnTo>
                    <a:pt x="895" y="475"/>
                  </a:lnTo>
                  <a:lnTo>
                    <a:pt x="901" y="475"/>
                  </a:lnTo>
                  <a:lnTo>
                    <a:pt x="901" y="467"/>
                  </a:lnTo>
                  <a:lnTo>
                    <a:pt x="903" y="464"/>
                  </a:lnTo>
                  <a:lnTo>
                    <a:pt x="901" y="459"/>
                  </a:lnTo>
                  <a:lnTo>
                    <a:pt x="895" y="450"/>
                  </a:lnTo>
                  <a:lnTo>
                    <a:pt x="882" y="437"/>
                  </a:lnTo>
                  <a:lnTo>
                    <a:pt x="873" y="431"/>
                  </a:lnTo>
                  <a:lnTo>
                    <a:pt x="865" y="427"/>
                  </a:lnTo>
                  <a:lnTo>
                    <a:pt x="858" y="426"/>
                  </a:lnTo>
                  <a:lnTo>
                    <a:pt x="866" y="423"/>
                  </a:lnTo>
                  <a:lnTo>
                    <a:pt x="875" y="421"/>
                  </a:lnTo>
                  <a:lnTo>
                    <a:pt x="883" y="419"/>
                  </a:lnTo>
                  <a:lnTo>
                    <a:pt x="893" y="417"/>
                  </a:lnTo>
                  <a:lnTo>
                    <a:pt x="901" y="412"/>
                  </a:lnTo>
                  <a:lnTo>
                    <a:pt x="905" y="409"/>
                  </a:lnTo>
                  <a:lnTo>
                    <a:pt x="910" y="407"/>
                  </a:lnTo>
                  <a:lnTo>
                    <a:pt x="913" y="400"/>
                  </a:lnTo>
                  <a:lnTo>
                    <a:pt x="915" y="395"/>
                  </a:lnTo>
                  <a:lnTo>
                    <a:pt x="913" y="390"/>
                  </a:lnTo>
                  <a:lnTo>
                    <a:pt x="910" y="385"/>
                  </a:lnTo>
                  <a:lnTo>
                    <a:pt x="905" y="380"/>
                  </a:lnTo>
                  <a:lnTo>
                    <a:pt x="895" y="374"/>
                  </a:lnTo>
                  <a:lnTo>
                    <a:pt x="883" y="369"/>
                  </a:lnTo>
                  <a:lnTo>
                    <a:pt x="870" y="366"/>
                  </a:lnTo>
                  <a:lnTo>
                    <a:pt x="850" y="365"/>
                  </a:lnTo>
                  <a:lnTo>
                    <a:pt x="861" y="364"/>
                  </a:lnTo>
                  <a:lnTo>
                    <a:pt x="873" y="359"/>
                  </a:lnTo>
                  <a:lnTo>
                    <a:pt x="883" y="355"/>
                  </a:lnTo>
                  <a:lnTo>
                    <a:pt x="894" y="350"/>
                  </a:lnTo>
                  <a:lnTo>
                    <a:pt x="901" y="343"/>
                  </a:lnTo>
                  <a:lnTo>
                    <a:pt x="907" y="338"/>
                  </a:lnTo>
                  <a:lnTo>
                    <a:pt x="910" y="333"/>
                  </a:lnTo>
                  <a:lnTo>
                    <a:pt x="910" y="328"/>
                  </a:lnTo>
                  <a:lnTo>
                    <a:pt x="907" y="322"/>
                  </a:lnTo>
                  <a:lnTo>
                    <a:pt x="901" y="317"/>
                  </a:lnTo>
                  <a:lnTo>
                    <a:pt x="894" y="313"/>
                  </a:lnTo>
                  <a:lnTo>
                    <a:pt x="883" y="307"/>
                  </a:lnTo>
                  <a:lnTo>
                    <a:pt x="873" y="304"/>
                  </a:lnTo>
                  <a:lnTo>
                    <a:pt x="858" y="302"/>
                  </a:lnTo>
                  <a:lnTo>
                    <a:pt x="847" y="302"/>
                  </a:lnTo>
                  <a:lnTo>
                    <a:pt x="832" y="303"/>
                  </a:lnTo>
                  <a:lnTo>
                    <a:pt x="844" y="297"/>
                  </a:lnTo>
                  <a:lnTo>
                    <a:pt x="854" y="290"/>
                  </a:lnTo>
                  <a:lnTo>
                    <a:pt x="863" y="283"/>
                  </a:lnTo>
                  <a:lnTo>
                    <a:pt x="870" y="276"/>
                  </a:lnTo>
                  <a:lnTo>
                    <a:pt x="873" y="269"/>
                  </a:lnTo>
                  <a:lnTo>
                    <a:pt x="875" y="262"/>
                  </a:lnTo>
                  <a:lnTo>
                    <a:pt x="875" y="256"/>
                  </a:lnTo>
                  <a:lnTo>
                    <a:pt x="875" y="251"/>
                  </a:lnTo>
                  <a:lnTo>
                    <a:pt x="870" y="246"/>
                  </a:lnTo>
                  <a:lnTo>
                    <a:pt x="865" y="245"/>
                  </a:lnTo>
                  <a:lnTo>
                    <a:pt x="861" y="242"/>
                  </a:lnTo>
                  <a:lnTo>
                    <a:pt x="854" y="241"/>
                  </a:lnTo>
                  <a:lnTo>
                    <a:pt x="847" y="238"/>
                  </a:lnTo>
                  <a:lnTo>
                    <a:pt x="842" y="237"/>
                  </a:lnTo>
                  <a:lnTo>
                    <a:pt x="835" y="235"/>
                  </a:lnTo>
                  <a:lnTo>
                    <a:pt x="828" y="235"/>
                  </a:lnTo>
                  <a:lnTo>
                    <a:pt x="822" y="235"/>
                  </a:lnTo>
                  <a:lnTo>
                    <a:pt x="814" y="233"/>
                  </a:lnTo>
                  <a:lnTo>
                    <a:pt x="798" y="233"/>
                  </a:lnTo>
                  <a:lnTo>
                    <a:pt x="791" y="235"/>
                  </a:lnTo>
                  <a:lnTo>
                    <a:pt x="788" y="235"/>
                  </a:lnTo>
                  <a:lnTo>
                    <a:pt x="798" y="227"/>
                  </a:lnTo>
                  <a:lnTo>
                    <a:pt x="806" y="218"/>
                  </a:lnTo>
                  <a:lnTo>
                    <a:pt x="814" y="208"/>
                  </a:lnTo>
                  <a:lnTo>
                    <a:pt x="823" y="197"/>
                  </a:lnTo>
                  <a:lnTo>
                    <a:pt x="828" y="188"/>
                  </a:lnTo>
                  <a:lnTo>
                    <a:pt x="834" y="175"/>
                  </a:lnTo>
                  <a:lnTo>
                    <a:pt x="835" y="166"/>
                  </a:lnTo>
                  <a:lnTo>
                    <a:pt x="832" y="161"/>
                  </a:lnTo>
                  <a:lnTo>
                    <a:pt x="830" y="156"/>
                  </a:lnTo>
                  <a:lnTo>
                    <a:pt x="826" y="154"/>
                  </a:lnTo>
                  <a:lnTo>
                    <a:pt x="823" y="152"/>
                  </a:lnTo>
                  <a:lnTo>
                    <a:pt x="815" y="151"/>
                  </a:lnTo>
                  <a:lnTo>
                    <a:pt x="810" y="150"/>
                  </a:lnTo>
                  <a:lnTo>
                    <a:pt x="803" y="147"/>
                  </a:lnTo>
                  <a:lnTo>
                    <a:pt x="788" y="147"/>
                  </a:lnTo>
                  <a:lnTo>
                    <a:pt x="780" y="150"/>
                  </a:lnTo>
                  <a:lnTo>
                    <a:pt x="771" y="151"/>
                  </a:lnTo>
                  <a:lnTo>
                    <a:pt x="760" y="152"/>
                  </a:lnTo>
                  <a:lnTo>
                    <a:pt x="754" y="154"/>
                  </a:lnTo>
                  <a:lnTo>
                    <a:pt x="746" y="156"/>
                  </a:lnTo>
                  <a:lnTo>
                    <a:pt x="736" y="159"/>
                  </a:lnTo>
                  <a:lnTo>
                    <a:pt x="727" y="161"/>
                  </a:lnTo>
                  <a:lnTo>
                    <a:pt x="718" y="164"/>
                  </a:lnTo>
                  <a:lnTo>
                    <a:pt x="723" y="156"/>
                  </a:lnTo>
                  <a:lnTo>
                    <a:pt x="726" y="145"/>
                  </a:lnTo>
                  <a:lnTo>
                    <a:pt x="728" y="135"/>
                  </a:lnTo>
                  <a:lnTo>
                    <a:pt x="731" y="123"/>
                  </a:lnTo>
                  <a:lnTo>
                    <a:pt x="731" y="114"/>
                  </a:lnTo>
                  <a:lnTo>
                    <a:pt x="730" y="104"/>
                  </a:lnTo>
                  <a:lnTo>
                    <a:pt x="726" y="95"/>
                  </a:lnTo>
                  <a:lnTo>
                    <a:pt x="718" y="92"/>
                  </a:lnTo>
                  <a:lnTo>
                    <a:pt x="716" y="90"/>
                  </a:lnTo>
                  <a:lnTo>
                    <a:pt x="711" y="90"/>
                  </a:lnTo>
                  <a:lnTo>
                    <a:pt x="704" y="90"/>
                  </a:lnTo>
                  <a:lnTo>
                    <a:pt x="697" y="90"/>
                  </a:lnTo>
                  <a:lnTo>
                    <a:pt x="691" y="92"/>
                  </a:lnTo>
                  <a:lnTo>
                    <a:pt x="685" y="93"/>
                  </a:lnTo>
                  <a:lnTo>
                    <a:pt x="677" y="95"/>
                  </a:lnTo>
                  <a:lnTo>
                    <a:pt x="671" y="98"/>
                  </a:lnTo>
                  <a:lnTo>
                    <a:pt x="665" y="100"/>
                  </a:lnTo>
                  <a:lnTo>
                    <a:pt x="657" y="102"/>
                  </a:lnTo>
                  <a:lnTo>
                    <a:pt x="651" y="107"/>
                  </a:lnTo>
                  <a:lnTo>
                    <a:pt x="645" y="109"/>
                  </a:lnTo>
                  <a:lnTo>
                    <a:pt x="637" y="114"/>
                  </a:lnTo>
                  <a:lnTo>
                    <a:pt x="633" y="118"/>
                  </a:lnTo>
                  <a:lnTo>
                    <a:pt x="631" y="121"/>
                  </a:lnTo>
                  <a:lnTo>
                    <a:pt x="627" y="123"/>
                  </a:lnTo>
                  <a:lnTo>
                    <a:pt x="628" y="111"/>
                  </a:lnTo>
                  <a:lnTo>
                    <a:pt x="631" y="95"/>
                  </a:lnTo>
                  <a:lnTo>
                    <a:pt x="628" y="84"/>
                  </a:lnTo>
                  <a:lnTo>
                    <a:pt x="625" y="71"/>
                  </a:lnTo>
                  <a:lnTo>
                    <a:pt x="620" y="59"/>
                  </a:lnTo>
                  <a:lnTo>
                    <a:pt x="613" y="50"/>
                  </a:lnTo>
                  <a:lnTo>
                    <a:pt x="608" y="41"/>
                  </a:lnTo>
                  <a:lnTo>
                    <a:pt x="599" y="38"/>
                  </a:lnTo>
                  <a:lnTo>
                    <a:pt x="593" y="38"/>
                  </a:lnTo>
                  <a:lnTo>
                    <a:pt x="584" y="38"/>
                  </a:lnTo>
                  <a:lnTo>
                    <a:pt x="570" y="41"/>
                  </a:lnTo>
                  <a:lnTo>
                    <a:pt x="558" y="46"/>
                  </a:lnTo>
                  <a:lnTo>
                    <a:pt x="546" y="51"/>
                  </a:lnTo>
                  <a:lnTo>
                    <a:pt x="538" y="56"/>
                  </a:lnTo>
                  <a:lnTo>
                    <a:pt x="532" y="61"/>
                  </a:lnTo>
                  <a:lnTo>
                    <a:pt x="529" y="65"/>
                  </a:lnTo>
                  <a:lnTo>
                    <a:pt x="526" y="55"/>
                  </a:lnTo>
                  <a:lnTo>
                    <a:pt x="520" y="45"/>
                  </a:lnTo>
                  <a:lnTo>
                    <a:pt x="513" y="33"/>
                  </a:lnTo>
                  <a:lnTo>
                    <a:pt x="505" y="22"/>
                  </a:lnTo>
                  <a:lnTo>
                    <a:pt x="497" y="13"/>
                  </a:lnTo>
                  <a:lnTo>
                    <a:pt x="486" y="8"/>
                  </a:lnTo>
                  <a:lnTo>
                    <a:pt x="477" y="2"/>
                  </a:lnTo>
                  <a:lnTo>
                    <a:pt x="466" y="0"/>
                  </a:lnTo>
                  <a:lnTo>
                    <a:pt x="457" y="2"/>
                  </a:lnTo>
                  <a:lnTo>
                    <a:pt x="449" y="6"/>
                  </a:lnTo>
                  <a:lnTo>
                    <a:pt x="441" y="9"/>
                  </a:lnTo>
                  <a:lnTo>
                    <a:pt x="434" y="16"/>
                  </a:lnTo>
                  <a:lnTo>
                    <a:pt x="428" y="23"/>
                  </a:lnTo>
                  <a:lnTo>
                    <a:pt x="421" y="35"/>
                  </a:lnTo>
                  <a:lnTo>
                    <a:pt x="417" y="46"/>
                  </a:lnTo>
                  <a:lnTo>
                    <a:pt x="413" y="57"/>
                  </a:lnTo>
                  <a:lnTo>
                    <a:pt x="406" y="52"/>
                  </a:lnTo>
                  <a:lnTo>
                    <a:pt x="398" y="47"/>
                  </a:lnTo>
                  <a:lnTo>
                    <a:pt x="390" y="41"/>
                  </a:lnTo>
                  <a:lnTo>
                    <a:pt x="379" y="38"/>
                  </a:lnTo>
                  <a:lnTo>
                    <a:pt x="369" y="33"/>
                  </a:lnTo>
                  <a:lnTo>
                    <a:pt x="358" y="31"/>
                  </a:lnTo>
                  <a:lnTo>
                    <a:pt x="349" y="27"/>
                  </a:lnTo>
                  <a:lnTo>
                    <a:pt x="342" y="27"/>
                  </a:lnTo>
                  <a:lnTo>
                    <a:pt x="334" y="30"/>
                  </a:lnTo>
                  <a:lnTo>
                    <a:pt x="331" y="35"/>
                  </a:lnTo>
                  <a:lnTo>
                    <a:pt x="329" y="41"/>
                  </a:lnTo>
                  <a:lnTo>
                    <a:pt x="329" y="61"/>
                  </a:lnTo>
                  <a:lnTo>
                    <a:pt x="331" y="74"/>
                  </a:lnTo>
                  <a:lnTo>
                    <a:pt x="334" y="88"/>
                  </a:lnTo>
                  <a:lnTo>
                    <a:pt x="338" y="98"/>
                  </a:lnTo>
                  <a:lnTo>
                    <a:pt x="319" y="83"/>
                  </a:lnTo>
                  <a:lnTo>
                    <a:pt x="313" y="79"/>
                  </a:lnTo>
                  <a:lnTo>
                    <a:pt x="306" y="74"/>
                  </a:lnTo>
                  <a:lnTo>
                    <a:pt x="298" y="69"/>
                  </a:lnTo>
                  <a:lnTo>
                    <a:pt x="290" y="65"/>
                  </a:lnTo>
                  <a:lnTo>
                    <a:pt x="283" y="60"/>
                  </a:lnTo>
                  <a:lnTo>
                    <a:pt x="275" y="57"/>
                  </a:lnTo>
                  <a:lnTo>
                    <a:pt x="268" y="55"/>
                  </a:lnTo>
                  <a:lnTo>
                    <a:pt x="263" y="52"/>
                  </a:lnTo>
                  <a:lnTo>
                    <a:pt x="256" y="51"/>
                  </a:lnTo>
                  <a:lnTo>
                    <a:pt x="251" y="50"/>
                  </a:lnTo>
                  <a:lnTo>
                    <a:pt x="242" y="50"/>
                  </a:lnTo>
                  <a:lnTo>
                    <a:pt x="236" y="51"/>
                  </a:lnTo>
                  <a:lnTo>
                    <a:pt x="231" y="54"/>
                  </a:lnTo>
                  <a:lnTo>
                    <a:pt x="228" y="59"/>
                  </a:lnTo>
                  <a:lnTo>
                    <a:pt x="227" y="65"/>
                  </a:lnTo>
                  <a:lnTo>
                    <a:pt x="227" y="80"/>
                  </a:lnTo>
                  <a:lnTo>
                    <a:pt x="230" y="88"/>
                  </a:lnTo>
                  <a:lnTo>
                    <a:pt x="234" y="95"/>
                  </a:lnTo>
                  <a:lnTo>
                    <a:pt x="239" y="104"/>
                  </a:lnTo>
                  <a:lnTo>
                    <a:pt x="230" y="98"/>
                  </a:lnTo>
                  <a:lnTo>
                    <a:pt x="219" y="93"/>
                  </a:lnTo>
                  <a:lnTo>
                    <a:pt x="208" y="90"/>
                  </a:lnTo>
                  <a:lnTo>
                    <a:pt x="199" y="88"/>
                  </a:lnTo>
                  <a:lnTo>
                    <a:pt x="188" y="85"/>
                  </a:lnTo>
                  <a:lnTo>
                    <a:pt x="180" y="85"/>
                  </a:lnTo>
                  <a:lnTo>
                    <a:pt x="174" y="88"/>
                  </a:lnTo>
                  <a:lnTo>
                    <a:pt x="167" y="88"/>
                  </a:lnTo>
                  <a:lnTo>
                    <a:pt x="162" y="92"/>
                  </a:lnTo>
                  <a:lnTo>
                    <a:pt x="162" y="105"/>
                  </a:lnTo>
                  <a:lnTo>
                    <a:pt x="164" y="114"/>
                  </a:lnTo>
                  <a:lnTo>
                    <a:pt x="167" y="123"/>
                  </a:lnTo>
                  <a:lnTo>
                    <a:pt x="174" y="131"/>
                  </a:lnTo>
                  <a:lnTo>
                    <a:pt x="179" y="140"/>
                  </a:lnTo>
                  <a:lnTo>
                    <a:pt x="184" y="147"/>
                  </a:lnTo>
                  <a:lnTo>
                    <a:pt x="176" y="143"/>
                  </a:lnTo>
                  <a:lnTo>
                    <a:pt x="170" y="140"/>
                  </a:lnTo>
                  <a:lnTo>
                    <a:pt x="160" y="137"/>
                  </a:lnTo>
                  <a:lnTo>
                    <a:pt x="154" y="135"/>
                  </a:lnTo>
                  <a:lnTo>
                    <a:pt x="144" y="132"/>
                  </a:lnTo>
                  <a:lnTo>
                    <a:pt x="138" y="131"/>
                  </a:lnTo>
                  <a:lnTo>
                    <a:pt x="131" y="128"/>
                  </a:lnTo>
                  <a:lnTo>
                    <a:pt x="124" y="128"/>
                  </a:lnTo>
                  <a:lnTo>
                    <a:pt x="116" y="126"/>
                  </a:lnTo>
                  <a:lnTo>
                    <a:pt x="92" y="126"/>
                  </a:lnTo>
                  <a:lnTo>
                    <a:pt x="89" y="128"/>
                  </a:lnTo>
                  <a:lnTo>
                    <a:pt x="84" y="130"/>
                  </a:lnTo>
                  <a:lnTo>
                    <a:pt x="81" y="131"/>
                  </a:lnTo>
                  <a:lnTo>
                    <a:pt x="77" y="137"/>
                  </a:lnTo>
                  <a:lnTo>
                    <a:pt x="79" y="145"/>
                  </a:lnTo>
                  <a:lnTo>
                    <a:pt x="84" y="156"/>
                  </a:lnTo>
                  <a:lnTo>
                    <a:pt x="91" y="170"/>
                  </a:lnTo>
                  <a:lnTo>
                    <a:pt x="101" y="180"/>
                  </a:lnTo>
                  <a:lnTo>
                    <a:pt x="113" y="192"/>
                  </a:lnTo>
                  <a:lnTo>
                    <a:pt x="124" y="202"/>
                  </a:lnTo>
                  <a:lnTo>
                    <a:pt x="136" y="211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GB" sz="1349"/>
            </a:p>
          </p:txBody>
        </p:sp>
        <p:sp>
          <p:nvSpPr>
            <p:cNvPr id="38" name="Freeform 20">
              <a:extLst>
                <a:ext uri="{FF2B5EF4-FFF2-40B4-BE49-F238E27FC236}">
                  <a16:creationId xmlns:a16="http://schemas.microsoft.com/office/drawing/2014/main" id="{4F8FBA04-5138-484D-A25A-4B464CAFECF6}"/>
                </a:ext>
              </a:extLst>
            </p:cNvPr>
            <p:cNvSpPr>
              <a:spLocks/>
            </p:cNvSpPr>
            <p:nvPr/>
          </p:nvSpPr>
          <p:spPr bwMode="auto">
            <a:xfrm>
              <a:off x="-176734" y="5734263"/>
              <a:ext cx="422363" cy="348583"/>
            </a:xfrm>
            <a:custGeom>
              <a:avLst/>
              <a:gdLst>
                <a:gd name="T0" fmla="*/ 61 w 845"/>
                <a:gd name="T1" fmla="*/ 201 h 637"/>
                <a:gd name="T2" fmla="*/ 107 w 845"/>
                <a:gd name="T3" fmla="*/ 246 h 637"/>
                <a:gd name="T4" fmla="*/ 33 w 845"/>
                <a:gd name="T5" fmla="*/ 257 h 637"/>
                <a:gd name="T6" fmla="*/ 3 w 845"/>
                <a:gd name="T7" fmla="*/ 279 h 637"/>
                <a:gd name="T8" fmla="*/ 71 w 845"/>
                <a:gd name="T9" fmla="*/ 310 h 637"/>
                <a:gd name="T10" fmla="*/ 122 w 845"/>
                <a:gd name="T11" fmla="*/ 332 h 637"/>
                <a:gd name="T12" fmla="*/ 52 w 845"/>
                <a:gd name="T13" fmla="*/ 363 h 637"/>
                <a:gd name="T14" fmla="*/ 33 w 845"/>
                <a:gd name="T15" fmla="*/ 398 h 637"/>
                <a:gd name="T16" fmla="*/ 118 w 845"/>
                <a:gd name="T17" fmla="*/ 410 h 637"/>
                <a:gd name="T18" fmla="*/ 164 w 845"/>
                <a:gd name="T19" fmla="*/ 415 h 637"/>
                <a:gd name="T20" fmla="*/ 91 w 845"/>
                <a:gd name="T21" fmla="*/ 485 h 637"/>
                <a:gd name="T22" fmla="*/ 139 w 845"/>
                <a:gd name="T23" fmla="*/ 500 h 637"/>
                <a:gd name="T24" fmla="*/ 212 w 845"/>
                <a:gd name="T25" fmla="*/ 482 h 637"/>
                <a:gd name="T26" fmla="*/ 208 w 845"/>
                <a:gd name="T27" fmla="*/ 530 h 637"/>
                <a:gd name="T28" fmla="*/ 242 w 845"/>
                <a:gd name="T29" fmla="*/ 537 h 637"/>
                <a:gd name="T30" fmla="*/ 291 w 845"/>
                <a:gd name="T31" fmla="*/ 505 h 637"/>
                <a:gd name="T32" fmla="*/ 273 w 845"/>
                <a:gd name="T33" fmla="*/ 586 h 637"/>
                <a:gd name="T34" fmla="*/ 347 w 845"/>
                <a:gd name="T35" fmla="*/ 575 h 637"/>
                <a:gd name="T36" fmla="*/ 396 w 845"/>
                <a:gd name="T37" fmla="*/ 629 h 637"/>
                <a:gd name="T38" fmla="*/ 465 w 845"/>
                <a:gd name="T39" fmla="*/ 587 h 637"/>
                <a:gd name="T40" fmla="*/ 521 w 845"/>
                <a:gd name="T41" fmla="*/ 628 h 637"/>
                <a:gd name="T42" fmla="*/ 571 w 845"/>
                <a:gd name="T43" fmla="*/ 577 h 637"/>
                <a:gd name="T44" fmla="*/ 597 w 845"/>
                <a:gd name="T45" fmla="*/ 596 h 637"/>
                <a:gd name="T46" fmla="*/ 645 w 845"/>
                <a:gd name="T47" fmla="*/ 620 h 637"/>
                <a:gd name="T48" fmla="*/ 640 w 845"/>
                <a:gd name="T49" fmla="*/ 523 h 637"/>
                <a:gd name="T50" fmla="*/ 699 w 845"/>
                <a:gd name="T51" fmla="*/ 561 h 637"/>
                <a:gd name="T52" fmla="*/ 735 w 845"/>
                <a:gd name="T53" fmla="*/ 568 h 637"/>
                <a:gd name="T54" fmla="*/ 698 w 845"/>
                <a:gd name="T55" fmla="*/ 480 h 637"/>
                <a:gd name="T56" fmla="*/ 772 w 845"/>
                <a:gd name="T57" fmla="*/ 495 h 637"/>
                <a:gd name="T58" fmla="*/ 803 w 845"/>
                <a:gd name="T59" fmla="*/ 480 h 637"/>
                <a:gd name="T60" fmla="*/ 782 w 845"/>
                <a:gd name="T61" fmla="*/ 444 h 637"/>
                <a:gd name="T62" fmla="*/ 827 w 845"/>
                <a:gd name="T63" fmla="*/ 427 h 637"/>
                <a:gd name="T64" fmla="*/ 795 w 845"/>
                <a:gd name="T65" fmla="*/ 391 h 637"/>
                <a:gd name="T66" fmla="*/ 842 w 845"/>
                <a:gd name="T67" fmla="*/ 372 h 637"/>
                <a:gd name="T68" fmla="*/ 802 w 845"/>
                <a:gd name="T69" fmla="*/ 353 h 637"/>
                <a:gd name="T70" fmla="*/ 752 w 845"/>
                <a:gd name="T71" fmla="*/ 343 h 637"/>
                <a:gd name="T72" fmla="*/ 815 w 845"/>
                <a:gd name="T73" fmla="*/ 324 h 637"/>
                <a:gd name="T74" fmla="*/ 834 w 845"/>
                <a:gd name="T75" fmla="*/ 300 h 637"/>
                <a:gd name="T76" fmla="*/ 784 w 845"/>
                <a:gd name="T77" fmla="*/ 286 h 637"/>
                <a:gd name="T78" fmla="*/ 799 w 845"/>
                <a:gd name="T79" fmla="*/ 253 h 637"/>
                <a:gd name="T80" fmla="*/ 782 w 845"/>
                <a:gd name="T81" fmla="*/ 227 h 637"/>
                <a:gd name="T82" fmla="*/ 724 w 845"/>
                <a:gd name="T83" fmla="*/ 209 h 637"/>
                <a:gd name="T84" fmla="*/ 758 w 845"/>
                <a:gd name="T85" fmla="*/ 143 h 637"/>
                <a:gd name="T86" fmla="*/ 695 w 845"/>
                <a:gd name="T87" fmla="*/ 150 h 637"/>
                <a:gd name="T88" fmla="*/ 660 w 845"/>
                <a:gd name="T89" fmla="*/ 133 h 637"/>
                <a:gd name="T90" fmla="*/ 635 w 845"/>
                <a:gd name="T91" fmla="*/ 86 h 637"/>
                <a:gd name="T92" fmla="*/ 579 w 845"/>
                <a:gd name="T93" fmla="*/ 118 h 637"/>
                <a:gd name="T94" fmla="*/ 565 w 845"/>
                <a:gd name="T95" fmla="*/ 62 h 637"/>
                <a:gd name="T96" fmla="*/ 493 w 845"/>
                <a:gd name="T97" fmla="*/ 53 h 637"/>
                <a:gd name="T98" fmla="*/ 450 w 845"/>
                <a:gd name="T99" fmla="*/ 15 h 637"/>
                <a:gd name="T100" fmla="*/ 382 w 845"/>
                <a:gd name="T101" fmla="*/ 34 h 637"/>
                <a:gd name="T102" fmla="*/ 326 w 845"/>
                <a:gd name="T103" fmla="*/ 28 h 637"/>
                <a:gd name="T104" fmla="*/ 315 w 845"/>
                <a:gd name="T105" fmla="*/ 88 h 637"/>
                <a:gd name="T106" fmla="*/ 286 w 845"/>
                <a:gd name="T107" fmla="*/ 84 h 637"/>
                <a:gd name="T108" fmla="*/ 223 w 845"/>
                <a:gd name="T109" fmla="*/ 53 h 637"/>
                <a:gd name="T110" fmla="*/ 218 w 845"/>
                <a:gd name="T111" fmla="*/ 103 h 637"/>
                <a:gd name="T112" fmla="*/ 191 w 845"/>
                <a:gd name="T113" fmla="*/ 93 h 637"/>
                <a:gd name="T114" fmla="*/ 146 w 845"/>
                <a:gd name="T115" fmla="*/ 82 h 637"/>
                <a:gd name="T116" fmla="*/ 180 w 845"/>
                <a:gd name="T117" fmla="*/ 152 h 637"/>
                <a:gd name="T118" fmla="*/ 122 w 845"/>
                <a:gd name="T119" fmla="*/ 131 h 637"/>
                <a:gd name="T120" fmla="*/ 65 w 845"/>
                <a:gd name="T121" fmla="*/ 120 h 637"/>
                <a:gd name="T122" fmla="*/ 122 w 845"/>
                <a:gd name="T123" fmla="*/ 195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45" h="637">
                  <a:moveTo>
                    <a:pt x="132" y="204"/>
                  </a:moveTo>
                  <a:lnTo>
                    <a:pt x="126" y="201"/>
                  </a:lnTo>
                  <a:lnTo>
                    <a:pt x="114" y="199"/>
                  </a:lnTo>
                  <a:lnTo>
                    <a:pt x="103" y="198"/>
                  </a:lnTo>
                  <a:lnTo>
                    <a:pt x="90" y="195"/>
                  </a:lnTo>
                  <a:lnTo>
                    <a:pt x="79" y="198"/>
                  </a:lnTo>
                  <a:lnTo>
                    <a:pt x="68" y="199"/>
                  </a:lnTo>
                  <a:lnTo>
                    <a:pt x="61" y="201"/>
                  </a:lnTo>
                  <a:lnTo>
                    <a:pt x="59" y="204"/>
                  </a:lnTo>
                  <a:lnTo>
                    <a:pt x="60" y="210"/>
                  </a:lnTo>
                  <a:lnTo>
                    <a:pt x="65" y="215"/>
                  </a:lnTo>
                  <a:lnTo>
                    <a:pt x="73" y="223"/>
                  </a:lnTo>
                  <a:lnTo>
                    <a:pt x="80" y="229"/>
                  </a:lnTo>
                  <a:lnTo>
                    <a:pt x="90" y="236"/>
                  </a:lnTo>
                  <a:lnTo>
                    <a:pt x="99" y="242"/>
                  </a:lnTo>
                  <a:lnTo>
                    <a:pt x="107" y="246"/>
                  </a:lnTo>
                  <a:lnTo>
                    <a:pt x="111" y="251"/>
                  </a:lnTo>
                  <a:lnTo>
                    <a:pt x="99" y="251"/>
                  </a:lnTo>
                  <a:lnTo>
                    <a:pt x="90" y="251"/>
                  </a:lnTo>
                  <a:lnTo>
                    <a:pt x="72" y="251"/>
                  </a:lnTo>
                  <a:lnTo>
                    <a:pt x="61" y="253"/>
                  </a:lnTo>
                  <a:lnTo>
                    <a:pt x="52" y="253"/>
                  </a:lnTo>
                  <a:lnTo>
                    <a:pt x="43" y="256"/>
                  </a:lnTo>
                  <a:lnTo>
                    <a:pt x="33" y="257"/>
                  </a:lnTo>
                  <a:lnTo>
                    <a:pt x="24" y="258"/>
                  </a:lnTo>
                  <a:lnTo>
                    <a:pt x="16" y="261"/>
                  </a:lnTo>
                  <a:lnTo>
                    <a:pt x="11" y="263"/>
                  </a:lnTo>
                  <a:lnTo>
                    <a:pt x="4" y="265"/>
                  </a:lnTo>
                  <a:lnTo>
                    <a:pt x="1" y="269"/>
                  </a:lnTo>
                  <a:lnTo>
                    <a:pt x="0" y="271"/>
                  </a:lnTo>
                  <a:lnTo>
                    <a:pt x="0" y="275"/>
                  </a:lnTo>
                  <a:lnTo>
                    <a:pt x="3" y="279"/>
                  </a:lnTo>
                  <a:lnTo>
                    <a:pt x="7" y="281"/>
                  </a:lnTo>
                  <a:lnTo>
                    <a:pt x="15" y="286"/>
                  </a:lnTo>
                  <a:lnTo>
                    <a:pt x="21" y="291"/>
                  </a:lnTo>
                  <a:lnTo>
                    <a:pt x="31" y="294"/>
                  </a:lnTo>
                  <a:lnTo>
                    <a:pt x="39" y="299"/>
                  </a:lnTo>
                  <a:lnTo>
                    <a:pt x="48" y="301"/>
                  </a:lnTo>
                  <a:lnTo>
                    <a:pt x="60" y="305"/>
                  </a:lnTo>
                  <a:lnTo>
                    <a:pt x="71" y="310"/>
                  </a:lnTo>
                  <a:lnTo>
                    <a:pt x="80" y="315"/>
                  </a:lnTo>
                  <a:lnTo>
                    <a:pt x="91" y="318"/>
                  </a:lnTo>
                  <a:lnTo>
                    <a:pt x="102" y="319"/>
                  </a:lnTo>
                  <a:lnTo>
                    <a:pt x="111" y="322"/>
                  </a:lnTo>
                  <a:lnTo>
                    <a:pt x="118" y="324"/>
                  </a:lnTo>
                  <a:lnTo>
                    <a:pt x="126" y="327"/>
                  </a:lnTo>
                  <a:lnTo>
                    <a:pt x="128" y="328"/>
                  </a:lnTo>
                  <a:lnTo>
                    <a:pt x="122" y="332"/>
                  </a:lnTo>
                  <a:lnTo>
                    <a:pt x="114" y="333"/>
                  </a:lnTo>
                  <a:lnTo>
                    <a:pt x="106" y="337"/>
                  </a:lnTo>
                  <a:lnTo>
                    <a:pt x="96" y="342"/>
                  </a:lnTo>
                  <a:lnTo>
                    <a:pt x="88" y="346"/>
                  </a:lnTo>
                  <a:lnTo>
                    <a:pt x="79" y="351"/>
                  </a:lnTo>
                  <a:lnTo>
                    <a:pt x="69" y="356"/>
                  </a:lnTo>
                  <a:lnTo>
                    <a:pt x="60" y="360"/>
                  </a:lnTo>
                  <a:lnTo>
                    <a:pt x="52" y="363"/>
                  </a:lnTo>
                  <a:lnTo>
                    <a:pt x="43" y="368"/>
                  </a:lnTo>
                  <a:lnTo>
                    <a:pt x="36" y="372"/>
                  </a:lnTo>
                  <a:lnTo>
                    <a:pt x="33" y="377"/>
                  </a:lnTo>
                  <a:lnTo>
                    <a:pt x="28" y="384"/>
                  </a:lnTo>
                  <a:lnTo>
                    <a:pt x="24" y="385"/>
                  </a:lnTo>
                  <a:lnTo>
                    <a:pt x="21" y="389"/>
                  </a:lnTo>
                  <a:lnTo>
                    <a:pt x="28" y="395"/>
                  </a:lnTo>
                  <a:lnTo>
                    <a:pt x="33" y="398"/>
                  </a:lnTo>
                  <a:lnTo>
                    <a:pt x="39" y="400"/>
                  </a:lnTo>
                  <a:lnTo>
                    <a:pt x="48" y="403"/>
                  </a:lnTo>
                  <a:lnTo>
                    <a:pt x="57" y="404"/>
                  </a:lnTo>
                  <a:lnTo>
                    <a:pt x="68" y="406"/>
                  </a:lnTo>
                  <a:lnTo>
                    <a:pt x="80" y="409"/>
                  </a:lnTo>
                  <a:lnTo>
                    <a:pt x="92" y="409"/>
                  </a:lnTo>
                  <a:lnTo>
                    <a:pt x="106" y="410"/>
                  </a:lnTo>
                  <a:lnTo>
                    <a:pt x="118" y="410"/>
                  </a:lnTo>
                  <a:lnTo>
                    <a:pt x="131" y="413"/>
                  </a:lnTo>
                  <a:lnTo>
                    <a:pt x="140" y="413"/>
                  </a:lnTo>
                  <a:lnTo>
                    <a:pt x="151" y="410"/>
                  </a:lnTo>
                  <a:lnTo>
                    <a:pt x="160" y="410"/>
                  </a:lnTo>
                  <a:lnTo>
                    <a:pt x="168" y="409"/>
                  </a:lnTo>
                  <a:lnTo>
                    <a:pt x="175" y="408"/>
                  </a:lnTo>
                  <a:lnTo>
                    <a:pt x="170" y="410"/>
                  </a:lnTo>
                  <a:lnTo>
                    <a:pt x="164" y="415"/>
                  </a:lnTo>
                  <a:lnTo>
                    <a:pt x="156" y="422"/>
                  </a:lnTo>
                  <a:lnTo>
                    <a:pt x="151" y="424"/>
                  </a:lnTo>
                  <a:lnTo>
                    <a:pt x="142" y="433"/>
                  </a:lnTo>
                  <a:lnTo>
                    <a:pt x="132" y="438"/>
                  </a:lnTo>
                  <a:lnTo>
                    <a:pt x="104" y="466"/>
                  </a:lnTo>
                  <a:lnTo>
                    <a:pt x="99" y="473"/>
                  </a:lnTo>
                  <a:lnTo>
                    <a:pt x="94" y="479"/>
                  </a:lnTo>
                  <a:lnTo>
                    <a:pt x="91" y="485"/>
                  </a:lnTo>
                  <a:lnTo>
                    <a:pt x="90" y="490"/>
                  </a:lnTo>
                  <a:lnTo>
                    <a:pt x="90" y="492"/>
                  </a:lnTo>
                  <a:lnTo>
                    <a:pt x="91" y="498"/>
                  </a:lnTo>
                  <a:lnTo>
                    <a:pt x="96" y="500"/>
                  </a:lnTo>
                  <a:lnTo>
                    <a:pt x="103" y="501"/>
                  </a:lnTo>
                  <a:lnTo>
                    <a:pt x="119" y="501"/>
                  </a:lnTo>
                  <a:lnTo>
                    <a:pt x="128" y="500"/>
                  </a:lnTo>
                  <a:lnTo>
                    <a:pt x="139" y="500"/>
                  </a:lnTo>
                  <a:lnTo>
                    <a:pt x="148" y="498"/>
                  </a:lnTo>
                  <a:lnTo>
                    <a:pt x="160" y="495"/>
                  </a:lnTo>
                  <a:lnTo>
                    <a:pt x="171" y="492"/>
                  </a:lnTo>
                  <a:lnTo>
                    <a:pt x="180" y="490"/>
                  </a:lnTo>
                  <a:lnTo>
                    <a:pt x="191" y="490"/>
                  </a:lnTo>
                  <a:lnTo>
                    <a:pt x="200" y="486"/>
                  </a:lnTo>
                  <a:lnTo>
                    <a:pt x="207" y="485"/>
                  </a:lnTo>
                  <a:lnTo>
                    <a:pt x="212" y="482"/>
                  </a:lnTo>
                  <a:lnTo>
                    <a:pt x="215" y="482"/>
                  </a:lnTo>
                  <a:lnTo>
                    <a:pt x="219" y="481"/>
                  </a:lnTo>
                  <a:lnTo>
                    <a:pt x="215" y="486"/>
                  </a:lnTo>
                  <a:lnTo>
                    <a:pt x="215" y="495"/>
                  </a:lnTo>
                  <a:lnTo>
                    <a:pt x="211" y="504"/>
                  </a:lnTo>
                  <a:lnTo>
                    <a:pt x="210" y="514"/>
                  </a:lnTo>
                  <a:lnTo>
                    <a:pt x="208" y="523"/>
                  </a:lnTo>
                  <a:lnTo>
                    <a:pt x="208" y="530"/>
                  </a:lnTo>
                  <a:lnTo>
                    <a:pt x="211" y="537"/>
                  </a:lnTo>
                  <a:lnTo>
                    <a:pt x="215" y="543"/>
                  </a:lnTo>
                  <a:lnTo>
                    <a:pt x="218" y="543"/>
                  </a:lnTo>
                  <a:lnTo>
                    <a:pt x="220" y="544"/>
                  </a:lnTo>
                  <a:lnTo>
                    <a:pt x="226" y="543"/>
                  </a:lnTo>
                  <a:lnTo>
                    <a:pt x="230" y="542"/>
                  </a:lnTo>
                  <a:lnTo>
                    <a:pt x="235" y="539"/>
                  </a:lnTo>
                  <a:lnTo>
                    <a:pt x="242" y="537"/>
                  </a:lnTo>
                  <a:lnTo>
                    <a:pt x="249" y="534"/>
                  </a:lnTo>
                  <a:lnTo>
                    <a:pt x="257" y="528"/>
                  </a:lnTo>
                  <a:lnTo>
                    <a:pt x="262" y="525"/>
                  </a:lnTo>
                  <a:lnTo>
                    <a:pt x="269" y="520"/>
                  </a:lnTo>
                  <a:lnTo>
                    <a:pt x="275" y="517"/>
                  </a:lnTo>
                  <a:lnTo>
                    <a:pt x="281" y="511"/>
                  </a:lnTo>
                  <a:lnTo>
                    <a:pt x="286" y="509"/>
                  </a:lnTo>
                  <a:lnTo>
                    <a:pt x="291" y="505"/>
                  </a:lnTo>
                  <a:lnTo>
                    <a:pt x="295" y="501"/>
                  </a:lnTo>
                  <a:lnTo>
                    <a:pt x="299" y="498"/>
                  </a:lnTo>
                  <a:lnTo>
                    <a:pt x="294" y="511"/>
                  </a:lnTo>
                  <a:lnTo>
                    <a:pt x="287" y="527"/>
                  </a:lnTo>
                  <a:lnTo>
                    <a:pt x="283" y="543"/>
                  </a:lnTo>
                  <a:lnTo>
                    <a:pt x="278" y="558"/>
                  </a:lnTo>
                  <a:lnTo>
                    <a:pt x="275" y="572"/>
                  </a:lnTo>
                  <a:lnTo>
                    <a:pt x="273" y="586"/>
                  </a:lnTo>
                  <a:lnTo>
                    <a:pt x="275" y="598"/>
                  </a:lnTo>
                  <a:lnTo>
                    <a:pt x="283" y="604"/>
                  </a:lnTo>
                  <a:lnTo>
                    <a:pt x="294" y="605"/>
                  </a:lnTo>
                  <a:lnTo>
                    <a:pt x="306" y="604"/>
                  </a:lnTo>
                  <a:lnTo>
                    <a:pt x="317" y="599"/>
                  </a:lnTo>
                  <a:lnTo>
                    <a:pt x="326" y="591"/>
                  </a:lnTo>
                  <a:lnTo>
                    <a:pt x="337" y="582"/>
                  </a:lnTo>
                  <a:lnTo>
                    <a:pt x="347" y="575"/>
                  </a:lnTo>
                  <a:lnTo>
                    <a:pt x="355" y="565"/>
                  </a:lnTo>
                  <a:lnTo>
                    <a:pt x="362" y="556"/>
                  </a:lnTo>
                  <a:lnTo>
                    <a:pt x="365" y="570"/>
                  </a:lnTo>
                  <a:lnTo>
                    <a:pt x="370" y="584"/>
                  </a:lnTo>
                  <a:lnTo>
                    <a:pt x="374" y="598"/>
                  </a:lnTo>
                  <a:lnTo>
                    <a:pt x="381" y="609"/>
                  </a:lnTo>
                  <a:lnTo>
                    <a:pt x="388" y="618"/>
                  </a:lnTo>
                  <a:lnTo>
                    <a:pt x="396" y="629"/>
                  </a:lnTo>
                  <a:lnTo>
                    <a:pt x="402" y="633"/>
                  </a:lnTo>
                  <a:lnTo>
                    <a:pt x="414" y="637"/>
                  </a:lnTo>
                  <a:lnTo>
                    <a:pt x="425" y="633"/>
                  </a:lnTo>
                  <a:lnTo>
                    <a:pt x="436" y="627"/>
                  </a:lnTo>
                  <a:lnTo>
                    <a:pt x="445" y="618"/>
                  </a:lnTo>
                  <a:lnTo>
                    <a:pt x="453" y="609"/>
                  </a:lnTo>
                  <a:lnTo>
                    <a:pt x="460" y="598"/>
                  </a:lnTo>
                  <a:lnTo>
                    <a:pt x="465" y="587"/>
                  </a:lnTo>
                  <a:lnTo>
                    <a:pt x="470" y="577"/>
                  </a:lnTo>
                  <a:lnTo>
                    <a:pt x="472" y="572"/>
                  </a:lnTo>
                  <a:lnTo>
                    <a:pt x="478" y="582"/>
                  </a:lnTo>
                  <a:lnTo>
                    <a:pt x="484" y="592"/>
                  </a:lnTo>
                  <a:lnTo>
                    <a:pt x="490" y="604"/>
                  </a:lnTo>
                  <a:lnTo>
                    <a:pt x="498" y="613"/>
                  </a:lnTo>
                  <a:lnTo>
                    <a:pt x="510" y="620"/>
                  </a:lnTo>
                  <a:lnTo>
                    <a:pt x="521" y="628"/>
                  </a:lnTo>
                  <a:lnTo>
                    <a:pt x="531" y="633"/>
                  </a:lnTo>
                  <a:lnTo>
                    <a:pt x="541" y="633"/>
                  </a:lnTo>
                  <a:lnTo>
                    <a:pt x="551" y="633"/>
                  </a:lnTo>
                  <a:lnTo>
                    <a:pt x="557" y="624"/>
                  </a:lnTo>
                  <a:lnTo>
                    <a:pt x="565" y="615"/>
                  </a:lnTo>
                  <a:lnTo>
                    <a:pt x="569" y="604"/>
                  </a:lnTo>
                  <a:lnTo>
                    <a:pt x="571" y="591"/>
                  </a:lnTo>
                  <a:lnTo>
                    <a:pt x="571" y="577"/>
                  </a:lnTo>
                  <a:lnTo>
                    <a:pt x="569" y="566"/>
                  </a:lnTo>
                  <a:lnTo>
                    <a:pt x="565" y="556"/>
                  </a:lnTo>
                  <a:lnTo>
                    <a:pt x="565" y="562"/>
                  </a:lnTo>
                  <a:lnTo>
                    <a:pt x="572" y="568"/>
                  </a:lnTo>
                  <a:lnTo>
                    <a:pt x="577" y="572"/>
                  </a:lnTo>
                  <a:lnTo>
                    <a:pt x="580" y="577"/>
                  </a:lnTo>
                  <a:lnTo>
                    <a:pt x="585" y="585"/>
                  </a:lnTo>
                  <a:lnTo>
                    <a:pt x="597" y="596"/>
                  </a:lnTo>
                  <a:lnTo>
                    <a:pt x="605" y="603"/>
                  </a:lnTo>
                  <a:lnTo>
                    <a:pt x="612" y="606"/>
                  </a:lnTo>
                  <a:lnTo>
                    <a:pt x="617" y="610"/>
                  </a:lnTo>
                  <a:lnTo>
                    <a:pt x="623" y="613"/>
                  </a:lnTo>
                  <a:lnTo>
                    <a:pt x="629" y="616"/>
                  </a:lnTo>
                  <a:lnTo>
                    <a:pt x="633" y="618"/>
                  </a:lnTo>
                  <a:lnTo>
                    <a:pt x="640" y="620"/>
                  </a:lnTo>
                  <a:lnTo>
                    <a:pt x="645" y="620"/>
                  </a:lnTo>
                  <a:lnTo>
                    <a:pt x="653" y="616"/>
                  </a:lnTo>
                  <a:lnTo>
                    <a:pt x="656" y="606"/>
                  </a:lnTo>
                  <a:lnTo>
                    <a:pt x="660" y="596"/>
                  </a:lnTo>
                  <a:lnTo>
                    <a:pt x="660" y="580"/>
                  </a:lnTo>
                  <a:lnTo>
                    <a:pt x="656" y="566"/>
                  </a:lnTo>
                  <a:lnTo>
                    <a:pt x="653" y="551"/>
                  </a:lnTo>
                  <a:lnTo>
                    <a:pt x="645" y="537"/>
                  </a:lnTo>
                  <a:lnTo>
                    <a:pt x="640" y="523"/>
                  </a:lnTo>
                  <a:lnTo>
                    <a:pt x="649" y="528"/>
                  </a:lnTo>
                  <a:lnTo>
                    <a:pt x="656" y="537"/>
                  </a:lnTo>
                  <a:lnTo>
                    <a:pt x="665" y="539"/>
                  </a:lnTo>
                  <a:lnTo>
                    <a:pt x="674" y="544"/>
                  </a:lnTo>
                  <a:lnTo>
                    <a:pt x="679" y="549"/>
                  </a:lnTo>
                  <a:lnTo>
                    <a:pt x="686" y="553"/>
                  </a:lnTo>
                  <a:lnTo>
                    <a:pt x="694" y="558"/>
                  </a:lnTo>
                  <a:lnTo>
                    <a:pt x="699" y="561"/>
                  </a:lnTo>
                  <a:lnTo>
                    <a:pt x="706" y="563"/>
                  </a:lnTo>
                  <a:lnTo>
                    <a:pt x="712" y="565"/>
                  </a:lnTo>
                  <a:lnTo>
                    <a:pt x="716" y="568"/>
                  </a:lnTo>
                  <a:lnTo>
                    <a:pt x="720" y="568"/>
                  </a:lnTo>
                  <a:lnTo>
                    <a:pt x="726" y="568"/>
                  </a:lnTo>
                  <a:lnTo>
                    <a:pt x="728" y="568"/>
                  </a:lnTo>
                  <a:lnTo>
                    <a:pt x="732" y="568"/>
                  </a:lnTo>
                  <a:lnTo>
                    <a:pt x="735" y="568"/>
                  </a:lnTo>
                  <a:lnTo>
                    <a:pt x="740" y="563"/>
                  </a:lnTo>
                  <a:lnTo>
                    <a:pt x="742" y="553"/>
                  </a:lnTo>
                  <a:lnTo>
                    <a:pt x="738" y="543"/>
                  </a:lnTo>
                  <a:lnTo>
                    <a:pt x="735" y="528"/>
                  </a:lnTo>
                  <a:lnTo>
                    <a:pt x="728" y="515"/>
                  </a:lnTo>
                  <a:lnTo>
                    <a:pt x="719" y="501"/>
                  </a:lnTo>
                  <a:lnTo>
                    <a:pt x="710" y="490"/>
                  </a:lnTo>
                  <a:lnTo>
                    <a:pt x="698" y="480"/>
                  </a:lnTo>
                  <a:lnTo>
                    <a:pt x="706" y="485"/>
                  </a:lnTo>
                  <a:lnTo>
                    <a:pt x="712" y="486"/>
                  </a:lnTo>
                  <a:lnTo>
                    <a:pt x="720" y="490"/>
                  </a:lnTo>
                  <a:lnTo>
                    <a:pt x="730" y="492"/>
                  </a:lnTo>
                  <a:lnTo>
                    <a:pt x="738" y="492"/>
                  </a:lnTo>
                  <a:lnTo>
                    <a:pt x="747" y="495"/>
                  </a:lnTo>
                  <a:lnTo>
                    <a:pt x="755" y="495"/>
                  </a:lnTo>
                  <a:lnTo>
                    <a:pt x="772" y="495"/>
                  </a:lnTo>
                  <a:lnTo>
                    <a:pt x="778" y="495"/>
                  </a:lnTo>
                  <a:lnTo>
                    <a:pt x="786" y="495"/>
                  </a:lnTo>
                  <a:lnTo>
                    <a:pt x="792" y="492"/>
                  </a:lnTo>
                  <a:lnTo>
                    <a:pt x="796" y="492"/>
                  </a:lnTo>
                  <a:lnTo>
                    <a:pt x="799" y="492"/>
                  </a:lnTo>
                  <a:lnTo>
                    <a:pt x="802" y="490"/>
                  </a:lnTo>
                  <a:lnTo>
                    <a:pt x="803" y="490"/>
                  </a:lnTo>
                  <a:lnTo>
                    <a:pt x="803" y="480"/>
                  </a:lnTo>
                  <a:lnTo>
                    <a:pt x="799" y="476"/>
                  </a:lnTo>
                  <a:lnTo>
                    <a:pt x="795" y="468"/>
                  </a:lnTo>
                  <a:lnTo>
                    <a:pt x="790" y="462"/>
                  </a:lnTo>
                  <a:lnTo>
                    <a:pt x="782" y="455"/>
                  </a:lnTo>
                  <a:lnTo>
                    <a:pt x="775" y="449"/>
                  </a:lnTo>
                  <a:lnTo>
                    <a:pt x="764" y="444"/>
                  </a:lnTo>
                  <a:lnTo>
                    <a:pt x="772" y="444"/>
                  </a:lnTo>
                  <a:lnTo>
                    <a:pt x="782" y="444"/>
                  </a:lnTo>
                  <a:lnTo>
                    <a:pt x="792" y="444"/>
                  </a:lnTo>
                  <a:lnTo>
                    <a:pt x="803" y="447"/>
                  </a:lnTo>
                  <a:lnTo>
                    <a:pt x="813" y="444"/>
                  </a:lnTo>
                  <a:lnTo>
                    <a:pt x="822" y="444"/>
                  </a:lnTo>
                  <a:lnTo>
                    <a:pt x="827" y="444"/>
                  </a:lnTo>
                  <a:lnTo>
                    <a:pt x="834" y="438"/>
                  </a:lnTo>
                  <a:lnTo>
                    <a:pt x="830" y="433"/>
                  </a:lnTo>
                  <a:lnTo>
                    <a:pt x="827" y="427"/>
                  </a:lnTo>
                  <a:lnTo>
                    <a:pt x="819" y="422"/>
                  </a:lnTo>
                  <a:lnTo>
                    <a:pt x="810" y="414"/>
                  </a:lnTo>
                  <a:lnTo>
                    <a:pt x="802" y="406"/>
                  </a:lnTo>
                  <a:lnTo>
                    <a:pt x="792" y="403"/>
                  </a:lnTo>
                  <a:lnTo>
                    <a:pt x="782" y="398"/>
                  </a:lnTo>
                  <a:lnTo>
                    <a:pt x="775" y="394"/>
                  </a:lnTo>
                  <a:lnTo>
                    <a:pt x="784" y="394"/>
                  </a:lnTo>
                  <a:lnTo>
                    <a:pt x="795" y="391"/>
                  </a:lnTo>
                  <a:lnTo>
                    <a:pt x="804" y="389"/>
                  </a:lnTo>
                  <a:lnTo>
                    <a:pt x="817" y="389"/>
                  </a:lnTo>
                  <a:lnTo>
                    <a:pt x="825" y="385"/>
                  </a:lnTo>
                  <a:lnTo>
                    <a:pt x="834" y="384"/>
                  </a:lnTo>
                  <a:lnTo>
                    <a:pt x="841" y="381"/>
                  </a:lnTo>
                  <a:lnTo>
                    <a:pt x="845" y="376"/>
                  </a:lnTo>
                  <a:lnTo>
                    <a:pt x="845" y="374"/>
                  </a:lnTo>
                  <a:lnTo>
                    <a:pt x="842" y="372"/>
                  </a:lnTo>
                  <a:lnTo>
                    <a:pt x="842" y="370"/>
                  </a:lnTo>
                  <a:lnTo>
                    <a:pt x="839" y="366"/>
                  </a:lnTo>
                  <a:lnTo>
                    <a:pt x="834" y="363"/>
                  </a:lnTo>
                  <a:lnTo>
                    <a:pt x="827" y="362"/>
                  </a:lnTo>
                  <a:lnTo>
                    <a:pt x="822" y="360"/>
                  </a:lnTo>
                  <a:lnTo>
                    <a:pt x="817" y="357"/>
                  </a:lnTo>
                  <a:lnTo>
                    <a:pt x="810" y="356"/>
                  </a:lnTo>
                  <a:lnTo>
                    <a:pt x="802" y="353"/>
                  </a:lnTo>
                  <a:lnTo>
                    <a:pt x="792" y="351"/>
                  </a:lnTo>
                  <a:lnTo>
                    <a:pt x="784" y="348"/>
                  </a:lnTo>
                  <a:lnTo>
                    <a:pt x="775" y="347"/>
                  </a:lnTo>
                  <a:lnTo>
                    <a:pt x="764" y="346"/>
                  </a:lnTo>
                  <a:lnTo>
                    <a:pt x="755" y="344"/>
                  </a:lnTo>
                  <a:lnTo>
                    <a:pt x="746" y="344"/>
                  </a:lnTo>
                  <a:lnTo>
                    <a:pt x="750" y="343"/>
                  </a:lnTo>
                  <a:lnTo>
                    <a:pt x="752" y="343"/>
                  </a:lnTo>
                  <a:lnTo>
                    <a:pt x="758" y="341"/>
                  </a:lnTo>
                  <a:lnTo>
                    <a:pt x="764" y="341"/>
                  </a:lnTo>
                  <a:lnTo>
                    <a:pt x="774" y="337"/>
                  </a:lnTo>
                  <a:lnTo>
                    <a:pt x="780" y="336"/>
                  </a:lnTo>
                  <a:lnTo>
                    <a:pt x="790" y="333"/>
                  </a:lnTo>
                  <a:lnTo>
                    <a:pt x="799" y="332"/>
                  </a:lnTo>
                  <a:lnTo>
                    <a:pt x="806" y="328"/>
                  </a:lnTo>
                  <a:lnTo>
                    <a:pt x="815" y="324"/>
                  </a:lnTo>
                  <a:lnTo>
                    <a:pt x="822" y="322"/>
                  </a:lnTo>
                  <a:lnTo>
                    <a:pt x="827" y="319"/>
                  </a:lnTo>
                  <a:lnTo>
                    <a:pt x="834" y="318"/>
                  </a:lnTo>
                  <a:lnTo>
                    <a:pt x="839" y="315"/>
                  </a:lnTo>
                  <a:lnTo>
                    <a:pt x="841" y="313"/>
                  </a:lnTo>
                  <a:lnTo>
                    <a:pt x="841" y="309"/>
                  </a:lnTo>
                  <a:lnTo>
                    <a:pt x="839" y="305"/>
                  </a:lnTo>
                  <a:lnTo>
                    <a:pt x="834" y="300"/>
                  </a:lnTo>
                  <a:lnTo>
                    <a:pt x="827" y="298"/>
                  </a:lnTo>
                  <a:lnTo>
                    <a:pt x="825" y="296"/>
                  </a:lnTo>
                  <a:lnTo>
                    <a:pt x="817" y="294"/>
                  </a:lnTo>
                  <a:lnTo>
                    <a:pt x="810" y="291"/>
                  </a:lnTo>
                  <a:lnTo>
                    <a:pt x="803" y="291"/>
                  </a:lnTo>
                  <a:lnTo>
                    <a:pt x="796" y="289"/>
                  </a:lnTo>
                  <a:lnTo>
                    <a:pt x="790" y="289"/>
                  </a:lnTo>
                  <a:lnTo>
                    <a:pt x="784" y="286"/>
                  </a:lnTo>
                  <a:lnTo>
                    <a:pt x="775" y="286"/>
                  </a:lnTo>
                  <a:lnTo>
                    <a:pt x="770" y="284"/>
                  </a:lnTo>
                  <a:lnTo>
                    <a:pt x="750" y="284"/>
                  </a:lnTo>
                  <a:lnTo>
                    <a:pt x="760" y="279"/>
                  </a:lnTo>
                  <a:lnTo>
                    <a:pt x="774" y="274"/>
                  </a:lnTo>
                  <a:lnTo>
                    <a:pt x="784" y="269"/>
                  </a:lnTo>
                  <a:lnTo>
                    <a:pt x="792" y="260"/>
                  </a:lnTo>
                  <a:lnTo>
                    <a:pt x="799" y="253"/>
                  </a:lnTo>
                  <a:lnTo>
                    <a:pt x="804" y="246"/>
                  </a:lnTo>
                  <a:lnTo>
                    <a:pt x="806" y="239"/>
                  </a:lnTo>
                  <a:lnTo>
                    <a:pt x="806" y="234"/>
                  </a:lnTo>
                  <a:lnTo>
                    <a:pt x="803" y="233"/>
                  </a:lnTo>
                  <a:lnTo>
                    <a:pt x="799" y="231"/>
                  </a:lnTo>
                  <a:lnTo>
                    <a:pt x="795" y="229"/>
                  </a:lnTo>
                  <a:lnTo>
                    <a:pt x="790" y="229"/>
                  </a:lnTo>
                  <a:lnTo>
                    <a:pt x="782" y="227"/>
                  </a:lnTo>
                  <a:lnTo>
                    <a:pt x="775" y="227"/>
                  </a:lnTo>
                  <a:lnTo>
                    <a:pt x="767" y="225"/>
                  </a:lnTo>
                  <a:lnTo>
                    <a:pt x="758" y="223"/>
                  </a:lnTo>
                  <a:lnTo>
                    <a:pt x="750" y="223"/>
                  </a:lnTo>
                  <a:lnTo>
                    <a:pt x="742" y="223"/>
                  </a:lnTo>
                  <a:lnTo>
                    <a:pt x="704" y="223"/>
                  </a:lnTo>
                  <a:lnTo>
                    <a:pt x="712" y="218"/>
                  </a:lnTo>
                  <a:lnTo>
                    <a:pt x="724" y="209"/>
                  </a:lnTo>
                  <a:lnTo>
                    <a:pt x="735" y="199"/>
                  </a:lnTo>
                  <a:lnTo>
                    <a:pt x="750" y="189"/>
                  </a:lnTo>
                  <a:lnTo>
                    <a:pt x="758" y="179"/>
                  </a:lnTo>
                  <a:lnTo>
                    <a:pt x="764" y="169"/>
                  </a:lnTo>
                  <a:lnTo>
                    <a:pt x="770" y="157"/>
                  </a:lnTo>
                  <a:lnTo>
                    <a:pt x="767" y="152"/>
                  </a:lnTo>
                  <a:lnTo>
                    <a:pt x="760" y="147"/>
                  </a:lnTo>
                  <a:lnTo>
                    <a:pt x="758" y="143"/>
                  </a:lnTo>
                  <a:lnTo>
                    <a:pt x="752" y="143"/>
                  </a:lnTo>
                  <a:lnTo>
                    <a:pt x="746" y="143"/>
                  </a:lnTo>
                  <a:lnTo>
                    <a:pt x="738" y="142"/>
                  </a:lnTo>
                  <a:lnTo>
                    <a:pt x="730" y="143"/>
                  </a:lnTo>
                  <a:lnTo>
                    <a:pt x="720" y="143"/>
                  </a:lnTo>
                  <a:lnTo>
                    <a:pt x="712" y="143"/>
                  </a:lnTo>
                  <a:lnTo>
                    <a:pt x="706" y="147"/>
                  </a:lnTo>
                  <a:lnTo>
                    <a:pt x="695" y="150"/>
                  </a:lnTo>
                  <a:lnTo>
                    <a:pt x="686" y="152"/>
                  </a:lnTo>
                  <a:lnTo>
                    <a:pt x="678" y="152"/>
                  </a:lnTo>
                  <a:lnTo>
                    <a:pt x="670" y="157"/>
                  </a:lnTo>
                  <a:lnTo>
                    <a:pt x="663" y="160"/>
                  </a:lnTo>
                  <a:lnTo>
                    <a:pt x="655" y="163"/>
                  </a:lnTo>
                  <a:lnTo>
                    <a:pt x="656" y="155"/>
                  </a:lnTo>
                  <a:lnTo>
                    <a:pt x="657" y="143"/>
                  </a:lnTo>
                  <a:lnTo>
                    <a:pt x="660" y="133"/>
                  </a:lnTo>
                  <a:lnTo>
                    <a:pt x="663" y="120"/>
                  </a:lnTo>
                  <a:lnTo>
                    <a:pt x="665" y="112"/>
                  </a:lnTo>
                  <a:lnTo>
                    <a:pt x="665" y="100"/>
                  </a:lnTo>
                  <a:lnTo>
                    <a:pt x="663" y="93"/>
                  </a:lnTo>
                  <a:lnTo>
                    <a:pt x="653" y="84"/>
                  </a:lnTo>
                  <a:lnTo>
                    <a:pt x="645" y="84"/>
                  </a:lnTo>
                  <a:lnTo>
                    <a:pt x="640" y="86"/>
                  </a:lnTo>
                  <a:lnTo>
                    <a:pt x="635" y="86"/>
                  </a:lnTo>
                  <a:lnTo>
                    <a:pt x="629" y="90"/>
                  </a:lnTo>
                  <a:lnTo>
                    <a:pt x="623" y="93"/>
                  </a:lnTo>
                  <a:lnTo>
                    <a:pt x="615" y="98"/>
                  </a:lnTo>
                  <a:lnTo>
                    <a:pt x="609" y="100"/>
                  </a:lnTo>
                  <a:lnTo>
                    <a:pt x="600" y="105"/>
                  </a:lnTo>
                  <a:lnTo>
                    <a:pt x="593" y="112"/>
                  </a:lnTo>
                  <a:lnTo>
                    <a:pt x="585" y="114"/>
                  </a:lnTo>
                  <a:lnTo>
                    <a:pt x="579" y="118"/>
                  </a:lnTo>
                  <a:lnTo>
                    <a:pt x="569" y="128"/>
                  </a:lnTo>
                  <a:lnTo>
                    <a:pt x="565" y="131"/>
                  </a:lnTo>
                  <a:lnTo>
                    <a:pt x="561" y="136"/>
                  </a:lnTo>
                  <a:lnTo>
                    <a:pt x="565" y="120"/>
                  </a:lnTo>
                  <a:lnTo>
                    <a:pt x="565" y="107"/>
                  </a:lnTo>
                  <a:lnTo>
                    <a:pt x="568" y="91"/>
                  </a:lnTo>
                  <a:lnTo>
                    <a:pt x="565" y="75"/>
                  </a:lnTo>
                  <a:lnTo>
                    <a:pt x="565" y="62"/>
                  </a:lnTo>
                  <a:lnTo>
                    <a:pt x="561" y="51"/>
                  </a:lnTo>
                  <a:lnTo>
                    <a:pt x="557" y="42"/>
                  </a:lnTo>
                  <a:lnTo>
                    <a:pt x="551" y="36"/>
                  </a:lnTo>
                  <a:lnTo>
                    <a:pt x="541" y="36"/>
                  </a:lnTo>
                  <a:lnTo>
                    <a:pt x="531" y="37"/>
                  </a:lnTo>
                  <a:lnTo>
                    <a:pt x="518" y="42"/>
                  </a:lnTo>
                  <a:lnTo>
                    <a:pt x="506" y="48"/>
                  </a:lnTo>
                  <a:lnTo>
                    <a:pt x="493" y="53"/>
                  </a:lnTo>
                  <a:lnTo>
                    <a:pt x="485" y="61"/>
                  </a:lnTo>
                  <a:lnTo>
                    <a:pt x="476" y="67"/>
                  </a:lnTo>
                  <a:lnTo>
                    <a:pt x="472" y="70"/>
                  </a:lnTo>
                  <a:lnTo>
                    <a:pt x="472" y="56"/>
                  </a:lnTo>
                  <a:lnTo>
                    <a:pt x="466" y="45"/>
                  </a:lnTo>
                  <a:lnTo>
                    <a:pt x="462" y="34"/>
                  </a:lnTo>
                  <a:lnTo>
                    <a:pt x="457" y="24"/>
                  </a:lnTo>
                  <a:lnTo>
                    <a:pt x="450" y="15"/>
                  </a:lnTo>
                  <a:lnTo>
                    <a:pt x="441" y="8"/>
                  </a:lnTo>
                  <a:lnTo>
                    <a:pt x="430" y="2"/>
                  </a:lnTo>
                  <a:lnTo>
                    <a:pt x="420" y="0"/>
                  </a:lnTo>
                  <a:lnTo>
                    <a:pt x="409" y="4"/>
                  </a:lnTo>
                  <a:lnTo>
                    <a:pt x="401" y="8"/>
                  </a:lnTo>
                  <a:lnTo>
                    <a:pt x="394" y="15"/>
                  </a:lnTo>
                  <a:lnTo>
                    <a:pt x="388" y="24"/>
                  </a:lnTo>
                  <a:lnTo>
                    <a:pt x="382" y="34"/>
                  </a:lnTo>
                  <a:lnTo>
                    <a:pt x="380" y="46"/>
                  </a:lnTo>
                  <a:lnTo>
                    <a:pt x="375" y="58"/>
                  </a:lnTo>
                  <a:lnTo>
                    <a:pt x="370" y="56"/>
                  </a:lnTo>
                  <a:lnTo>
                    <a:pt x="362" y="51"/>
                  </a:lnTo>
                  <a:lnTo>
                    <a:pt x="355" y="43"/>
                  </a:lnTo>
                  <a:lnTo>
                    <a:pt x="346" y="37"/>
                  </a:lnTo>
                  <a:lnTo>
                    <a:pt x="337" y="32"/>
                  </a:lnTo>
                  <a:lnTo>
                    <a:pt x="326" y="28"/>
                  </a:lnTo>
                  <a:lnTo>
                    <a:pt x="318" y="27"/>
                  </a:lnTo>
                  <a:lnTo>
                    <a:pt x="310" y="27"/>
                  </a:lnTo>
                  <a:lnTo>
                    <a:pt x="306" y="28"/>
                  </a:lnTo>
                  <a:lnTo>
                    <a:pt x="302" y="34"/>
                  </a:lnTo>
                  <a:lnTo>
                    <a:pt x="302" y="46"/>
                  </a:lnTo>
                  <a:lnTo>
                    <a:pt x="306" y="58"/>
                  </a:lnTo>
                  <a:lnTo>
                    <a:pt x="310" y="72"/>
                  </a:lnTo>
                  <a:lnTo>
                    <a:pt x="315" y="88"/>
                  </a:lnTo>
                  <a:lnTo>
                    <a:pt x="319" y="103"/>
                  </a:lnTo>
                  <a:lnTo>
                    <a:pt x="326" y="114"/>
                  </a:lnTo>
                  <a:lnTo>
                    <a:pt x="321" y="112"/>
                  </a:lnTo>
                  <a:lnTo>
                    <a:pt x="315" y="107"/>
                  </a:lnTo>
                  <a:lnTo>
                    <a:pt x="309" y="103"/>
                  </a:lnTo>
                  <a:lnTo>
                    <a:pt x="301" y="98"/>
                  </a:lnTo>
                  <a:lnTo>
                    <a:pt x="294" y="91"/>
                  </a:lnTo>
                  <a:lnTo>
                    <a:pt x="286" y="84"/>
                  </a:lnTo>
                  <a:lnTo>
                    <a:pt x="278" y="79"/>
                  </a:lnTo>
                  <a:lnTo>
                    <a:pt x="269" y="72"/>
                  </a:lnTo>
                  <a:lnTo>
                    <a:pt x="261" y="69"/>
                  </a:lnTo>
                  <a:lnTo>
                    <a:pt x="251" y="65"/>
                  </a:lnTo>
                  <a:lnTo>
                    <a:pt x="245" y="60"/>
                  </a:lnTo>
                  <a:lnTo>
                    <a:pt x="235" y="56"/>
                  </a:lnTo>
                  <a:lnTo>
                    <a:pt x="228" y="53"/>
                  </a:lnTo>
                  <a:lnTo>
                    <a:pt x="223" y="53"/>
                  </a:lnTo>
                  <a:lnTo>
                    <a:pt x="215" y="51"/>
                  </a:lnTo>
                  <a:lnTo>
                    <a:pt x="211" y="53"/>
                  </a:lnTo>
                  <a:lnTo>
                    <a:pt x="204" y="58"/>
                  </a:lnTo>
                  <a:lnTo>
                    <a:pt x="200" y="65"/>
                  </a:lnTo>
                  <a:lnTo>
                    <a:pt x="200" y="72"/>
                  </a:lnTo>
                  <a:lnTo>
                    <a:pt x="206" y="82"/>
                  </a:lnTo>
                  <a:lnTo>
                    <a:pt x="211" y="91"/>
                  </a:lnTo>
                  <a:lnTo>
                    <a:pt x="218" y="103"/>
                  </a:lnTo>
                  <a:lnTo>
                    <a:pt x="223" y="112"/>
                  </a:lnTo>
                  <a:lnTo>
                    <a:pt x="227" y="118"/>
                  </a:lnTo>
                  <a:lnTo>
                    <a:pt x="223" y="114"/>
                  </a:lnTo>
                  <a:lnTo>
                    <a:pt x="220" y="112"/>
                  </a:lnTo>
                  <a:lnTo>
                    <a:pt x="211" y="103"/>
                  </a:lnTo>
                  <a:lnTo>
                    <a:pt x="204" y="100"/>
                  </a:lnTo>
                  <a:lnTo>
                    <a:pt x="198" y="98"/>
                  </a:lnTo>
                  <a:lnTo>
                    <a:pt x="191" y="93"/>
                  </a:lnTo>
                  <a:lnTo>
                    <a:pt x="186" y="90"/>
                  </a:lnTo>
                  <a:lnTo>
                    <a:pt x="176" y="86"/>
                  </a:lnTo>
                  <a:lnTo>
                    <a:pt x="172" y="84"/>
                  </a:lnTo>
                  <a:lnTo>
                    <a:pt x="166" y="82"/>
                  </a:lnTo>
                  <a:lnTo>
                    <a:pt x="159" y="82"/>
                  </a:lnTo>
                  <a:lnTo>
                    <a:pt x="155" y="81"/>
                  </a:lnTo>
                  <a:lnTo>
                    <a:pt x="151" y="82"/>
                  </a:lnTo>
                  <a:lnTo>
                    <a:pt x="146" y="82"/>
                  </a:lnTo>
                  <a:lnTo>
                    <a:pt x="143" y="84"/>
                  </a:lnTo>
                  <a:lnTo>
                    <a:pt x="140" y="91"/>
                  </a:lnTo>
                  <a:lnTo>
                    <a:pt x="143" y="100"/>
                  </a:lnTo>
                  <a:lnTo>
                    <a:pt x="148" y="112"/>
                  </a:lnTo>
                  <a:lnTo>
                    <a:pt x="155" y="122"/>
                  </a:lnTo>
                  <a:lnTo>
                    <a:pt x="166" y="133"/>
                  </a:lnTo>
                  <a:lnTo>
                    <a:pt x="172" y="143"/>
                  </a:lnTo>
                  <a:lnTo>
                    <a:pt x="180" y="152"/>
                  </a:lnTo>
                  <a:lnTo>
                    <a:pt x="186" y="160"/>
                  </a:lnTo>
                  <a:lnTo>
                    <a:pt x="176" y="155"/>
                  </a:lnTo>
                  <a:lnTo>
                    <a:pt x="170" y="152"/>
                  </a:lnTo>
                  <a:lnTo>
                    <a:pt x="160" y="147"/>
                  </a:lnTo>
                  <a:lnTo>
                    <a:pt x="151" y="142"/>
                  </a:lnTo>
                  <a:lnTo>
                    <a:pt x="142" y="138"/>
                  </a:lnTo>
                  <a:lnTo>
                    <a:pt x="132" y="133"/>
                  </a:lnTo>
                  <a:lnTo>
                    <a:pt x="122" y="131"/>
                  </a:lnTo>
                  <a:lnTo>
                    <a:pt x="111" y="127"/>
                  </a:lnTo>
                  <a:lnTo>
                    <a:pt x="103" y="124"/>
                  </a:lnTo>
                  <a:lnTo>
                    <a:pt x="96" y="122"/>
                  </a:lnTo>
                  <a:lnTo>
                    <a:pt x="88" y="120"/>
                  </a:lnTo>
                  <a:lnTo>
                    <a:pt x="80" y="119"/>
                  </a:lnTo>
                  <a:lnTo>
                    <a:pt x="73" y="118"/>
                  </a:lnTo>
                  <a:lnTo>
                    <a:pt x="68" y="119"/>
                  </a:lnTo>
                  <a:lnTo>
                    <a:pt x="65" y="120"/>
                  </a:lnTo>
                  <a:lnTo>
                    <a:pt x="64" y="122"/>
                  </a:lnTo>
                  <a:lnTo>
                    <a:pt x="64" y="129"/>
                  </a:lnTo>
                  <a:lnTo>
                    <a:pt x="68" y="138"/>
                  </a:lnTo>
                  <a:lnTo>
                    <a:pt x="76" y="151"/>
                  </a:lnTo>
                  <a:lnTo>
                    <a:pt x="85" y="162"/>
                  </a:lnTo>
                  <a:lnTo>
                    <a:pt x="96" y="174"/>
                  </a:lnTo>
                  <a:lnTo>
                    <a:pt x="111" y="188"/>
                  </a:lnTo>
                  <a:lnTo>
                    <a:pt x="122" y="195"/>
                  </a:lnTo>
                  <a:lnTo>
                    <a:pt x="132" y="204"/>
                  </a:lnTo>
                  <a:close/>
                </a:path>
              </a:pathLst>
            </a:custGeom>
            <a:solidFill>
              <a:srgbClr val="FFFF8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GB" sz="1349"/>
            </a:p>
          </p:txBody>
        </p:sp>
        <p:sp>
          <p:nvSpPr>
            <p:cNvPr id="39" name="Freeform 21">
              <a:extLst>
                <a:ext uri="{FF2B5EF4-FFF2-40B4-BE49-F238E27FC236}">
                  <a16:creationId xmlns:a16="http://schemas.microsoft.com/office/drawing/2014/main" id="{D82189C2-165F-4245-9127-60CE77537EE8}"/>
                </a:ext>
              </a:extLst>
            </p:cNvPr>
            <p:cNvSpPr>
              <a:spLocks/>
            </p:cNvSpPr>
            <p:nvPr/>
          </p:nvSpPr>
          <p:spPr bwMode="auto">
            <a:xfrm>
              <a:off x="-82377" y="5819765"/>
              <a:ext cx="275585" cy="213754"/>
            </a:xfrm>
            <a:custGeom>
              <a:avLst/>
              <a:gdLst>
                <a:gd name="T0" fmla="*/ 226 w 553"/>
                <a:gd name="T1" fmla="*/ 66 h 390"/>
                <a:gd name="T2" fmla="*/ 251 w 553"/>
                <a:gd name="T3" fmla="*/ 79 h 390"/>
                <a:gd name="T4" fmla="*/ 263 w 553"/>
                <a:gd name="T5" fmla="*/ 72 h 390"/>
                <a:gd name="T6" fmla="*/ 279 w 553"/>
                <a:gd name="T7" fmla="*/ 76 h 390"/>
                <a:gd name="T8" fmla="*/ 298 w 553"/>
                <a:gd name="T9" fmla="*/ 76 h 390"/>
                <a:gd name="T10" fmla="*/ 346 w 553"/>
                <a:gd name="T11" fmla="*/ 22 h 390"/>
                <a:gd name="T12" fmla="*/ 323 w 553"/>
                <a:gd name="T13" fmla="*/ 80 h 390"/>
                <a:gd name="T14" fmla="*/ 334 w 553"/>
                <a:gd name="T15" fmla="*/ 94 h 390"/>
                <a:gd name="T16" fmla="*/ 364 w 553"/>
                <a:gd name="T17" fmla="*/ 79 h 390"/>
                <a:gd name="T18" fmla="*/ 353 w 553"/>
                <a:gd name="T19" fmla="*/ 96 h 390"/>
                <a:gd name="T20" fmla="*/ 366 w 553"/>
                <a:gd name="T21" fmla="*/ 110 h 390"/>
                <a:gd name="T22" fmla="*/ 381 w 553"/>
                <a:gd name="T23" fmla="*/ 119 h 390"/>
                <a:gd name="T24" fmla="*/ 392 w 553"/>
                <a:gd name="T25" fmla="*/ 132 h 390"/>
                <a:gd name="T26" fmla="*/ 401 w 553"/>
                <a:gd name="T27" fmla="*/ 148 h 390"/>
                <a:gd name="T28" fmla="*/ 453 w 553"/>
                <a:gd name="T29" fmla="*/ 141 h 390"/>
                <a:gd name="T30" fmla="*/ 528 w 553"/>
                <a:gd name="T31" fmla="*/ 129 h 390"/>
                <a:gd name="T32" fmla="*/ 504 w 553"/>
                <a:gd name="T33" fmla="*/ 134 h 390"/>
                <a:gd name="T34" fmla="*/ 438 w 553"/>
                <a:gd name="T35" fmla="*/ 148 h 390"/>
                <a:gd name="T36" fmla="*/ 410 w 553"/>
                <a:gd name="T37" fmla="*/ 167 h 390"/>
                <a:gd name="T38" fmla="*/ 450 w 553"/>
                <a:gd name="T39" fmla="*/ 179 h 390"/>
                <a:gd name="T40" fmla="*/ 470 w 553"/>
                <a:gd name="T41" fmla="*/ 184 h 390"/>
                <a:gd name="T42" fmla="*/ 418 w 553"/>
                <a:gd name="T43" fmla="*/ 187 h 390"/>
                <a:gd name="T44" fmla="*/ 405 w 553"/>
                <a:gd name="T45" fmla="*/ 208 h 390"/>
                <a:gd name="T46" fmla="*/ 402 w 553"/>
                <a:gd name="T47" fmla="*/ 227 h 390"/>
                <a:gd name="T48" fmla="*/ 386 w 553"/>
                <a:gd name="T49" fmla="*/ 234 h 390"/>
                <a:gd name="T50" fmla="*/ 401 w 553"/>
                <a:gd name="T51" fmla="*/ 252 h 390"/>
                <a:gd name="T52" fmla="*/ 381 w 553"/>
                <a:gd name="T53" fmla="*/ 246 h 390"/>
                <a:gd name="T54" fmla="*/ 364 w 553"/>
                <a:gd name="T55" fmla="*/ 248 h 390"/>
                <a:gd name="T56" fmla="*/ 369 w 553"/>
                <a:gd name="T57" fmla="*/ 270 h 390"/>
                <a:gd name="T58" fmla="*/ 425 w 553"/>
                <a:gd name="T59" fmla="*/ 335 h 390"/>
                <a:gd name="T60" fmla="*/ 390 w 553"/>
                <a:gd name="T61" fmla="*/ 303 h 390"/>
                <a:gd name="T62" fmla="*/ 346 w 553"/>
                <a:gd name="T63" fmla="*/ 262 h 390"/>
                <a:gd name="T64" fmla="*/ 333 w 553"/>
                <a:gd name="T65" fmla="*/ 281 h 390"/>
                <a:gd name="T66" fmla="*/ 361 w 553"/>
                <a:gd name="T67" fmla="*/ 360 h 390"/>
                <a:gd name="T68" fmla="*/ 305 w 553"/>
                <a:gd name="T69" fmla="*/ 265 h 390"/>
                <a:gd name="T70" fmla="*/ 273 w 553"/>
                <a:gd name="T71" fmla="*/ 295 h 390"/>
                <a:gd name="T72" fmla="*/ 258 w 553"/>
                <a:gd name="T73" fmla="*/ 265 h 390"/>
                <a:gd name="T74" fmla="*/ 237 w 553"/>
                <a:gd name="T75" fmla="*/ 258 h 390"/>
                <a:gd name="T76" fmla="*/ 210 w 553"/>
                <a:gd name="T77" fmla="*/ 298 h 390"/>
                <a:gd name="T78" fmla="*/ 195 w 553"/>
                <a:gd name="T79" fmla="*/ 335 h 390"/>
                <a:gd name="T80" fmla="*/ 213 w 553"/>
                <a:gd name="T81" fmla="*/ 247 h 390"/>
                <a:gd name="T82" fmla="*/ 147 w 553"/>
                <a:gd name="T83" fmla="*/ 295 h 390"/>
                <a:gd name="T84" fmla="*/ 175 w 553"/>
                <a:gd name="T85" fmla="*/ 252 h 390"/>
                <a:gd name="T86" fmla="*/ 180 w 553"/>
                <a:gd name="T87" fmla="*/ 228 h 390"/>
                <a:gd name="T88" fmla="*/ 168 w 553"/>
                <a:gd name="T89" fmla="*/ 215 h 390"/>
                <a:gd name="T90" fmla="*/ 136 w 553"/>
                <a:gd name="T91" fmla="*/ 211 h 390"/>
                <a:gd name="T92" fmla="*/ 64 w 553"/>
                <a:gd name="T93" fmla="*/ 227 h 390"/>
                <a:gd name="T94" fmla="*/ 33 w 553"/>
                <a:gd name="T95" fmla="*/ 234 h 390"/>
                <a:gd name="T96" fmla="*/ 112 w 553"/>
                <a:gd name="T97" fmla="*/ 209 h 390"/>
                <a:gd name="T98" fmla="*/ 156 w 553"/>
                <a:gd name="T99" fmla="*/ 190 h 390"/>
                <a:gd name="T100" fmla="*/ 139 w 553"/>
                <a:gd name="T101" fmla="*/ 165 h 390"/>
                <a:gd name="T102" fmla="*/ 104 w 553"/>
                <a:gd name="T103" fmla="*/ 161 h 390"/>
                <a:gd name="T104" fmla="*/ 146 w 553"/>
                <a:gd name="T105" fmla="*/ 152 h 390"/>
                <a:gd name="T106" fmla="*/ 155 w 553"/>
                <a:gd name="T107" fmla="*/ 139 h 390"/>
                <a:gd name="T108" fmla="*/ 158 w 553"/>
                <a:gd name="T109" fmla="*/ 122 h 390"/>
                <a:gd name="T110" fmla="*/ 130 w 553"/>
                <a:gd name="T111" fmla="*/ 100 h 390"/>
                <a:gd name="T112" fmla="*/ 78 w 553"/>
                <a:gd name="T113" fmla="*/ 61 h 390"/>
                <a:gd name="T114" fmla="*/ 88 w 553"/>
                <a:gd name="T115" fmla="*/ 68 h 390"/>
                <a:gd name="T116" fmla="*/ 139 w 553"/>
                <a:gd name="T117" fmla="*/ 96 h 390"/>
                <a:gd name="T118" fmla="*/ 178 w 553"/>
                <a:gd name="T119" fmla="*/ 104 h 390"/>
                <a:gd name="T120" fmla="*/ 184 w 553"/>
                <a:gd name="T121" fmla="*/ 94 h 390"/>
                <a:gd name="T122" fmla="*/ 206 w 553"/>
                <a:gd name="T123" fmla="*/ 89 h 390"/>
                <a:gd name="T124" fmla="*/ 164 w 553"/>
                <a:gd name="T125" fmla="*/ 0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553" h="390">
                  <a:moveTo>
                    <a:pt x="164" y="0"/>
                  </a:moveTo>
                  <a:lnTo>
                    <a:pt x="178" y="17"/>
                  </a:lnTo>
                  <a:lnTo>
                    <a:pt x="194" y="33"/>
                  </a:lnTo>
                  <a:lnTo>
                    <a:pt x="206" y="47"/>
                  </a:lnTo>
                  <a:lnTo>
                    <a:pt x="214" y="58"/>
                  </a:lnTo>
                  <a:lnTo>
                    <a:pt x="226" y="66"/>
                  </a:lnTo>
                  <a:lnTo>
                    <a:pt x="235" y="74"/>
                  </a:lnTo>
                  <a:lnTo>
                    <a:pt x="241" y="79"/>
                  </a:lnTo>
                  <a:lnTo>
                    <a:pt x="245" y="80"/>
                  </a:lnTo>
                  <a:lnTo>
                    <a:pt x="249" y="80"/>
                  </a:lnTo>
                  <a:lnTo>
                    <a:pt x="249" y="79"/>
                  </a:lnTo>
                  <a:lnTo>
                    <a:pt x="251" y="79"/>
                  </a:lnTo>
                  <a:lnTo>
                    <a:pt x="255" y="77"/>
                  </a:lnTo>
                  <a:lnTo>
                    <a:pt x="258" y="76"/>
                  </a:lnTo>
                  <a:lnTo>
                    <a:pt x="258" y="75"/>
                  </a:lnTo>
                  <a:lnTo>
                    <a:pt x="259" y="72"/>
                  </a:lnTo>
                  <a:lnTo>
                    <a:pt x="259" y="70"/>
                  </a:lnTo>
                  <a:lnTo>
                    <a:pt x="263" y="72"/>
                  </a:lnTo>
                  <a:lnTo>
                    <a:pt x="265" y="75"/>
                  </a:lnTo>
                  <a:lnTo>
                    <a:pt x="269" y="76"/>
                  </a:lnTo>
                  <a:lnTo>
                    <a:pt x="270" y="77"/>
                  </a:lnTo>
                  <a:lnTo>
                    <a:pt x="275" y="79"/>
                  </a:lnTo>
                  <a:lnTo>
                    <a:pt x="278" y="77"/>
                  </a:lnTo>
                  <a:lnTo>
                    <a:pt x="279" y="76"/>
                  </a:lnTo>
                  <a:lnTo>
                    <a:pt x="283" y="72"/>
                  </a:lnTo>
                  <a:lnTo>
                    <a:pt x="283" y="79"/>
                  </a:lnTo>
                  <a:lnTo>
                    <a:pt x="286" y="80"/>
                  </a:lnTo>
                  <a:lnTo>
                    <a:pt x="291" y="80"/>
                  </a:lnTo>
                  <a:lnTo>
                    <a:pt x="291" y="79"/>
                  </a:lnTo>
                  <a:lnTo>
                    <a:pt x="298" y="76"/>
                  </a:lnTo>
                  <a:lnTo>
                    <a:pt x="303" y="72"/>
                  </a:lnTo>
                  <a:lnTo>
                    <a:pt x="311" y="66"/>
                  </a:lnTo>
                  <a:lnTo>
                    <a:pt x="319" y="58"/>
                  </a:lnTo>
                  <a:lnTo>
                    <a:pt x="329" y="47"/>
                  </a:lnTo>
                  <a:lnTo>
                    <a:pt x="338" y="36"/>
                  </a:lnTo>
                  <a:lnTo>
                    <a:pt x="346" y="22"/>
                  </a:lnTo>
                  <a:lnTo>
                    <a:pt x="341" y="33"/>
                  </a:lnTo>
                  <a:lnTo>
                    <a:pt x="335" y="44"/>
                  </a:lnTo>
                  <a:lnTo>
                    <a:pt x="331" y="57"/>
                  </a:lnTo>
                  <a:lnTo>
                    <a:pt x="329" y="66"/>
                  </a:lnTo>
                  <a:lnTo>
                    <a:pt x="326" y="75"/>
                  </a:lnTo>
                  <a:lnTo>
                    <a:pt x="323" y="80"/>
                  </a:lnTo>
                  <a:lnTo>
                    <a:pt x="321" y="85"/>
                  </a:lnTo>
                  <a:lnTo>
                    <a:pt x="321" y="87"/>
                  </a:lnTo>
                  <a:lnTo>
                    <a:pt x="323" y="87"/>
                  </a:lnTo>
                  <a:lnTo>
                    <a:pt x="326" y="89"/>
                  </a:lnTo>
                  <a:lnTo>
                    <a:pt x="330" y="90"/>
                  </a:lnTo>
                  <a:lnTo>
                    <a:pt x="334" y="94"/>
                  </a:lnTo>
                  <a:lnTo>
                    <a:pt x="335" y="94"/>
                  </a:lnTo>
                  <a:lnTo>
                    <a:pt x="338" y="93"/>
                  </a:lnTo>
                  <a:lnTo>
                    <a:pt x="344" y="89"/>
                  </a:lnTo>
                  <a:lnTo>
                    <a:pt x="349" y="85"/>
                  </a:lnTo>
                  <a:lnTo>
                    <a:pt x="356" y="82"/>
                  </a:lnTo>
                  <a:lnTo>
                    <a:pt x="364" y="79"/>
                  </a:lnTo>
                  <a:lnTo>
                    <a:pt x="373" y="74"/>
                  </a:lnTo>
                  <a:lnTo>
                    <a:pt x="381" y="70"/>
                  </a:lnTo>
                  <a:lnTo>
                    <a:pt x="370" y="76"/>
                  </a:lnTo>
                  <a:lnTo>
                    <a:pt x="358" y="89"/>
                  </a:lnTo>
                  <a:lnTo>
                    <a:pt x="354" y="94"/>
                  </a:lnTo>
                  <a:lnTo>
                    <a:pt x="353" y="96"/>
                  </a:lnTo>
                  <a:lnTo>
                    <a:pt x="353" y="100"/>
                  </a:lnTo>
                  <a:lnTo>
                    <a:pt x="354" y="100"/>
                  </a:lnTo>
                  <a:lnTo>
                    <a:pt x="356" y="101"/>
                  </a:lnTo>
                  <a:lnTo>
                    <a:pt x="358" y="103"/>
                  </a:lnTo>
                  <a:lnTo>
                    <a:pt x="364" y="108"/>
                  </a:lnTo>
                  <a:lnTo>
                    <a:pt x="366" y="110"/>
                  </a:lnTo>
                  <a:lnTo>
                    <a:pt x="370" y="112"/>
                  </a:lnTo>
                  <a:lnTo>
                    <a:pt x="373" y="113"/>
                  </a:lnTo>
                  <a:lnTo>
                    <a:pt x="373" y="115"/>
                  </a:lnTo>
                  <a:lnTo>
                    <a:pt x="374" y="115"/>
                  </a:lnTo>
                  <a:lnTo>
                    <a:pt x="378" y="118"/>
                  </a:lnTo>
                  <a:lnTo>
                    <a:pt x="381" y="119"/>
                  </a:lnTo>
                  <a:lnTo>
                    <a:pt x="382" y="122"/>
                  </a:lnTo>
                  <a:lnTo>
                    <a:pt x="385" y="122"/>
                  </a:lnTo>
                  <a:lnTo>
                    <a:pt x="386" y="124"/>
                  </a:lnTo>
                  <a:lnTo>
                    <a:pt x="390" y="127"/>
                  </a:lnTo>
                  <a:lnTo>
                    <a:pt x="390" y="129"/>
                  </a:lnTo>
                  <a:lnTo>
                    <a:pt x="392" y="132"/>
                  </a:lnTo>
                  <a:lnTo>
                    <a:pt x="393" y="134"/>
                  </a:lnTo>
                  <a:lnTo>
                    <a:pt x="393" y="137"/>
                  </a:lnTo>
                  <a:lnTo>
                    <a:pt x="396" y="137"/>
                  </a:lnTo>
                  <a:lnTo>
                    <a:pt x="397" y="141"/>
                  </a:lnTo>
                  <a:lnTo>
                    <a:pt x="401" y="142"/>
                  </a:lnTo>
                  <a:lnTo>
                    <a:pt x="401" y="148"/>
                  </a:lnTo>
                  <a:lnTo>
                    <a:pt x="410" y="148"/>
                  </a:lnTo>
                  <a:lnTo>
                    <a:pt x="418" y="146"/>
                  </a:lnTo>
                  <a:lnTo>
                    <a:pt x="425" y="144"/>
                  </a:lnTo>
                  <a:lnTo>
                    <a:pt x="434" y="144"/>
                  </a:lnTo>
                  <a:lnTo>
                    <a:pt x="445" y="142"/>
                  </a:lnTo>
                  <a:lnTo>
                    <a:pt x="453" y="141"/>
                  </a:lnTo>
                  <a:lnTo>
                    <a:pt x="468" y="139"/>
                  </a:lnTo>
                  <a:lnTo>
                    <a:pt x="478" y="137"/>
                  </a:lnTo>
                  <a:lnTo>
                    <a:pt x="491" y="134"/>
                  </a:lnTo>
                  <a:lnTo>
                    <a:pt x="504" y="134"/>
                  </a:lnTo>
                  <a:lnTo>
                    <a:pt x="516" y="132"/>
                  </a:lnTo>
                  <a:lnTo>
                    <a:pt x="528" y="129"/>
                  </a:lnTo>
                  <a:lnTo>
                    <a:pt x="541" y="129"/>
                  </a:lnTo>
                  <a:lnTo>
                    <a:pt x="553" y="127"/>
                  </a:lnTo>
                  <a:lnTo>
                    <a:pt x="541" y="129"/>
                  </a:lnTo>
                  <a:lnTo>
                    <a:pt x="528" y="129"/>
                  </a:lnTo>
                  <a:lnTo>
                    <a:pt x="517" y="132"/>
                  </a:lnTo>
                  <a:lnTo>
                    <a:pt x="504" y="134"/>
                  </a:lnTo>
                  <a:lnTo>
                    <a:pt x="492" y="134"/>
                  </a:lnTo>
                  <a:lnTo>
                    <a:pt x="478" y="137"/>
                  </a:lnTo>
                  <a:lnTo>
                    <a:pt x="469" y="141"/>
                  </a:lnTo>
                  <a:lnTo>
                    <a:pt x="456" y="142"/>
                  </a:lnTo>
                  <a:lnTo>
                    <a:pt x="446" y="144"/>
                  </a:lnTo>
                  <a:lnTo>
                    <a:pt x="438" y="148"/>
                  </a:lnTo>
                  <a:lnTo>
                    <a:pt x="430" y="151"/>
                  </a:lnTo>
                  <a:lnTo>
                    <a:pt x="422" y="153"/>
                  </a:lnTo>
                  <a:lnTo>
                    <a:pt x="416" y="156"/>
                  </a:lnTo>
                  <a:lnTo>
                    <a:pt x="413" y="158"/>
                  </a:lnTo>
                  <a:lnTo>
                    <a:pt x="410" y="162"/>
                  </a:lnTo>
                  <a:lnTo>
                    <a:pt x="410" y="167"/>
                  </a:lnTo>
                  <a:lnTo>
                    <a:pt x="413" y="172"/>
                  </a:lnTo>
                  <a:lnTo>
                    <a:pt x="416" y="174"/>
                  </a:lnTo>
                  <a:lnTo>
                    <a:pt x="422" y="175"/>
                  </a:lnTo>
                  <a:lnTo>
                    <a:pt x="428" y="176"/>
                  </a:lnTo>
                  <a:lnTo>
                    <a:pt x="436" y="179"/>
                  </a:lnTo>
                  <a:lnTo>
                    <a:pt x="450" y="179"/>
                  </a:lnTo>
                  <a:lnTo>
                    <a:pt x="458" y="180"/>
                  </a:lnTo>
                  <a:lnTo>
                    <a:pt x="469" y="181"/>
                  </a:lnTo>
                  <a:lnTo>
                    <a:pt x="495" y="181"/>
                  </a:lnTo>
                  <a:lnTo>
                    <a:pt x="503" y="184"/>
                  </a:lnTo>
                  <a:lnTo>
                    <a:pt x="516" y="184"/>
                  </a:lnTo>
                  <a:lnTo>
                    <a:pt x="470" y="184"/>
                  </a:lnTo>
                  <a:lnTo>
                    <a:pt x="462" y="185"/>
                  </a:lnTo>
                  <a:lnTo>
                    <a:pt x="446" y="185"/>
                  </a:lnTo>
                  <a:lnTo>
                    <a:pt x="438" y="186"/>
                  </a:lnTo>
                  <a:lnTo>
                    <a:pt x="428" y="186"/>
                  </a:lnTo>
                  <a:lnTo>
                    <a:pt x="422" y="187"/>
                  </a:lnTo>
                  <a:lnTo>
                    <a:pt x="418" y="187"/>
                  </a:lnTo>
                  <a:lnTo>
                    <a:pt x="413" y="189"/>
                  </a:lnTo>
                  <a:lnTo>
                    <a:pt x="410" y="194"/>
                  </a:lnTo>
                  <a:lnTo>
                    <a:pt x="410" y="203"/>
                  </a:lnTo>
                  <a:lnTo>
                    <a:pt x="406" y="204"/>
                  </a:lnTo>
                  <a:lnTo>
                    <a:pt x="406" y="205"/>
                  </a:lnTo>
                  <a:lnTo>
                    <a:pt x="405" y="208"/>
                  </a:lnTo>
                  <a:lnTo>
                    <a:pt x="405" y="210"/>
                  </a:lnTo>
                  <a:lnTo>
                    <a:pt x="401" y="215"/>
                  </a:lnTo>
                  <a:lnTo>
                    <a:pt x="398" y="217"/>
                  </a:lnTo>
                  <a:lnTo>
                    <a:pt x="398" y="220"/>
                  </a:lnTo>
                  <a:lnTo>
                    <a:pt x="401" y="224"/>
                  </a:lnTo>
                  <a:lnTo>
                    <a:pt x="402" y="227"/>
                  </a:lnTo>
                  <a:lnTo>
                    <a:pt x="410" y="229"/>
                  </a:lnTo>
                  <a:lnTo>
                    <a:pt x="396" y="229"/>
                  </a:lnTo>
                  <a:lnTo>
                    <a:pt x="393" y="232"/>
                  </a:lnTo>
                  <a:lnTo>
                    <a:pt x="390" y="232"/>
                  </a:lnTo>
                  <a:lnTo>
                    <a:pt x="390" y="232"/>
                  </a:lnTo>
                  <a:lnTo>
                    <a:pt x="386" y="234"/>
                  </a:lnTo>
                  <a:lnTo>
                    <a:pt x="390" y="234"/>
                  </a:lnTo>
                  <a:lnTo>
                    <a:pt x="390" y="237"/>
                  </a:lnTo>
                  <a:lnTo>
                    <a:pt x="393" y="241"/>
                  </a:lnTo>
                  <a:lnTo>
                    <a:pt x="396" y="246"/>
                  </a:lnTo>
                  <a:lnTo>
                    <a:pt x="398" y="248"/>
                  </a:lnTo>
                  <a:lnTo>
                    <a:pt x="401" y="252"/>
                  </a:lnTo>
                  <a:lnTo>
                    <a:pt x="405" y="257"/>
                  </a:lnTo>
                  <a:lnTo>
                    <a:pt x="401" y="253"/>
                  </a:lnTo>
                  <a:lnTo>
                    <a:pt x="396" y="251"/>
                  </a:lnTo>
                  <a:lnTo>
                    <a:pt x="390" y="248"/>
                  </a:lnTo>
                  <a:lnTo>
                    <a:pt x="385" y="247"/>
                  </a:lnTo>
                  <a:lnTo>
                    <a:pt x="381" y="246"/>
                  </a:lnTo>
                  <a:lnTo>
                    <a:pt x="373" y="246"/>
                  </a:lnTo>
                  <a:lnTo>
                    <a:pt x="370" y="246"/>
                  </a:lnTo>
                  <a:lnTo>
                    <a:pt x="366" y="246"/>
                  </a:lnTo>
                  <a:lnTo>
                    <a:pt x="366" y="247"/>
                  </a:lnTo>
                  <a:lnTo>
                    <a:pt x="364" y="247"/>
                  </a:lnTo>
                  <a:lnTo>
                    <a:pt x="364" y="248"/>
                  </a:lnTo>
                  <a:lnTo>
                    <a:pt x="360" y="251"/>
                  </a:lnTo>
                  <a:lnTo>
                    <a:pt x="360" y="253"/>
                  </a:lnTo>
                  <a:lnTo>
                    <a:pt x="361" y="257"/>
                  </a:lnTo>
                  <a:lnTo>
                    <a:pt x="364" y="262"/>
                  </a:lnTo>
                  <a:lnTo>
                    <a:pt x="364" y="265"/>
                  </a:lnTo>
                  <a:lnTo>
                    <a:pt x="369" y="270"/>
                  </a:lnTo>
                  <a:lnTo>
                    <a:pt x="374" y="276"/>
                  </a:lnTo>
                  <a:lnTo>
                    <a:pt x="381" y="285"/>
                  </a:lnTo>
                  <a:lnTo>
                    <a:pt x="390" y="295"/>
                  </a:lnTo>
                  <a:lnTo>
                    <a:pt x="398" y="305"/>
                  </a:lnTo>
                  <a:lnTo>
                    <a:pt x="410" y="320"/>
                  </a:lnTo>
                  <a:lnTo>
                    <a:pt x="425" y="335"/>
                  </a:lnTo>
                  <a:lnTo>
                    <a:pt x="441" y="352"/>
                  </a:lnTo>
                  <a:lnTo>
                    <a:pt x="433" y="344"/>
                  </a:lnTo>
                  <a:lnTo>
                    <a:pt x="425" y="335"/>
                  </a:lnTo>
                  <a:lnTo>
                    <a:pt x="406" y="319"/>
                  </a:lnTo>
                  <a:lnTo>
                    <a:pt x="398" y="309"/>
                  </a:lnTo>
                  <a:lnTo>
                    <a:pt x="390" y="303"/>
                  </a:lnTo>
                  <a:lnTo>
                    <a:pt x="374" y="287"/>
                  </a:lnTo>
                  <a:lnTo>
                    <a:pt x="369" y="281"/>
                  </a:lnTo>
                  <a:lnTo>
                    <a:pt x="361" y="276"/>
                  </a:lnTo>
                  <a:lnTo>
                    <a:pt x="356" y="270"/>
                  </a:lnTo>
                  <a:lnTo>
                    <a:pt x="350" y="267"/>
                  </a:lnTo>
                  <a:lnTo>
                    <a:pt x="346" y="262"/>
                  </a:lnTo>
                  <a:lnTo>
                    <a:pt x="341" y="262"/>
                  </a:lnTo>
                  <a:lnTo>
                    <a:pt x="338" y="260"/>
                  </a:lnTo>
                  <a:lnTo>
                    <a:pt x="335" y="260"/>
                  </a:lnTo>
                  <a:lnTo>
                    <a:pt x="333" y="265"/>
                  </a:lnTo>
                  <a:lnTo>
                    <a:pt x="331" y="270"/>
                  </a:lnTo>
                  <a:lnTo>
                    <a:pt x="333" y="281"/>
                  </a:lnTo>
                  <a:lnTo>
                    <a:pt x="338" y="296"/>
                  </a:lnTo>
                  <a:lnTo>
                    <a:pt x="344" y="314"/>
                  </a:lnTo>
                  <a:lnTo>
                    <a:pt x="352" y="335"/>
                  </a:lnTo>
                  <a:lnTo>
                    <a:pt x="361" y="361"/>
                  </a:lnTo>
                  <a:lnTo>
                    <a:pt x="374" y="390"/>
                  </a:lnTo>
                  <a:lnTo>
                    <a:pt x="361" y="360"/>
                  </a:lnTo>
                  <a:lnTo>
                    <a:pt x="350" y="335"/>
                  </a:lnTo>
                  <a:lnTo>
                    <a:pt x="338" y="314"/>
                  </a:lnTo>
                  <a:lnTo>
                    <a:pt x="329" y="295"/>
                  </a:lnTo>
                  <a:lnTo>
                    <a:pt x="319" y="284"/>
                  </a:lnTo>
                  <a:lnTo>
                    <a:pt x="314" y="273"/>
                  </a:lnTo>
                  <a:lnTo>
                    <a:pt x="305" y="265"/>
                  </a:lnTo>
                  <a:lnTo>
                    <a:pt x="283" y="265"/>
                  </a:lnTo>
                  <a:lnTo>
                    <a:pt x="278" y="267"/>
                  </a:lnTo>
                  <a:lnTo>
                    <a:pt x="275" y="276"/>
                  </a:lnTo>
                  <a:lnTo>
                    <a:pt x="275" y="287"/>
                  </a:lnTo>
                  <a:lnTo>
                    <a:pt x="275" y="303"/>
                  </a:lnTo>
                  <a:lnTo>
                    <a:pt x="273" y="295"/>
                  </a:lnTo>
                  <a:lnTo>
                    <a:pt x="270" y="287"/>
                  </a:lnTo>
                  <a:lnTo>
                    <a:pt x="269" y="281"/>
                  </a:lnTo>
                  <a:lnTo>
                    <a:pt x="266" y="276"/>
                  </a:lnTo>
                  <a:lnTo>
                    <a:pt x="263" y="270"/>
                  </a:lnTo>
                  <a:lnTo>
                    <a:pt x="259" y="267"/>
                  </a:lnTo>
                  <a:lnTo>
                    <a:pt x="258" y="265"/>
                  </a:lnTo>
                  <a:lnTo>
                    <a:pt x="257" y="262"/>
                  </a:lnTo>
                  <a:lnTo>
                    <a:pt x="251" y="262"/>
                  </a:lnTo>
                  <a:lnTo>
                    <a:pt x="249" y="262"/>
                  </a:lnTo>
                  <a:lnTo>
                    <a:pt x="243" y="262"/>
                  </a:lnTo>
                  <a:lnTo>
                    <a:pt x="241" y="260"/>
                  </a:lnTo>
                  <a:lnTo>
                    <a:pt x="237" y="258"/>
                  </a:lnTo>
                  <a:lnTo>
                    <a:pt x="235" y="257"/>
                  </a:lnTo>
                  <a:lnTo>
                    <a:pt x="231" y="253"/>
                  </a:lnTo>
                  <a:lnTo>
                    <a:pt x="227" y="258"/>
                  </a:lnTo>
                  <a:lnTo>
                    <a:pt x="223" y="267"/>
                  </a:lnTo>
                  <a:lnTo>
                    <a:pt x="215" y="281"/>
                  </a:lnTo>
                  <a:lnTo>
                    <a:pt x="210" y="298"/>
                  </a:lnTo>
                  <a:lnTo>
                    <a:pt x="203" y="316"/>
                  </a:lnTo>
                  <a:lnTo>
                    <a:pt x="197" y="333"/>
                  </a:lnTo>
                  <a:lnTo>
                    <a:pt x="191" y="352"/>
                  </a:lnTo>
                  <a:lnTo>
                    <a:pt x="187" y="366"/>
                  </a:lnTo>
                  <a:lnTo>
                    <a:pt x="191" y="352"/>
                  </a:lnTo>
                  <a:lnTo>
                    <a:pt x="195" y="335"/>
                  </a:lnTo>
                  <a:lnTo>
                    <a:pt x="203" y="316"/>
                  </a:lnTo>
                  <a:lnTo>
                    <a:pt x="209" y="295"/>
                  </a:lnTo>
                  <a:lnTo>
                    <a:pt x="213" y="279"/>
                  </a:lnTo>
                  <a:lnTo>
                    <a:pt x="214" y="265"/>
                  </a:lnTo>
                  <a:lnTo>
                    <a:pt x="214" y="252"/>
                  </a:lnTo>
                  <a:lnTo>
                    <a:pt x="213" y="247"/>
                  </a:lnTo>
                  <a:lnTo>
                    <a:pt x="206" y="247"/>
                  </a:lnTo>
                  <a:lnTo>
                    <a:pt x="199" y="251"/>
                  </a:lnTo>
                  <a:lnTo>
                    <a:pt x="188" y="257"/>
                  </a:lnTo>
                  <a:lnTo>
                    <a:pt x="178" y="265"/>
                  </a:lnTo>
                  <a:lnTo>
                    <a:pt x="168" y="276"/>
                  </a:lnTo>
                  <a:lnTo>
                    <a:pt x="147" y="295"/>
                  </a:lnTo>
                  <a:lnTo>
                    <a:pt x="139" y="309"/>
                  </a:lnTo>
                  <a:lnTo>
                    <a:pt x="144" y="300"/>
                  </a:lnTo>
                  <a:lnTo>
                    <a:pt x="151" y="291"/>
                  </a:lnTo>
                  <a:lnTo>
                    <a:pt x="159" y="279"/>
                  </a:lnTo>
                  <a:lnTo>
                    <a:pt x="168" y="265"/>
                  </a:lnTo>
                  <a:lnTo>
                    <a:pt x="175" y="252"/>
                  </a:lnTo>
                  <a:lnTo>
                    <a:pt x="183" y="243"/>
                  </a:lnTo>
                  <a:lnTo>
                    <a:pt x="187" y="237"/>
                  </a:lnTo>
                  <a:lnTo>
                    <a:pt x="188" y="234"/>
                  </a:lnTo>
                  <a:lnTo>
                    <a:pt x="187" y="232"/>
                  </a:lnTo>
                  <a:lnTo>
                    <a:pt x="183" y="229"/>
                  </a:lnTo>
                  <a:lnTo>
                    <a:pt x="180" y="228"/>
                  </a:lnTo>
                  <a:lnTo>
                    <a:pt x="180" y="227"/>
                  </a:lnTo>
                  <a:lnTo>
                    <a:pt x="178" y="227"/>
                  </a:lnTo>
                  <a:lnTo>
                    <a:pt x="172" y="224"/>
                  </a:lnTo>
                  <a:lnTo>
                    <a:pt x="171" y="222"/>
                  </a:lnTo>
                  <a:lnTo>
                    <a:pt x="171" y="219"/>
                  </a:lnTo>
                  <a:lnTo>
                    <a:pt x="168" y="215"/>
                  </a:lnTo>
                  <a:lnTo>
                    <a:pt x="166" y="213"/>
                  </a:lnTo>
                  <a:lnTo>
                    <a:pt x="166" y="211"/>
                  </a:lnTo>
                  <a:lnTo>
                    <a:pt x="163" y="209"/>
                  </a:lnTo>
                  <a:lnTo>
                    <a:pt x="151" y="209"/>
                  </a:lnTo>
                  <a:lnTo>
                    <a:pt x="144" y="210"/>
                  </a:lnTo>
                  <a:lnTo>
                    <a:pt x="136" y="211"/>
                  </a:lnTo>
                  <a:lnTo>
                    <a:pt x="127" y="213"/>
                  </a:lnTo>
                  <a:lnTo>
                    <a:pt x="116" y="215"/>
                  </a:lnTo>
                  <a:lnTo>
                    <a:pt x="107" y="217"/>
                  </a:lnTo>
                  <a:lnTo>
                    <a:pt x="94" y="220"/>
                  </a:lnTo>
                  <a:lnTo>
                    <a:pt x="79" y="224"/>
                  </a:lnTo>
                  <a:lnTo>
                    <a:pt x="64" y="227"/>
                  </a:lnTo>
                  <a:lnTo>
                    <a:pt x="51" y="229"/>
                  </a:lnTo>
                  <a:lnTo>
                    <a:pt x="36" y="234"/>
                  </a:lnTo>
                  <a:lnTo>
                    <a:pt x="19" y="241"/>
                  </a:lnTo>
                  <a:lnTo>
                    <a:pt x="0" y="246"/>
                  </a:lnTo>
                  <a:lnTo>
                    <a:pt x="17" y="241"/>
                  </a:lnTo>
                  <a:lnTo>
                    <a:pt x="33" y="234"/>
                  </a:lnTo>
                  <a:lnTo>
                    <a:pt x="48" y="229"/>
                  </a:lnTo>
                  <a:lnTo>
                    <a:pt x="63" y="227"/>
                  </a:lnTo>
                  <a:lnTo>
                    <a:pt x="78" y="222"/>
                  </a:lnTo>
                  <a:lnTo>
                    <a:pt x="88" y="217"/>
                  </a:lnTo>
                  <a:lnTo>
                    <a:pt x="100" y="213"/>
                  </a:lnTo>
                  <a:lnTo>
                    <a:pt x="112" y="209"/>
                  </a:lnTo>
                  <a:lnTo>
                    <a:pt x="122" y="205"/>
                  </a:lnTo>
                  <a:lnTo>
                    <a:pt x="130" y="203"/>
                  </a:lnTo>
                  <a:lnTo>
                    <a:pt x="136" y="200"/>
                  </a:lnTo>
                  <a:lnTo>
                    <a:pt x="144" y="196"/>
                  </a:lnTo>
                  <a:lnTo>
                    <a:pt x="150" y="196"/>
                  </a:lnTo>
                  <a:lnTo>
                    <a:pt x="156" y="190"/>
                  </a:lnTo>
                  <a:lnTo>
                    <a:pt x="155" y="187"/>
                  </a:lnTo>
                  <a:lnTo>
                    <a:pt x="155" y="184"/>
                  </a:lnTo>
                  <a:lnTo>
                    <a:pt x="152" y="181"/>
                  </a:lnTo>
                  <a:lnTo>
                    <a:pt x="151" y="181"/>
                  </a:lnTo>
                  <a:lnTo>
                    <a:pt x="150" y="175"/>
                  </a:lnTo>
                  <a:lnTo>
                    <a:pt x="139" y="165"/>
                  </a:lnTo>
                  <a:lnTo>
                    <a:pt x="132" y="163"/>
                  </a:lnTo>
                  <a:lnTo>
                    <a:pt x="123" y="162"/>
                  </a:lnTo>
                  <a:lnTo>
                    <a:pt x="114" y="161"/>
                  </a:lnTo>
                  <a:lnTo>
                    <a:pt x="88" y="161"/>
                  </a:lnTo>
                  <a:lnTo>
                    <a:pt x="96" y="161"/>
                  </a:lnTo>
                  <a:lnTo>
                    <a:pt x="104" y="161"/>
                  </a:lnTo>
                  <a:lnTo>
                    <a:pt x="115" y="158"/>
                  </a:lnTo>
                  <a:lnTo>
                    <a:pt x="123" y="156"/>
                  </a:lnTo>
                  <a:lnTo>
                    <a:pt x="132" y="156"/>
                  </a:lnTo>
                  <a:lnTo>
                    <a:pt x="139" y="156"/>
                  </a:lnTo>
                  <a:lnTo>
                    <a:pt x="144" y="153"/>
                  </a:lnTo>
                  <a:lnTo>
                    <a:pt x="146" y="152"/>
                  </a:lnTo>
                  <a:lnTo>
                    <a:pt x="147" y="148"/>
                  </a:lnTo>
                  <a:lnTo>
                    <a:pt x="147" y="146"/>
                  </a:lnTo>
                  <a:lnTo>
                    <a:pt x="148" y="144"/>
                  </a:lnTo>
                  <a:lnTo>
                    <a:pt x="147" y="142"/>
                  </a:lnTo>
                  <a:lnTo>
                    <a:pt x="151" y="141"/>
                  </a:lnTo>
                  <a:lnTo>
                    <a:pt x="155" y="139"/>
                  </a:lnTo>
                  <a:lnTo>
                    <a:pt x="156" y="137"/>
                  </a:lnTo>
                  <a:lnTo>
                    <a:pt x="156" y="137"/>
                  </a:lnTo>
                  <a:lnTo>
                    <a:pt x="158" y="134"/>
                  </a:lnTo>
                  <a:lnTo>
                    <a:pt x="159" y="132"/>
                  </a:lnTo>
                  <a:lnTo>
                    <a:pt x="159" y="124"/>
                  </a:lnTo>
                  <a:lnTo>
                    <a:pt x="158" y="122"/>
                  </a:lnTo>
                  <a:lnTo>
                    <a:pt x="155" y="120"/>
                  </a:lnTo>
                  <a:lnTo>
                    <a:pt x="151" y="118"/>
                  </a:lnTo>
                  <a:lnTo>
                    <a:pt x="147" y="115"/>
                  </a:lnTo>
                  <a:lnTo>
                    <a:pt x="143" y="112"/>
                  </a:lnTo>
                  <a:lnTo>
                    <a:pt x="136" y="106"/>
                  </a:lnTo>
                  <a:lnTo>
                    <a:pt x="130" y="100"/>
                  </a:lnTo>
                  <a:lnTo>
                    <a:pt x="123" y="94"/>
                  </a:lnTo>
                  <a:lnTo>
                    <a:pt x="115" y="89"/>
                  </a:lnTo>
                  <a:lnTo>
                    <a:pt x="107" y="82"/>
                  </a:lnTo>
                  <a:lnTo>
                    <a:pt x="98" y="75"/>
                  </a:lnTo>
                  <a:lnTo>
                    <a:pt x="88" y="68"/>
                  </a:lnTo>
                  <a:lnTo>
                    <a:pt x="78" y="61"/>
                  </a:lnTo>
                  <a:lnTo>
                    <a:pt x="68" y="53"/>
                  </a:lnTo>
                  <a:lnTo>
                    <a:pt x="55" y="44"/>
                  </a:lnTo>
                  <a:lnTo>
                    <a:pt x="63" y="50"/>
                  </a:lnTo>
                  <a:lnTo>
                    <a:pt x="72" y="55"/>
                  </a:lnTo>
                  <a:lnTo>
                    <a:pt x="82" y="63"/>
                  </a:lnTo>
                  <a:lnTo>
                    <a:pt x="88" y="68"/>
                  </a:lnTo>
                  <a:lnTo>
                    <a:pt x="99" y="74"/>
                  </a:lnTo>
                  <a:lnTo>
                    <a:pt x="107" y="79"/>
                  </a:lnTo>
                  <a:lnTo>
                    <a:pt x="115" y="82"/>
                  </a:lnTo>
                  <a:lnTo>
                    <a:pt x="126" y="89"/>
                  </a:lnTo>
                  <a:lnTo>
                    <a:pt x="132" y="94"/>
                  </a:lnTo>
                  <a:lnTo>
                    <a:pt x="139" y="96"/>
                  </a:lnTo>
                  <a:lnTo>
                    <a:pt x="147" y="100"/>
                  </a:lnTo>
                  <a:lnTo>
                    <a:pt x="152" y="103"/>
                  </a:lnTo>
                  <a:lnTo>
                    <a:pt x="159" y="105"/>
                  </a:lnTo>
                  <a:lnTo>
                    <a:pt x="163" y="106"/>
                  </a:lnTo>
                  <a:lnTo>
                    <a:pt x="171" y="106"/>
                  </a:lnTo>
                  <a:lnTo>
                    <a:pt x="178" y="104"/>
                  </a:lnTo>
                  <a:lnTo>
                    <a:pt x="178" y="100"/>
                  </a:lnTo>
                  <a:lnTo>
                    <a:pt x="178" y="94"/>
                  </a:lnTo>
                  <a:lnTo>
                    <a:pt x="175" y="90"/>
                  </a:lnTo>
                  <a:lnTo>
                    <a:pt x="178" y="93"/>
                  </a:lnTo>
                  <a:lnTo>
                    <a:pt x="182" y="94"/>
                  </a:lnTo>
                  <a:lnTo>
                    <a:pt x="184" y="94"/>
                  </a:lnTo>
                  <a:lnTo>
                    <a:pt x="187" y="96"/>
                  </a:lnTo>
                  <a:lnTo>
                    <a:pt x="193" y="96"/>
                  </a:lnTo>
                  <a:lnTo>
                    <a:pt x="199" y="96"/>
                  </a:lnTo>
                  <a:lnTo>
                    <a:pt x="201" y="96"/>
                  </a:lnTo>
                  <a:lnTo>
                    <a:pt x="205" y="94"/>
                  </a:lnTo>
                  <a:lnTo>
                    <a:pt x="206" y="89"/>
                  </a:lnTo>
                  <a:lnTo>
                    <a:pt x="206" y="82"/>
                  </a:lnTo>
                  <a:lnTo>
                    <a:pt x="203" y="74"/>
                  </a:lnTo>
                  <a:lnTo>
                    <a:pt x="199" y="62"/>
                  </a:lnTo>
                  <a:lnTo>
                    <a:pt x="191" y="47"/>
                  </a:lnTo>
                  <a:lnTo>
                    <a:pt x="178" y="25"/>
                  </a:lnTo>
                  <a:lnTo>
                    <a:pt x="164" y="0"/>
                  </a:lnTo>
                  <a:close/>
                </a:path>
              </a:pathLst>
            </a:custGeom>
            <a:solidFill>
              <a:srgbClr val="FF8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GB" sz="1349"/>
            </a:p>
          </p:txBody>
        </p:sp>
      </p:grpSp>
      <p:sp>
        <p:nvSpPr>
          <p:cNvPr id="40" name="Freeform 19">
            <a:extLst>
              <a:ext uri="{FF2B5EF4-FFF2-40B4-BE49-F238E27FC236}">
                <a16:creationId xmlns:a16="http://schemas.microsoft.com/office/drawing/2014/main" id="{0740C735-356D-40B0-AF05-A9AB7085E4E6}"/>
              </a:ext>
            </a:extLst>
          </p:cNvPr>
          <p:cNvSpPr>
            <a:spLocks/>
          </p:cNvSpPr>
          <p:nvPr/>
        </p:nvSpPr>
        <p:spPr bwMode="auto">
          <a:xfrm>
            <a:off x="2049418" y="8447351"/>
            <a:ext cx="456812" cy="374891"/>
          </a:xfrm>
          <a:custGeom>
            <a:avLst/>
            <a:gdLst>
              <a:gd name="T0" fmla="*/ 69 w 915"/>
              <a:gd name="T1" fmla="*/ 216 h 683"/>
              <a:gd name="T2" fmla="*/ 113 w 915"/>
              <a:gd name="T3" fmla="*/ 260 h 683"/>
              <a:gd name="T4" fmla="*/ 45 w 915"/>
              <a:gd name="T5" fmla="*/ 270 h 683"/>
              <a:gd name="T6" fmla="*/ 0 w 915"/>
              <a:gd name="T7" fmla="*/ 295 h 683"/>
              <a:gd name="T8" fmla="*/ 67 w 915"/>
              <a:gd name="T9" fmla="*/ 333 h 683"/>
              <a:gd name="T10" fmla="*/ 119 w 915"/>
              <a:gd name="T11" fmla="*/ 356 h 683"/>
              <a:gd name="T12" fmla="*/ 49 w 915"/>
              <a:gd name="T13" fmla="*/ 391 h 683"/>
              <a:gd name="T14" fmla="*/ 32 w 915"/>
              <a:gd name="T15" fmla="*/ 428 h 683"/>
              <a:gd name="T16" fmla="*/ 113 w 915"/>
              <a:gd name="T17" fmla="*/ 447 h 683"/>
              <a:gd name="T18" fmla="*/ 154 w 915"/>
              <a:gd name="T19" fmla="*/ 459 h 683"/>
              <a:gd name="T20" fmla="*/ 96 w 915"/>
              <a:gd name="T21" fmla="*/ 521 h 683"/>
              <a:gd name="T22" fmla="*/ 174 w 915"/>
              <a:gd name="T23" fmla="*/ 534 h 683"/>
              <a:gd name="T24" fmla="*/ 239 w 915"/>
              <a:gd name="T25" fmla="*/ 523 h 683"/>
              <a:gd name="T26" fmla="*/ 230 w 915"/>
              <a:gd name="T27" fmla="*/ 579 h 683"/>
              <a:gd name="T28" fmla="*/ 307 w 915"/>
              <a:gd name="T29" fmla="*/ 562 h 683"/>
              <a:gd name="T30" fmla="*/ 313 w 915"/>
              <a:gd name="T31" fmla="*/ 647 h 683"/>
              <a:gd name="T32" fmla="*/ 358 w 915"/>
              <a:gd name="T33" fmla="*/ 645 h 683"/>
              <a:gd name="T34" fmla="*/ 401 w 915"/>
              <a:gd name="T35" fmla="*/ 628 h 683"/>
              <a:gd name="T36" fmla="*/ 458 w 915"/>
              <a:gd name="T37" fmla="*/ 679 h 683"/>
              <a:gd name="T38" fmla="*/ 518 w 915"/>
              <a:gd name="T39" fmla="*/ 632 h 683"/>
              <a:gd name="T40" fmla="*/ 558 w 915"/>
              <a:gd name="T41" fmla="*/ 670 h 683"/>
              <a:gd name="T42" fmla="*/ 605 w 915"/>
              <a:gd name="T43" fmla="*/ 680 h 683"/>
              <a:gd name="T44" fmla="*/ 636 w 915"/>
              <a:gd name="T45" fmla="*/ 629 h 683"/>
              <a:gd name="T46" fmla="*/ 711 w 915"/>
              <a:gd name="T47" fmla="*/ 662 h 683"/>
              <a:gd name="T48" fmla="*/ 722 w 915"/>
              <a:gd name="T49" fmla="*/ 586 h 683"/>
              <a:gd name="T50" fmla="*/ 775 w 915"/>
              <a:gd name="T51" fmla="*/ 610 h 683"/>
              <a:gd name="T52" fmla="*/ 803 w 915"/>
              <a:gd name="T53" fmla="*/ 603 h 683"/>
              <a:gd name="T54" fmla="*/ 786 w 915"/>
              <a:gd name="T55" fmla="*/ 527 h 683"/>
              <a:gd name="T56" fmla="*/ 844 w 915"/>
              <a:gd name="T57" fmla="*/ 532 h 683"/>
              <a:gd name="T58" fmla="*/ 873 w 915"/>
              <a:gd name="T59" fmla="*/ 515 h 683"/>
              <a:gd name="T60" fmla="*/ 865 w 915"/>
              <a:gd name="T61" fmla="*/ 480 h 683"/>
              <a:gd name="T62" fmla="*/ 901 w 915"/>
              <a:gd name="T63" fmla="*/ 459 h 683"/>
              <a:gd name="T64" fmla="*/ 883 w 915"/>
              <a:gd name="T65" fmla="*/ 419 h 683"/>
              <a:gd name="T66" fmla="*/ 910 w 915"/>
              <a:gd name="T67" fmla="*/ 385 h 683"/>
              <a:gd name="T68" fmla="*/ 883 w 915"/>
              <a:gd name="T69" fmla="*/ 355 h 683"/>
              <a:gd name="T70" fmla="*/ 894 w 915"/>
              <a:gd name="T71" fmla="*/ 313 h 683"/>
              <a:gd name="T72" fmla="*/ 863 w 915"/>
              <a:gd name="T73" fmla="*/ 283 h 683"/>
              <a:gd name="T74" fmla="*/ 861 w 915"/>
              <a:gd name="T75" fmla="*/ 242 h 683"/>
              <a:gd name="T76" fmla="*/ 798 w 915"/>
              <a:gd name="T77" fmla="*/ 233 h 683"/>
              <a:gd name="T78" fmla="*/ 834 w 915"/>
              <a:gd name="T79" fmla="*/ 175 h 683"/>
              <a:gd name="T80" fmla="*/ 803 w 915"/>
              <a:gd name="T81" fmla="*/ 147 h 683"/>
              <a:gd name="T82" fmla="*/ 727 w 915"/>
              <a:gd name="T83" fmla="*/ 161 h 683"/>
              <a:gd name="T84" fmla="*/ 726 w 915"/>
              <a:gd name="T85" fmla="*/ 95 h 683"/>
              <a:gd name="T86" fmla="*/ 677 w 915"/>
              <a:gd name="T87" fmla="*/ 95 h 683"/>
              <a:gd name="T88" fmla="*/ 631 w 915"/>
              <a:gd name="T89" fmla="*/ 121 h 683"/>
              <a:gd name="T90" fmla="*/ 608 w 915"/>
              <a:gd name="T91" fmla="*/ 41 h 683"/>
              <a:gd name="T92" fmla="*/ 532 w 915"/>
              <a:gd name="T93" fmla="*/ 61 h 683"/>
              <a:gd name="T94" fmla="*/ 477 w 915"/>
              <a:gd name="T95" fmla="*/ 2 h 683"/>
              <a:gd name="T96" fmla="*/ 417 w 915"/>
              <a:gd name="T97" fmla="*/ 46 h 683"/>
              <a:gd name="T98" fmla="*/ 349 w 915"/>
              <a:gd name="T99" fmla="*/ 27 h 683"/>
              <a:gd name="T100" fmla="*/ 338 w 915"/>
              <a:gd name="T101" fmla="*/ 98 h 683"/>
              <a:gd name="T102" fmla="*/ 268 w 915"/>
              <a:gd name="T103" fmla="*/ 55 h 683"/>
              <a:gd name="T104" fmla="*/ 227 w 915"/>
              <a:gd name="T105" fmla="*/ 65 h 683"/>
              <a:gd name="T106" fmla="*/ 199 w 915"/>
              <a:gd name="T107" fmla="*/ 88 h 683"/>
              <a:gd name="T108" fmla="*/ 167 w 915"/>
              <a:gd name="T109" fmla="*/ 123 h 683"/>
              <a:gd name="T110" fmla="*/ 144 w 915"/>
              <a:gd name="T111" fmla="*/ 132 h 683"/>
              <a:gd name="T112" fmla="*/ 81 w 915"/>
              <a:gd name="T113" fmla="*/ 131 h 683"/>
              <a:gd name="T114" fmla="*/ 136 w 915"/>
              <a:gd name="T115" fmla="*/ 211 h 6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915" h="683">
                <a:moveTo>
                  <a:pt x="136" y="211"/>
                </a:moveTo>
                <a:lnTo>
                  <a:pt x="128" y="208"/>
                </a:lnTo>
                <a:lnTo>
                  <a:pt x="117" y="205"/>
                </a:lnTo>
                <a:lnTo>
                  <a:pt x="105" y="205"/>
                </a:lnTo>
                <a:lnTo>
                  <a:pt x="93" y="208"/>
                </a:lnTo>
                <a:lnTo>
                  <a:pt x="84" y="211"/>
                </a:lnTo>
                <a:lnTo>
                  <a:pt x="77" y="212"/>
                </a:lnTo>
                <a:lnTo>
                  <a:pt x="69" y="216"/>
                </a:lnTo>
                <a:lnTo>
                  <a:pt x="68" y="218"/>
                </a:lnTo>
                <a:lnTo>
                  <a:pt x="68" y="223"/>
                </a:lnTo>
                <a:lnTo>
                  <a:pt x="72" y="230"/>
                </a:lnTo>
                <a:lnTo>
                  <a:pt x="81" y="235"/>
                </a:lnTo>
                <a:lnTo>
                  <a:pt x="91" y="243"/>
                </a:lnTo>
                <a:lnTo>
                  <a:pt x="96" y="250"/>
                </a:lnTo>
                <a:lnTo>
                  <a:pt x="105" y="256"/>
                </a:lnTo>
                <a:lnTo>
                  <a:pt x="113" y="260"/>
                </a:lnTo>
                <a:lnTo>
                  <a:pt x="119" y="262"/>
                </a:lnTo>
                <a:lnTo>
                  <a:pt x="104" y="262"/>
                </a:lnTo>
                <a:lnTo>
                  <a:pt x="93" y="265"/>
                </a:lnTo>
                <a:lnTo>
                  <a:pt x="84" y="265"/>
                </a:lnTo>
                <a:lnTo>
                  <a:pt x="75" y="265"/>
                </a:lnTo>
                <a:lnTo>
                  <a:pt x="64" y="267"/>
                </a:lnTo>
                <a:lnTo>
                  <a:pt x="52" y="269"/>
                </a:lnTo>
                <a:lnTo>
                  <a:pt x="45" y="270"/>
                </a:lnTo>
                <a:lnTo>
                  <a:pt x="37" y="274"/>
                </a:lnTo>
                <a:lnTo>
                  <a:pt x="28" y="274"/>
                </a:lnTo>
                <a:lnTo>
                  <a:pt x="19" y="276"/>
                </a:lnTo>
                <a:lnTo>
                  <a:pt x="12" y="280"/>
                </a:lnTo>
                <a:lnTo>
                  <a:pt x="8" y="283"/>
                </a:lnTo>
                <a:lnTo>
                  <a:pt x="4" y="285"/>
                </a:lnTo>
                <a:lnTo>
                  <a:pt x="0" y="288"/>
                </a:lnTo>
                <a:lnTo>
                  <a:pt x="0" y="295"/>
                </a:lnTo>
                <a:lnTo>
                  <a:pt x="4" y="300"/>
                </a:lnTo>
                <a:lnTo>
                  <a:pt x="9" y="304"/>
                </a:lnTo>
                <a:lnTo>
                  <a:pt x="17" y="309"/>
                </a:lnTo>
                <a:lnTo>
                  <a:pt x="24" y="314"/>
                </a:lnTo>
                <a:lnTo>
                  <a:pt x="35" y="317"/>
                </a:lnTo>
                <a:lnTo>
                  <a:pt x="45" y="323"/>
                </a:lnTo>
                <a:lnTo>
                  <a:pt x="55" y="328"/>
                </a:lnTo>
                <a:lnTo>
                  <a:pt x="67" y="333"/>
                </a:lnTo>
                <a:lnTo>
                  <a:pt x="77" y="338"/>
                </a:lnTo>
                <a:lnTo>
                  <a:pt x="89" y="341"/>
                </a:lnTo>
                <a:lnTo>
                  <a:pt x="99" y="345"/>
                </a:lnTo>
                <a:lnTo>
                  <a:pt x="107" y="347"/>
                </a:lnTo>
                <a:lnTo>
                  <a:pt x="116" y="351"/>
                </a:lnTo>
                <a:lnTo>
                  <a:pt x="121" y="352"/>
                </a:lnTo>
                <a:lnTo>
                  <a:pt x="127" y="355"/>
                </a:lnTo>
                <a:lnTo>
                  <a:pt x="119" y="356"/>
                </a:lnTo>
                <a:lnTo>
                  <a:pt x="112" y="360"/>
                </a:lnTo>
                <a:lnTo>
                  <a:pt x="104" y="365"/>
                </a:lnTo>
                <a:lnTo>
                  <a:pt x="93" y="369"/>
                </a:lnTo>
                <a:lnTo>
                  <a:pt x="84" y="374"/>
                </a:lnTo>
                <a:lnTo>
                  <a:pt x="76" y="379"/>
                </a:lnTo>
                <a:lnTo>
                  <a:pt x="64" y="383"/>
                </a:lnTo>
                <a:lnTo>
                  <a:pt x="59" y="386"/>
                </a:lnTo>
                <a:lnTo>
                  <a:pt x="49" y="391"/>
                </a:lnTo>
                <a:lnTo>
                  <a:pt x="43" y="397"/>
                </a:lnTo>
                <a:lnTo>
                  <a:pt x="37" y="402"/>
                </a:lnTo>
                <a:lnTo>
                  <a:pt x="27" y="412"/>
                </a:lnTo>
                <a:lnTo>
                  <a:pt x="24" y="414"/>
                </a:lnTo>
                <a:lnTo>
                  <a:pt x="24" y="419"/>
                </a:lnTo>
                <a:lnTo>
                  <a:pt x="24" y="423"/>
                </a:lnTo>
                <a:lnTo>
                  <a:pt x="28" y="426"/>
                </a:lnTo>
                <a:lnTo>
                  <a:pt x="32" y="428"/>
                </a:lnTo>
                <a:lnTo>
                  <a:pt x="40" y="432"/>
                </a:lnTo>
                <a:lnTo>
                  <a:pt x="48" y="433"/>
                </a:lnTo>
                <a:lnTo>
                  <a:pt x="59" y="437"/>
                </a:lnTo>
                <a:lnTo>
                  <a:pt x="68" y="440"/>
                </a:lnTo>
                <a:lnTo>
                  <a:pt x="79" y="442"/>
                </a:lnTo>
                <a:lnTo>
                  <a:pt x="91" y="445"/>
                </a:lnTo>
                <a:lnTo>
                  <a:pt x="101" y="447"/>
                </a:lnTo>
                <a:lnTo>
                  <a:pt x="113" y="447"/>
                </a:lnTo>
                <a:lnTo>
                  <a:pt x="136" y="447"/>
                </a:lnTo>
                <a:lnTo>
                  <a:pt x="147" y="450"/>
                </a:lnTo>
                <a:lnTo>
                  <a:pt x="155" y="450"/>
                </a:lnTo>
                <a:lnTo>
                  <a:pt x="164" y="447"/>
                </a:lnTo>
                <a:lnTo>
                  <a:pt x="170" y="447"/>
                </a:lnTo>
                <a:lnTo>
                  <a:pt x="166" y="450"/>
                </a:lnTo>
                <a:lnTo>
                  <a:pt x="159" y="456"/>
                </a:lnTo>
                <a:lnTo>
                  <a:pt x="154" y="459"/>
                </a:lnTo>
                <a:lnTo>
                  <a:pt x="147" y="465"/>
                </a:lnTo>
                <a:lnTo>
                  <a:pt x="139" y="470"/>
                </a:lnTo>
                <a:lnTo>
                  <a:pt x="119" y="489"/>
                </a:lnTo>
                <a:lnTo>
                  <a:pt x="113" y="496"/>
                </a:lnTo>
                <a:lnTo>
                  <a:pt x="107" y="503"/>
                </a:lnTo>
                <a:lnTo>
                  <a:pt x="104" y="509"/>
                </a:lnTo>
                <a:lnTo>
                  <a:pt x="100" y="515"/>
                </a:lnTo>
                <a:lnTo>
                  <a:pt x="96" y="521"/>
                </a:lnTo>
                <a:lnTo>
                  <a:pt x="96" y="531"/>
                </a:lnTo>
                <a:lnTo>
                  <a:pt x="100" y="534"/>
                </a:lnTo>
                <a:lnTo>
                  <a:pt x="104" y="537"/>
                </a:lnTo>
                <a:lnTo>
                  <a:pt x="109" y="540"/>
                </a:lnTo>
                <a:lnTo>
                  <a:pt x="139" y="540"/>
                </a:lnTo>
                <a:lnTo>
                  <a:pt x="151" y="538"/>
                </a:lnTo>
                <a:lnTo>
                  <a:pt x="162" y="537"/>
                </a:lnTo>
                <a:lnTo>
                  <a:pt x="174" y="534"/>
                </a:lnTo>
                <a:lnTo>
                  <a:pt x="187" y="532"/>
                </a:lnTo>
                <a:lnTo>
                  <a:pt x="199" y="532"/>
                </a:lnTo>
                <a:lnTo>
                  <a:pt x="208" y="531"/>
                </a:lnTo>
                <a:lnTo>
                  <a:pt x="219" y="528"/>
                </a:lnTo>
                <a:lnTo>
                  <a:pt x="227" y="527"/>
                </a:lnTo>
                <a:lnTo>
                  <a:pt x="234" y="524"/>
                </a:lnTo>
                <a:lnTo>
                  <a:pt x="236" y="524"/>
                </a:lnTo>
                <a:lnTo>
                  <a:pt x="239" y="523"/>
                </a:lnTo>
                <a:lnTo>
                  <a:pt x="235" y="531"/>
                </a:lnTo>
                <a:lnTo>
                  <a:pt x="231" y="538"/>
                </a:lnTo>
                <a:lnTo>
                  <a:pt x="228" y="546"/>
                </a:lnTo>
                <a:lnTo>
                  <a:pt x="224" y="553"/>
                </a:lnTo>
                <a:lnTo>
                  <a:pt x="224" y="562"/>
                </a:lnTo>
                <a:lnTo>
                  <a:pt x="224" y="569"/>
                </a:lnTo>
                <a:lnTo>
                  <a:pt x="224" y="574"/>
                </a:lnTo>
                <a:lnTo>
                  <a:pt x="230" y="579"/>
                </a:lnTo>
                <a:lnTo>
                  <a:pt x="236" y="581"/>
                </a:lnTo>
                <a:lnTo>
                  <a:pt x="246" y="584"/>
                </a:lnTo>
                <a:lnTo>
                  <a:pt x="256" y="584"/>
                </a:lnTo>
                <a:lnTo>
                  <a:pt x="268" y="581"/>
                </a:lnTo>
                <a:lnTo>
                  <a:pt x="279" y="579"/>
                </a:lnTo>
                <a:lnTo>
                  <a:pt x="290" y="574"/>
                </a:lnTo>
                <a:lnTo>
                  <a:pt x="299" y="570"/>
                </a:lnTo>
                <a:lnTo>
                  <a:pt x="307" y="562"/>
                </a:lnTo>
                <a:lnTo>
                  <a:pt x="303" y="574"/>
                </a:lnTo>
                <a:lnTo>
                  <a:pt x="298" y="586"/>
                </a:lnTo>
                <a:lnTo>
                  <a:pt x="295" y="600"/>
                </a:lnTo>
                <a:lnTo>
                  <a:pt x="294" y="610"/>
                </a:lnTo>
                <a:lnTo>
                  <a:pt x="295" y="623"/>
                </a:lnTo>
                <a:lnTo>
                  <a:pt x="297" y="633"/>
                </a:lnTo>
                <a:lnTo>
                  <a:pt x="303" y="641"/>
                </a:lnTo>
                <a:lnTo>
                  <a:pt x="313" y="647"/>
                </a:lnTo>
                <a:lnTo>
                  <a:pt x="317" y="650"/>
                </a:lnTo>
                <a:lnTo>
                  <a:pt x="323" y="651"/>
                </a:lnTo>
                <a:lnTo>
                  <a:pt x="329" y="652"/>
                </a:lnTo>
                <a:lnTo>
                  <a:pt x="334" y="651"/>
                </a:lnTo>
                <a:lnTo>
                  <a:pt x="339" y="651"/>
                </a:lnTo>
                <a:lnTo>
                  <a:pt x="347" y="650"/>
                </a:lnTo>
                <a:lnTo>
                  <a:pt x="354" y="647"/>
                </a:lnTo>
                <a:lnTo>
                  <a:pt x="358" y="645"/>
                </a:lnTo>
                <a:lnTo>
                  <a:pt x="365" y="641"/>
                </a:lnTo>
                <a:lnTo>
                  <a:pt x="370" y="638"/>
                </a:lnTo>
                <a:lnTo>
                  <a:pt x="374" y="636"/>
                </a:lnTo>
                <a:lnTo>
                  <a:pt x="381" y="632"/>
                </a:lnTo>
                <a:lnTo>
                  <a:pt x="385" y="628"/>
                </a:lnTo>
                <a:lnTo>
                  <a:pt x="390" y="622"/>
                </a:lnTo>
                <a:lnTo>
                  <a:pt x="398" y="614"/>
                </a:lnTo>
                <a:lnTo>
                  <a:pt x="401" y="628"/>
                </a:lnTo>
                <a:lnTo>
                  <a:pt x="406" y="639"/>
                </a:lnTo>
                <a:lnTo>
                  <a:pt x="410" y="652"/>
                </a:lnTo>
                <a:lnTo>
                  <a:pt x="413" y="662"/>
                </a:lnTo>
                <a:lnTo>
                  <a:pt x="421" y="670"/>
                </a:lnTo>
                <a:lnTo>
                  <a:pt x="428" y="676"/>
                </a:lnTo>
                <a:lnTo>
                  <a:pt x="438" y="680"/>
                </a:lnTo>
                <a:lnTo>
                  <a:pt x="448" y="681"/>
                </a:lnTo>
                <a:lnTo>
                  <a:pt x="458" y="679"/>
                </a:lnTo>
                <a:lnTo>
                  <a:pt x="472" y="675"/>
                </a:lnTo>
                <a:lnTo>
                  <a:pt x="484" y="667"/>
                </a:lnTo>
                <a:lnTo>
                  <a:pt x="493" y="660"/>
                </a:lnTo>
                <a:lnTo>
                  <a:pt x="501" y="650"/>
                </a:lnTo>
                <a:lnTo>
                  <a:pt x="508" y="641"/>
                </a:lnTo>
                <a:lnTo>
                  <a:pt x="513" y="633"/>
                </a:lnTo>
                <a:lnTo>
                  <a:pt x="514" y="627"/>
                </a:lnTo>
                <a:lnTo>
                  <a:pt x="518" y="632"/>
                </a:lnTo>
                <a:lnTo>
                  <a:pt x="520" y="636"/>
                </a:lnTo>
                <a:lnTo>
                  <a:pt x="524" y="641"/>
                </a:lnTo>
                <a:lnTo>
                  <a:pt x="529" y="647"/>
                </a:lnTo>
                <a:lnTo>
                  <a:pt x="533" y="653"/>
                </a:lnTo>
                <a:lnTo>
                  <a:pt x="538" y="657"/>
                </a:lnTo>
                <a:lnTo>
                  <a:pt x="544" y="662"/>
                </a:lnTo>
                <a:lnTo>
                  <a:pt x="552" y="667"/>
                </a:lnTo>
                <a:lnTo>
                  <a:pt x="558" y="670"/>
                </a:lnTo>
                <a:lnTo>
                  <a:pt x="564" y="675"/>
                </a:lnTo>
                <a:lnTo>
                  <a:pt x="570" y="676"/>
                </a:lnTo>
                <a:lnTo>
                  <a:pt x="576" y="679"/>
                </a:lnTo>
                <a:lnTo>
                  <a:pt x="581" y="681"/>
                </a:lnTo>
                <a:lnTo>
                  <a:pt x="588" y="681"/>
                </a:lnTo>
                <a:lnTo>
                  <a:pt x="593" y="683"/>
                </a:lnTo>
                <a:lnTo>
                  <a:pt x="596" y="683"/>
                </a:lnTo>
                <a:lnTo>
                  <a:pt x="605" y="680"/>
                </a:lnTo>
                <a:lnTo>
                  <a:pt x="613" y="675"/>
                </a:lnTo>
                <a:lnTo>
                  <a:pt x="620" y="669"/>
                </a:lnTo>
                <a:lnTo>
                  <a:pt x="625" y="660"/>
                </a:lnTo>
                <a:lnTo>
                  <a:pt x="631" y="650"/>
                </a:lnTo>
                <a:lnTo>
                  <a:pt x="632" y="638"/>
                </a:lnTo>
                <a:lnTo>
                  <a:pt x="632" y="629"/>
                </a:lnTo>
                <a:lnTo>
                  <a:pt x="628" y="619"/>
                </a:lnTo>
                <a:lnTo>
                  <a:pt x="636" y="629"/>
                </a:lnTo>
                <a:lnTo>
                  <a:pt x="645" y="638"/>
                </a:lnTo>
                <a:lnTo>
                  <a:pt x="653" y="647"/>
                </a:lnTo>
                <a:lnTo>
                  <a:pt x="663" y="656"/>
                </a:lnTo>
                <a:lnTo>
                  <a:pt x="673" y="660"/>
                </a:lnTo>
                <a:lnTo>
                  <a:pt x="685" y="662"/>
                </a:lnTo>
                <a:lnTo>
                  <a:pt x="693" y="666"/>
                </a:lnTo>
                <a:lnTo>
                  <a:pt x="703" y="666"/>
                </a:lnTo>
                <a:lnTo>
                  <a:pt x="711" y="662"/>
                </a:lnTo>
                <a:lnTo>
                  <a:pt x="718" y="656"/>
                </a:lnTo>
                <a:lnTo>
                  <a:pt x="722" y="645"/>
                </a:lnTo>
                <a:lnTo>
                  <a:pt x="724" y="633"/>
                </a:lnTo>
                <a:lnTo>
                  <a:pt x="726" y="621"/>
                </a:lnTo>
                <a:lnTo>
                  <a:pt x="724" y="607"/>
                </a:lnTo>
                <a:lnTo>
                  <a:pt x="722" y="593"/>
                </a:lnTo>
                <a:lnTo>
                  <a:pt x="713" y="579"/>
                </a:lnTo>
                <a:lnTo>
                  <a:pt x="722" y="586"/>
                </a:lnTo>
                <a:lnTo>
                  <a:pt x="730" y="591"/>
                </a:lnTo>
                <a:lnTo>
                  <a:pt x="739" y="595"/>
                </a:lnTo>
                <a:lnTo>
                  <a:pt x="746" y="600"/>
                </a:lnTo>
                <a:lnTo>
                  <a:pt x="752" y="603"/>
                </a:lnTo>
                <a:lnTo>
                  <a:pt x="758" y="607"/>
                </a:lnTo>
                <a:lnTo>
                  <a:pt x="763" y="608"/>
                </a:lnTo>
                <a:lnTo>
                  <a:pt x="768" y="609"/>
                </a:lnTo>
                <a:lnTo>
                  <a:pt x="775" y="610"/>
                </a:lnTo>
                <a:lnTo>
                  <a:pt x="778" y="610"/>
                </a:lnTo>
                <a:lnTo>
                  <a:pt x="783" y="612"/>
                </a:lnTo>
                <a:lnTo>
                  <a:pt x="786" y="612"/>
                </a:lnTo>
                <a:lnTo>
                  <a:pt x="790" y="610"/>
                </a:lnTo>
                <a:lnTo>
                  <a:pt x="794" y="610"/>
                </a:lnTo>
                <a:lnTo>
                  <a:pt x="798" y="609"/>
                </a:lnTo>
                <a:lnTo>
                  <a:pt x="798" y="608"/>
                </a:lnTo>
                <a:lnTo>
                  <a:pt x="803" y="603"/>
                </a:lnTo>
                <a:lnTo>
                  <a:pt x="806" y="595"/>
                </a:lnTo>
                <a:lnTo>
                  <a:pt x="806" y="586"/>
                </a:lnTo>
                <a:lnTo>
                  <a:pt x="803" y="574"/>
                </a:lnTo>
                <a:lnTo>
                  <a:pt x="800" y="560"/>
                </a:lnTo>
                <a:lnTo>
                  <a:pt x="794" y="548"/>
                </a:lnTo>
                <a:lnTo>
                  <a:pt x="786" y="534"/>
                </a:lnTo>
                <a:lnTo>
                  <a:pt x="778" y="523"/>
                </a:lnTo>
                <a:lnTo>
                  <a:pt x="786" y="527"/>
                </a:lnTo>
                <a:lnTo>
                  <a:pt x="795" y="531"/>
                </a:lnTo>
                <a:lnTo>
                  <a:pt x="803" y="532"/>
                </a:lnTo>
                <a:lnTo>
                  <a:pt x="810" y="532"/>
                </a:lnTo>
                <a:lnTo>
                  <a:pt x="818" y="534"/>
                </a:lnTo>
                <a:lnTo>
                  <a:pt x="826" y="534"/>
                </a:lnTo>
                <a:lnTo>
                  <a:pt x="832" y="532"/>
                </a:lnTo>
                <a:lnTo>
                  <a:pt x="838" y="532"/>
                </a:lnTo>
                <a:lnTo>
                  <a:pt x="844" y="532"/>
                </a:lnTo>
                <a:lnTo>
                  <a:pt x="850" y="531"/>
                </a:lnTo>
                <a:lnTo>
                  <a:pt x="854" y="528"/>
                </a:lnTo>
                <a:lnTo>
                  <a:pt x="858" y="527"/>
                </a:lnTo>
                <a:lnTo>
                  <a:pt x="861" y="524"/>
                </a:lnTo>
                <a:lnTo>
                  <a:pt x="865" y="521"/>
                </a:lnTo>
                <a:lnTo>
                  <a:pt x="867" y="521"/>
                </a:lnTo>
                <a:lnTo>
                  <a:pt x="870" y="518"/>
                </a:lnTo>
                <a:lnTo>
                  <a:pt x="873" y="515"/>
                </a:lnTo>
                <a:lnTo>
                  <a:pt x="873" y="505"/>
                </a:lnTo>
                <a:lnTo>
                  <a:pt x="870" y="502"/>
                </a:lnTo>
                <a:lnTo>
                  <a:pt x="866" y="494"/>
                </a:lnTo>
                <a:lnTo>
                  <a:pt x="861" y="489"/>
                </a:lnTo>
                <a:lnTo>
                  <a:pt x="855" y="485"/>
                </a:lnTo>
                <a:lnTo>
                  <a:pt x="847" y="479"/>
                </a:lnTo>
                <a:lnTo>
                  <a:pt x="855" y="479"/>
                </a:lnTo>
                <a:lnTo>
                  <a:pt x="865" y="480"/>
                </a:lnTo>
                <a:lnTo>
                  <a:pt x="873" y="480"/>
                </a:lnTo>
                <a:lnTo>
                  <a:pt x="882" y="479"/>
                </a:lnTo>
                <a:lnTo>
                  <a:pt x="889" y="478"/>
                </a:lnTo>
                <a:lnTo>
                  <a:pt x="895" y="475"/>
                </a:lnTo>
                <a:lnTo>
                  <a:pt x="901" y="475"/>
                </a:lnTo>
                <a:lnTo>
                  <a:pt x="901" y="467"/>
                </a:lnTo>
                <a:lnTo>
                  <a:pt x="903" y="464"/>
                </a:lnTo>
                <a:lnTo>
                  <a:pt x="901" y="459"/>
                </a:lnTo>
                <a:lnTo>
                  <a:pt x="895" y="450"/>
                </a:lnTo>
                <a:lnTo>
                  <a:pt x="882" y="437"/>
                </a:lnTo>
                <a:lnTo>
                  <a:pt x="873" y="431"/>
                </a:lnTo>
                <a:lnTo>
                  <a:pt x="865" y="427"/>
                </a:lnTo>
                <a:lnTo>
                  <a:pt x="858" y="426"/>
                </a:lnTo>
                <a:lnTo>
                  <a:pt x="866" y="423"/>
                </a:lnTo>
                <a:lnTo>
                  <a:pt x="875" y="421"/>
                </a:lnTo>
                <a:lnTo>
                  <a:pt x="883" y="419"/>
                </a:lnTo>
                <a:lnTo>
                  <a:pt x="893" y="417"/>
                </a:lnTo>
                <a:lnTo>
                  <a:pt x="901" y="412"/>
                </a:lnTo>
                <a:lnTo>
                  <a:pt x="905" y="409"/>
                </a:lnTo>
                <a:lnTo>
                  <a:pt x="910" y="407"/>
                </a:lnTo>
                <a:lnTo>
                  <a:pt x="913" y="400"/>
                </a:lnTo>
                <a:lnTo>
                  <a:pt x="915" y="395"/>
                </a:lnTo>
                <a:lnTo>
                  <a:pt x="913" y="390"/>
                </a:lnTo>
                <a:lnTo>
                  <a:pt x="910" y="385"/>
                </a:lnTo>
                <a:lnTo>
                  <a:pt x="905" y="380"/>
                </a:lnTo>
                <a:lnTo>
                  <a:pt x="895" y="374"/>
                </a:lnTo>
                <a:lnTo>
                  <a:pt x="883" y="369"/>
                </a:lnTo>
                <a:lnTo>
                  <a:pt x="870" y="366"/>
                </a:lnTo>
                <a:lnTo>
                  <a:pt x="850" y="365"/>
                </a:lnTo>
                <a:lnTo>
                  <a:pt x="861" y="364"/>
                </a:lnTo>
                <a:lnTo>
                  <a:pt x="873" y="359"/>
                </a:lnTo>
                <a:lnTo>
                  <a:pt x="883" y="355"/>
                </a:lnTo>
                <a:lnTo>
                  <a:pt x="894" y="350"/>
                </a:lnTo>
                <a:lnTo>
                  <a:pt x="901" y="343"/>
                </a:lnTo>
                <a:lnTo>
                  <a:pt x="907" y="338"/>
                </a:lnTo>
                <a:lnTo>
                  <a:pt x="910" y="333"/>
                </a:lnTo>
                <a:lnTo>
                  <a:pt x="910" y="328"/>
                </a:lnTo>
                <a:lnTo>
                  <a:pt x="907" y="322"/>
                </a:lnTo>
                <a:lnTo>
                  <a:pt x="901" y="317"/>
                </a:lnTo>
                <a:lnTo>
                  <a:pt x="894" y="313"/>
                </a:lnTo>
                <a:lnTo>
                  <a:pt x="883" y="307"/>
                </a:lnTo>
                <a:lnTo>
                  <a:pt x="873" y="304"/>
                </a:lnTo>
                <a:lnTo>
                  <a:pt x="858" y="302"/>
                </a:lnTo>
                <a:lnTo>
                  <a:pt x="847" y="302"/>
                </a:lnTo>
                <a:lnTo>
                  <a:pt x="832" y="303"/>
                </a:lnTo>
                <a:lnTo>
                  <a:pt x="844" y="297"/>
                </a:lnTo>
                <a:lnTo>
                  <a:pt x="854" y="290"/>
                </a:lnTo>
                <a:lnTo>
                  <a:pt x="863" y="283"/>
                </a:lnTo>
                <a:lnTo>
                  <a:pt x="870" y="276"/>
                </a:lnTo>
                <a:lnTo>
                  <a:pt x="873" y="269"/>
                </a:lnTo>
                <a:lnTo>
                  <a:pt x="875" y="262"/>
                </a:lnTo>
                <a:lnTo>
                  <a:pt x="875" y="256"/>
                </a:lnTo>
                <a:lnTo>
                  <a:pt x="875" y="251"/>
                </a:lnTo>
                <a:lnTo>
                  <a:pt x="870" y="246"/>
                </a:lnTo>
                <a:lnTo>
                  <a:pt x="865" y="245"/>
                </a:lnTo>
                <a:lnTo>
                  <a:pt x="861" y="242"/>
                </a:lnTo>
                <a:lnTo>
                  <a:pt x="854" y="241"/>
                </a:lnTo>
                <a:lnTo>
                  <a:pt x="847" y="238"/>
                </a:lnTo>
                <a:lnTo>
                  <a:pt x="842" y="237"/>
                </a:lnTo>
                <a:lnTo>
                  <a:pt x="835" y="235"/>
                </a:lnTo>
                <a:lnTo>
                  <a:pt x="828" y="235"/>
                </a:lnTo>
                <a:lnTo>
                  <a:pt x="822" y="235"/>
                </a:lnTo>
                <a:lnTo>
                  <a:pt x="814" y="233"/>
                </a:lnTo>
                <a:lnTo>
                  <a:pt x="798" y="233"/>
                </a:lnTo>
                <a:lnTo>
                  <a:pt x="791" y="235"/>
                </a:lnTo>
                <a:lnTo>
                  <a:pt x="788" y="235"/>
                </a:lnTo>
                <a:lnTo>
                  <a:pt x="798" y="227"/>
                </a:lnTo>
                <a:lnTo>
                  <a:pt x="806" y="218"/>
                </a:lnTo>
                <a:lnTo>
                  <a:pt x="814" y="208"/>
                </a:lnTo>
                <a:lnTo>
                  <a:pt x="823" y="197"/>
                </a:lnTo>
                <a:lnTo>
                  <a:pt x="828" y="188"/>
                </a:lnTo>
                <a:lnTo>
                  <a:pt x="834" y="175"/>
                </a:lnTo>
                <a:lnTo>
                  <a:pt x="835" y="166"/>
                </a:lnTo>
                <a:lnTo>
                  <a:pt x="832" y="161"/>
                </a:lnTo>
                <a:lnTo>
                  <a:pt x="830" y="156"/>
                </a:lnTo>
                <a:lnTo>
                  <a:pt x="826" y="154"/>
                </a:lnTo>
                <a:lnTo>
                  <a:pt x="823" y="152"/>
                </a:lnTo>
                <a:lnTo>
                  <a:pt x="815" y="151"/>
                </a:lnTo>
                <a:lnTo>
                  <a:pt x="810" y="150"/>
                </a:lnTo>
                <a:lnTo>
                  <a:pt x="803" y="147"/>
                </a:lnTo>
                <a:lnTo>
                  <a:pt x="788" y="147"/>
                </a:lnTo>
                <a:lnTo>
                  <a:pt x="780" y="150"/>
                </a:lnTo>
                <a:lnTo>
                  <a:pt x="771" y="151"/>
                </a:lnTo>
                <a:lnTo>
                  <a:pt x="760" y="152"/>
                </a:lnTo>
                <a:lnTo>
                  <a:pt x="754" y="154"/>
                </a:lnTo>
                <a:lnTo>
                  <a:pt x="746" y="156"/>
                </a:lnTo>
                <a:lnTo>
                  <a:pt x="736" y="159"/>
                </a:lnTo>
                <a:lnTo>
                  <a:pt x="727" y="161"/>
                </a:lnTo>
                <a:lnTo>
                  <a:pt x="718" y="164"/>
                </a:lnTo>
                <a:lnTo>
                  <a:pt x="723" y="156"/>
                </a:lnTo>
                <a:lnTo>
                  <a:pt x="726" y="145"/>
                </a:lnTo>
                <a:lnTo>
                  <a:pt x="728" y="135"/>
                </a:lnTo>
                <a:lnTo>
                  <a:pt x="731" y="123"/>
                </a:lnTo>
                <a:lnTo>
                  <a:pt x="731" y="114"/>
                </a:lnTo>
                <a:lnTo>
                  <a:pt x="730" y="104"/>
                </a:lnTo>
                <a:lnTo>
                  <a:pt x="726" y="95"/>
                </a:lnTo>
                <a:lnTo>
                  <a:pt x="718" y="92"/>
                </a:lnTo>
                <a:lnTo>
                  <a:pt x="716" y="90"/>
                </a:lnTo>
                <a:lnTo>
                  <a:pt x="711" y="90"/>
                </a:lnTo>
                <a:lnTo>
                  <a:pt x="704" y="90"/>
                </a:lnTo>
                <a:lnTo>
                  <a:pt x="697" y="90"/>
                </a:lnTo>
                <a:lnTo>
                  <a:pt x="691" y="92"/>
                </a:lnTo>
                <a:lnTo>
                  <a:pt x="685" y="93"/>
                </a:lnTo>
                <a:lnTo>
                  <a:pt x="677" y="95"/>
                </a:lnTo>
                <a:lnTo>
                  <a:pt x="671" y="98"/>
                </a:lnTo>
                <a:lnTo>
                  <a:pt x="665" y="100"/>
                </a:lnTo>
                <a:lnTo>
                  <a:pt x="657" y="102"/>
                </a:lnTo>
                <a:lnTo>
                  <a:pt x="651" y="107"/>
                </a:lnTo>
                <a:lnTo>
                  <a:pt x="645" y="109"/>
                </a:lnTo>
                <a:lnTo>
                  <a:pt x="637" y="114"/>
                </a:lnTo>
                <a:lnTo>
                  <a:pt x="633" y="118"/>
                </a:lnTo>
                <a:lnTo>
                  <a:pt x="631" y="121"/>
                </a:lnTo>
                <a:lnTo>
                  <a:pt x="627" y="123"/>
                </a:lnTo>
                <a:lnTo>
                  <a:pt x="628" y="111"/>
                </a:lnTo>
                <a:lnTo>
                  <a:pt x="631" y="95"/>
                </a:lnTo>
                <a:lnTo>
                  <a:pt x="628" y="84"/>
                </a:lnTo>
                <a:lnTo>
                  <a:pt x="625" y="71"/>
                </a:lnTo>
                <a:lnTo>
                  <a:pt x="620" y="59"/>
                </a:lnTo>
                <a:lnTo>
                  <a:pt x="613" y="50"/>
                </a:lnTo>
                <a:lnTo>
                  <a:pt x="608" y="41"/>
                </a:lnTo>
                <a:lnTo>
                  <a:pt x="599" y="38"/>
                </a:lnTo>
                <a:lnTo>
                  <a:pt x="593" y="38"/>
                </a:lnTo>
                <a:lnTo>
                  <a:pt x="584" y="38"/>
                </a:lnTo>
                <a:lnTo>
                  <a:pt x="570" y="41"/>
                </a:lnTo>
                <a:lnTo>
                  <a:pt x="558" y="46"/>
                </a:lnTo>
                <a:lnTo>
                  <a:pt x="546" y="51"/>
                </a:lnTo>
                <a:lnTo>
                  <a:pt x="538" y="56"/>
                </a:lnTo>
                <a:lnTo>
                  <a:pt x="532" y="61"/>
                </a:lnTo>
                <a:lnTo>
                  <a:pt x="529" y="65"/>
                </a:lnTo>
                <a:lnTo>
                  <a:pt x="526" y="55"/>
                </a:lnTo>
                <a:lnTo>
                  <a:pt x="520" y="45"/>
                </a:lnTo>
                <a:lnTo>
                  <a:pt x="513" y="33"/>
                </a:lnTo>
                <a:lnTo>
                  <a:pt x="505" y="22"/>
                </a:lnTo>
                <a:lnTo>
                  <a:pt x="497" y="13"/>
                </a:lnTo>
                <a:lnTo>
                  <a:pt x="486" y="8"/>
                </a:lnTo>
                <a:lnTo>
                  <a:pt x="477" y="2"/>
                </a:lnTo>
                <a:lnTo>
                  <a:pt x="466" y="0"/>
                </a:lnTo>
                <a:lnTo>
                  <a:pt x="457" y="2"/>
                </a:lnTo>
                <a:lnTo>
                  <a:pt x="449" y="6"/>
                </a:lnTo>
                <a:lnTo>
                  <a:pt x="441" y="9"/>
                </a:lnTo>
                <a:lnTo>
                  <a:pt x="434" y="16"/>
                </a:lnTo>
                <a:lnTo>
                  <a:pt x="428" y="23"/>
                </a:lnTo>
                <a:lnTo>
                  <a:pt x="421" y="35"/>
                </a:lnTo>
                <a:lnTo>
                  <a:pt x="417" y="46"/>
                </a:lnTo>
                <a:lnTo>
                  <a:pt x="413" y="57"/>
                </a:lnTo>
                <a:lnTo>
                  <a:pt x="406" y="52"/>
                </a:lnTo>
                <a:lnTo>
                  <a:pt x="398" y="47"/>
                </a:lnTo>
                <a:lnTo>
                  <a:pt x="390" y="41"/>
                </a:lnTo>
                <a:lnTo>
                  <a:pt x="379" y="38"/>
                </a:lnTo>
                <a:lnTo>
                  <a:pt x="369" y="33"/>
                </a:lnTo>
                <a:lnTo>
                  <a:pt x="358" y="31"/>
                </a:lnTo>
                <a:lnTo>
                  <a:pt x="349" y="27"/>
                </a:lnTo>
                <a:lnTo>
                  <a:pt x="342" y="27"/>
                </a:lnTo>
                <a:lnTo>
                  <a:pt x="334" y="30"/>
                </a:lnTo>
                <a:lnTo>
                  <a:pt x="331" y="35"/>
                </a:lnTo>
                <a:lnTo>
                  <a:pt x="329" y="41"/>
                </a:lnTo>
                <a:lnTo>
                  <a:pt x="329" y="61"/>
                </a:lnTo>
                <a:lnTo>
                  <a:pt x="331" y="74"/>
                </a:lnTo>
                <a:lnTo>
                  <a:pt x="334" y="88"/>
                </a:lnTo>
                <a:lnTo>
                  <a:pt x="338" y="98"/>
                </a:lnTo>
                <a:lnTo>
                  <a:pt x="319" y="83"/>
                </a:lnTo>
                <a:lnTo>
                  <a:pt x="313" y="79"/>
                </a:lnTo>
                <a:lnTo>
                  <a:pt x="306" y="74"/>
                </a:lnTo>
                <a:lnTo>
                  <a:pt x="298" y="69"/>
                </a:lnTo>
                <a:lnTo>
                  <a:pt x="290" y="65"/>
                </a:lnTo>
                <a:lnTo>
                  <a:pt x="283" y="60"/>
                </a:lnTo>
                <a:lnTo>
                  <a:pt x="275" y="57"/>
                </a:lnTo>
                <a:lnTo>
                  <a:pt x="268" y="55"/>
                </a:lnTo>
                <a:lnTo>
                  <a:pt x="263" y="52"/>
                </a:lnTo>
                <a:lnTo>
                  <a:pt x="256" y="51"/>
                </a:lnTo>
                <a:lnTo>
                  <a:pt x="251" y="50"/>
                </a:lnTo>
                <a:lnTo>
                  <a:pt x="242" y="50"/>
                </a:lnTo>
                <a:lnTo>
                  <a:pt x="236" y="51"/>
                </a:lnTo>
                <a:lnTo>
                  <a:pt x="231" y="54"/>
                </a:lnTo>
                <a:lnTo>
                  <a:pt x="228" y="59"/>
                </a:lnTo>
                <a:lnTo>
                  <a:pt x="227" y="65"/>
                </a:lnTo>
                <a:lnTo>
                  <a:pt x="227" y="80"/>
                </a:lnTo>
                <a:lnTo>
                  <a:pt x="230" y="88"/>
                </a:lnTo>
                <a:lnTo>
                  <a:pt x="234" y="95"/>
                </a:lnTo>
                <a:lnTo>
                  <a:pt x="239" y="104"/>
                </a:lnTo>
                <a:lnTo>
                  <a:pt x="230" y="98"/>
                </a:lnTo>
                <a:lnTo>
                  <a:pt x="219" y="93"/>
                </a:lnTo>
                <a:lnTo>
                  <a:pt x="208" y="90"/>
                </a:lnTo>
                <a:lnTo>
                  <a:pt x="199" y="88"/>
                </a:lnTo>
                <a:lnTo>
                  <a:pt x="188" y="85"/>
                </a:lnTo>
                <a:lnTo>
                  <a:pt x="180" y="85"/>
                </a:lnTo>
                <a:lnTo>
                  <a:pt x="174" y="88"/>
                </a:lnTo>
                <a:lnTo>
                  <a:pt x="167" y="88"/>
                </a:lnTo>
                <a:lnTo>
                  <a:pt x="162" y="92"/>
                </a:lnTo>
                <a:lnTo>
                  <a:pt x="162" y="105"/>
                </a:lnTo>
                <a:lnTo>
                  <a:pt x="164" y="114"/>
                </a:lnTo>
                <a:lnTo>
                  <a:pt x="167" y="123"/>
                </a:lnTo>
                <a:lnTo>
                  <a:pt x="174" y="131"/>
                </a:lnTo>
                <a:lnTo>
                  <a:pt x="179" y="140"/>
                </a:lnTo>
                <a:lnTo>
                  <a:pt x="184" y="147"/>
                </a:lnTo>
                <a:lnTo>
                  <a:pt x="176" y="143"/>
                </a:lnTo>
                <a:lnTo>
                  <a:pt x="170" y="140"/>
                </a:lnTo>
                <a:lnTo>
                  <a:pt x="160" y="137"/>
                </a:lnTo>
                <a:lnTo>
                  <a:pt x="154" y="135"/>
                </a:lnTo>
                <a:lnTo>
                  <a:pt x="144" y="132"/>
                </a:lnTo>
                <a:lnTo>
                  <a:pt x="138" y="131"/>
                </a:lnTo>
                <a:lnTo>
                  <a:pt x="131" y="128"/>
                </a:lnTo>
                <a:lnTo>
                  <a:pt x="124" y="128"/>
                </a:lnTo>
                <a:lnTo>
                  <a:pt x="116" y="126"/>
                </a:lnTo>
                <a:lnTo>
                  <a:pt x="92" y="126"/>
                </a:lnTo>
                <a:lnTo>
                  <a:pt x="89" y="128"/>
                </a:lnTo>
                <a:lnTo>
                  <a:pt x="84" y="130"/>
                </a:lnTo>
                <a:lnTo>
                  <a:pt x="81" y="131"/>
                </a:lnTo>
                <a:lnTo>
                  <a:pt x="77" y="137"/>
                </a:lnTo>
                <a:lnTo>
                  <a:pt x="79" y="145"/>
                </a:lnTo>
                <a:lnTo>
                  <a:pt x="84" y="156"/>
                </a:lnTo>
                <a:lnTo>
                  <a:pt x="91" y="170"/>
                </a:lnTo>
                <a:lnTo>
                  <a:pt x="101" y="180"/>
                </a:lnTo>
                <a:lnTo>
                  <a:pt x="113" y="192"/>
                </a:lnTo>
                <a:lnTo>
                  <a:pt x="124" y="202"/>
                </a:lnTo>
                <a:lnTo>
                  <a:pt x="136" y="211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10000"/>
            </a:schemeClr>
          </a:solidFill>
          <a:ln w="0">
            <a:solidFill>
              <a:schemeClr val="accent2">
                <a:lumMod val="40000"/>
                <a:lumOff val="60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349"/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A71DB821-F9F2-4DAA-8D6F-27C5AA673F3F}"/>
              </a:ext>
            </a:extLst>
          </p:cNvPr>
          <p:cNvGrpSpPr/>
          <p:nvPr/>
        </p:nvGrpSpPr>
        <p:grpSpPr>
          <a:xfrm>
            <a:off x="2049418" y="8450405"/>
            <a:ext cx="456812" cy="374891"/>
            <a:chOff x="-200698" y="5721109"/>
            <a:chExt cx="456812" cy="374891"/>
          </a:xfrm>
        </p:grpSpPr>
        <p:sp>
          <p:nvSpPr>
            <p:cNvPr id="42" name="Freeform 19">
              <a:extLst>
                <a:ext uri="{FF2B5EF4-FFF2-40B4-BE49-F238E27FC236}">
                  <a16:creationId xmlns:a16="http://schemas.microsoft.com/office/drawing/2014/main" id="{5CD397E9-E6E4-4B36-ACC0-3C134930F426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0698" y="5721109"/>
              <a:ext cx="456812" cy="374891"/>
            </a:xfrm>
            <a:custGeom>
              <a:avLst/>
              <a:gdLst>
                <a:gd name="T0" fmla="*/ 69 w 915"/>
                <a:gd name="T1" fmla="*/ 216 h 683"/>
                <a:gd name="T2" fmla="*/ 113 w 915"/>
                <a:gd name="T3" fmla="*/ 260 h 683"/>
                <a:gd name="T4" fmla="*/ 45 w 915"/>
                <a:gd name="T5" fmla="*/ 270 h 683"/>
                <a:gd name="T6" fmla="*/ 0 w 915"/>
                <a:gd name="T7" fmla="*/ 295 h 683"/>
                <a:gd name="T8" fmla="*/ 67 w 915"/>
                <a:gd name="T9" fmla="*/ 333 h 683"/>
                <a:gd name="T10" fmla="*/ 119 w 915"/>
                <a:gd name="T11" fmla="*/ 356 h 683"/>
                <a:gd name="T12" fmla="*/ 49 w 915"/>
                <a:gd name="T13" fmla="*/ 391 h 683"/>
                <a:gd name="T14" fmla="*/ 32 w 915"/>
                <a:gd name="T15" fmla="*/ 428 h 683"/>
                <a:gd name="T16" fmla="*/ 113 w 915"/>
                <a:gd name="T17" fmla="*/ 447 h 683"/>
                <a:gd name="T18" fmla="*/ 154 w 915"/>
                <a:gd name="T19" fmla="*/ 459 h 683"/>
                <a:gd name="T20" fmla="*/ 96 w 915"/>
                <a:gd name="T21" fmla="*/ 521 h 683"/>
                <a:gd name="T22" fmla="*/ 174 w 915"/>
                <a:gd name="T23" fmla="*/ 534 h 683"/>
                <a:gd name="T24" fmla="*/ 239 w 915"/>
                <a:gd name="T25" fmla="*/ 523 h 683"/>
                <a:gd name="T26" fmla="*/ 230 w 915"/>
                <a:gd name="T27" fmla="*/ 579 h 683"/>
                <a:gd name="T28" fmla="*/ 307 w 915"/>
                <a:gd name="T29" fmla="*/ 562 h 683"/>
                <a:gd name="T30" fmla="*/ 313 w 915"/>
                <a:gd name="T31" fmla="*/ 647 h 683"/>
                <a:gd name="T32" fmla="*/ 358 w 915"/>
                <a:gd name="T33" fmla="*/ 645 h 683"/>
                <a:gd name="T34" fmla="*/ 401 w 915"/>
                <a:gd name="T35" fmla="*/ 628 h 683"/>
                <a:gd name="T36" fmla="*/ 458 w 915"/>
                <a:gd name="T37" fmla="*/ 679 h 683"/>
                <a:gd name="T38" fmla="*/ 518 w 915"/>
                <a:gd name="T39" fmla="*/ 632 h 683"/>
                <a:gd name="T40" fmla="*/ 558 w 915"/>
                <a:gd name="T41" fmla="*/ 670 h 683"/>
                <a:gd name="T42" fmla="*/ 605 w 915"/>
                <a:gd name="T43" fmla="*/ 680 h 683"/>
                <a:gd name="T44" fmla="*/ 636 w 915"/>
                <a:gd name="T45" fmla="*/ 629 h 683"/>
                <a:gd name="T46" fmla="*/ 711 w 915"/>
                <a:gd name="T47" fmla="*/ 662 h 683"/>
                <a:gd name="T48" fmla="*/ 722 w 915"/>
                <a:gd name="T49" fmla="*/ 586 h 683"/>
                <a:gd name="T50" fmla="*/ 775 w 915"/>
                <a:gd name="T51" fmla="*/ 610 h 683"/>
                <a:gd name="T52" fmla="*/ 803 w 915"/>
                <a:gd name="T53" fmla="*/ 603 h 683"/>
                <a:gd name="T54" fmla="*/ 786 w 915"/>
                <a:gd name="T55" fmla="*/ 527 h 683"/>
                <a:gd name="T56" fmla="*/ 844 w 915"/>
                <a:gd name="T57" fmla="*/ 532 h 683"/>
                <a:gd name="T58" fmla="*/ 873 w 915"/>
                <a:gd name="T59" fmla="*/ 515 h 683"/>
                <a:gd name="T60" fmla="*/ 865 w 915"/>
                <a:gd name="T61" fmla="*/ 480 h 683"/>
                <a:gd name="T62" fmla="*/ 901 w 915"/>
                <a:gd name="T63" fmla="*/ 459 h 683"/>
                <a:gd name="T64" fmla="*/ 883 w 915"/>
                <a:gd name="T65" fmla="*/ 419 h 683"/>
                <a:gd name="T66" fmla="*/ 910 w 915"/>
                <a:gd name="T67" fmla="*/ 385 h 683"/>
                <a:gd name="T68" fmla="*/ 883 w 915"/>
                <a:gd name="T69" fmla="*/ 355 h 683"/>
                <a:gd name="T70" fmla="*/ 894 w 915"/>
                <a:gd name="T71" fmla="*/ 313 h 683"/>
                <a:gd name="T72" fmla="*/ 863 w 915"/>
                <a:gd name="T73" fmla="*/ 283 h 683"/>
                <a:gd name="T74" fmla="*/ 861 w 915"/>
                <a:gd name="T75" fmla="*/ 242 h 683"/>
                <a:gd name="T76" fmla="*/ 798 w 915"/>
                <a:gd name="T77" fmla="*/ 233 h 683"/>
                <a:gd name="T78" fmla="*/ 834 w 915"/>
                <a:gd name="T79" fmla="*/ 175 h 683"/>
                <a:gd name="T80" fmla="*/ 803 w 915"/>
                <a:gd name="T81" fmla="*/ 147 h 683"/>
                <a:gd name="T82" fmla="*/ 727 w 915"/>
                <a:gd name="T83" fmla="*/ 161 h 683"/>
                <a:gd name="T84" fmla="*/ 726 w 915"/>
                <a:gd name="T85" fmla="*/ 95 h 683"/>
                <a:gd name="T86" fmla="*/ 677 w 915"/>
                <a:gd name="T87" fmla="*/ 95 h 683"/>
                <a:gd name="T88" fmla="*/ 631 w 915"/>
                <a:gd name="T89" fmla="*/ 121 h 683"/>
                <a:gd name="T90" fmla="*/ 608 w 915"/>
                <a:gd name="T91" fmla="*/ 41 h 683"/>
                <a:gd name="T92" fmla="*/ 532 w 915"/>
                <a:gd name="T93" fmla="*/ 61 h 683"/>
                <a:gd name="T94" fmla="*/ 477 w 915"/>
                <a:gd name="T95" fmla="*/ 2 h 683"/>
                <a:gd name="T96" fmla="*/ 417 w 915"/>
                <a:gd name="T97" fmla="*/ 46 h 683"/>
                <a:gd name="T98" fmla="*/ 349 w 915"/>
                <a:gd name="T99" fmla="*/ 27 h 683"/>
                <a:gd name="T100" fmla="*/ 338 w 915"/>
                <a:gd name="T101" fmla="*/ 98 h 683"/>
                <a:gd name="T102" fmla="*/ 268 w 915"/>
                <a:gd name="T103" fmla="*/ 55 h 683"/>
                <a:gd name="T104" fmla="*/ 227 w 915"/>
                <a:gd name="T105" fmla="*/ 65 h 683"/>
                <a:gd name="T106" fmla="*/ 199 w 915"/>
                <a:gd name="T107" fmla="*/ 88 h 683"/>
                <a:gd name="T108" fmla="*/ 167 w 915"/>
                <a:gd name="T109" fmla="*/ 123 h 683"/>
                <a:gd name="T110" fmla="*/ 144 w 915"/>
                <a:gd name="T111" fmla="*/ 132 h 683"/>
                <a:gd name="T112" fmla="*/ 81 w 915"/>
                <a:gd name="T113" fmla="*/ 131 h 683"/>
                <a:gd name="T114" fmla="*/ 136 w 915"/>
                <a:gd name="T115" fmla="*/ 211 h 6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915" h="683">
                  <a:moveTo>
                    <a:pt x="136" y="211"/>
                  </a:moveTo>
                  <a:lnTo>
                    <a:pt x="128" y="208"/>
                  </a:lnTo>
                  <a:lnTo>
                    <a:pt x="117" y="205"/>
                  </a:lnTo>
                  <a:lnTo>
                    <a:pt x="105" y="205"/>
                  </a:lnTo>
                  <a:lnTo>
                    <a:pt x="93" y="208"/>
                  </a:lnTo>
                  <a:lnTo>
                    <a:pt x="84" y="211"/>
                  </a:lnTo>
                  <a:lnTo>
                    <a:pt x="77" y="212"/>
                  </a:lnTo>
                  <a:lnTo>
                    <a:pt x="69" y="216"/>
                  </a:lnTo>
                  <a:lnTo>
                    <a:pt x="68" y="218"/>
                  </a:lnTo>
                  <a:lnTo>
                    <a:pt x="68" y="223"/>
                  </a:lnTo>
                  <a:lnTo>
                    <a:pt x="72" y="230"/>
                  </a:lnTo>
                  <a:lnTo>
                    <a:pt x="81" y="235"/>
                  </a:lnTo>
                  <a:lnTo>
                    <a:pt x="91" y="243"/>
                  </a:lnTo>
                  <a:lnTo>
                    <a:pt x="96" y="250"/>
                  </a:lnTo>
                  <a:lnTo>
                    <a:pt x="105" y="256"/>
                  </a:lnTo>
                  <a:lnTo>
                    <a:pt x="113" y="260"/>
                  </a:lnTo>
                  <a:lnTo>
                    <a:pt x="119" y="262"/>
                  </a:lnTo>
                  <a:lnTo>
                    <a:pt x="104" y="262"/>
                  </a:lnTo>
                  <a:lnTo>
                    <a:pt x="93" y="265"/>
                  </a:lnTo>
                  <a:lnTo>
                    <a:pt x="84" y="265"/>
                  </a:lnTo>
                  <a:lnTo>
                    <a:pt x="75" y="265"/>
                  </a:lnTo>
                  <a:lnTo>
                    <a:pt x="64" y="267"/>
                  </a:lnTo>
                  <a:lnTo>
                    <a:pt x="52" y="269"/>
                  </a:lnTo>
                  <a:lnTo>
                    <a:pt x="45" y="270"/>
                  </a:lnTo>
                  <a:lnTo>
                    <a:pt x="37" y="274"/>
                  </a:lnTo>
                  <a:lnTo>
                    <a:pt x="28" y="274"/>
                  </a:lnTo>
                  <a:lnTo>
                    <a:pt x="19" y="276"/>
                  </a:lnTo>
                  <a:lnTo>
                    <a:pt x="12" y="280"/>
                  </a:lnTo>
                  <a:lnTo>
                    <a:pt x="8" y="283"/>
                  </a:lnTo>
                  <a:lnTo>
                    <a:pt x="4" y="285"/>
                  </a:lnTo>
                  <a:lnTo>
                    <a:pt x="0" y="288"/>
                  </a:lnTo>
                  <a:lnTo>
                    <a:pt x="0" y="295"/>
                  </a:lnTo>
                  <a:lnTo>
                    <a:pt x="4" y="300"/>
                  </a:lnTo>
                  <a:lnTo>
                    <a:pt x="9" y="304"/>
                  </a:lnTo>
                  <a:lnTo>
                    <a:pt x="17" y="309"/>
                  </a:lnTo>
                  <a:lnTo>
                    <a:pt x="24" y="314"/>
                  </a:lnTo>
                  <a:lnTo>
                    <a:pt x="35" y="317"/>
                  </a:lnTo>
                  <a:lnTo>
                    <a:pt x="45" y="323"/>
                  </a:lnTo>
                  <a:lnTo>
                    <a:pt x="55" y="328"/>
                  </a:lnTo>
                  <a:lnTo>
                    <a:pt x="67" y="333"/>
                  </a:lnTo>
                  <a:lnTo>
                    <a:pt x="77" y="338"/>
                  </a:lnTo>
                  <a:lnTo>
                    <a:pt x="89" y="341"/>
                  </a:lnTo>
                  <a:lnTo>
                    <a:pt x="99" y="345"/>
                  </a:lnTo>
                  <a:lnTo>
                    <a:pt x="107" y="347"/>
                  </a:lnTo>
                  <a:lnTo>
                    <a:pt x="116" y="351"/>
                  </a:lnTo>
                  <a:lnTo>
                    <a:pt x="121" y="352"/>
                  </a:lnTo>
                  <a:lnTo>
                    <a:pt x="127" y="355"/>
                  </a:lnTo>
                  <a:lnTo>
                    <a:pt x="119" y="356"/>
                  </a:lnTo>
                  <a:lnTo>
                    <a:pt x="112" y="360"/>
                  </a:lnTo>
                  <a:lnTo>
                    <a:pt x="104" y="365"/>
                  </a:lnTo>
                  <a:lnTo>
                    <a:pt x="93" y="369"/>
                  </a:lnTo>
                  <a:lnTo>
                    <a:pt x="84" y="374"/>
                  </a:lnTo>
                  <a:lnTo>
                    <a:pt x="76" y="379"/>
                  </a:lnTo>
                  <a:lnTo>
                    <a:pt x="64" y="383"/>
                  </a:lnTo>
                  <a:lnTo>
                    <a:pt x="59" y="386"/>
                  </a:lnTo>
                  <a:lnTo>
                    <a:pt x="49" y="391"/>
                  </a:lnTo>
                  <a:lnTo>
                    <a:pt x="43" y="397"/>
                  </a:lnTo>
                  <a:lnTo>
                    <a:pt x="37" y="402"/>
                  </a:lnTo>
                  <a:lnTo>
                    <a:pt x="27" y="412"/>
                  </a:lnTo>
                  <a:lnTo>
                    <a:pt x="24" y="414"/>
                  </a:lnTo>
                  <a:lnTo>
                    <a:pt x="24" y="419"/>
                  </a:lnTo>
                  <a:lnTo>
                    <a:pt x="24" y="423"/>
                  </a:lnTo>
                  <a:lnTo>
                    <a:pt x="28" y="426"/>
                  </a:lnTo>
                  <a:lnTo>
                    <a:pt x="32" y="428"/>
                  </a:lnTo>
                  <a:lnTo>
                    <a:pt x="40" y="432"/>
                  </a:lnTo>
                  <a:lnTo>
                    <a:pt x="48" y="433"/>
                  </a:lnTo>
                  <a:lnTo>
                    <a:pt x="59" y="437"/>
                  </a:lnTo>
                  <a:lnTo>
                    <a:pt x="68" y="440"/>
                  </a:lnTo>
                  <a:lnTo>
                    <a:pt x="79" y="442"/>
                  </a:lnTo>
                  <a:lnTo>
                    <a:pt x="91" y="445"/>
                  </a:lnTo>
                  <a:lnTo>
                    <a:pt x="101" y="447"/>
                  </a:lnTo>
                  <a:lnTo>
                    <a:pt x="113" y="447"/>
                  </a:lnTo>
                  <a:lnTo>
                    <a:pt x="136" y="447"/>
                  </a:lnTo>
                  <a:lnTo>
                    <a:pt x="147" y="450"/>
                  </a:lnTo>
                  <a:lnTo>
                    <a:pt x="155" y="450"/>
                  </a:lnTo>
                  <a:lnTo>
                    <a:pt x="164" y="447"/>
                  </a:lnTo>
                  <a:lnTo>
                    <a:pt x="170" y="447"/>
                  </a:lnTo>
                  <a:lnTo>
                    <a:pt x="166" y="450"/>
                  </a:lnTo>
                  <a:lnTo>
                    <a:pt x="159" y="456"/>
                  </a:lnTo>
                  <a:lnTo>
                    <a:pt x="154" y="459"/>
                  </a:lnTo>
                  <a:lnTo>
                    <a:pt x="147" y="465"/>
                  </a:lnTo>
                  <a:lnTo>
                    <a:pt x="139" y="470"/>
                  </a:lnTo>
                  <a:lnTo>
                    <a:pt x="119" y="489"/>
                  </a:lnTo>
                  <a:lnTo>
                    <a:pt x="113" y="496"/>
                  </a:lnTo>
                  <a:lnTo>
                    <a:pt x="107" y="503"/>
                  </a:lnTo>
                  <a:lnTo>
                    <a:pt x="104" y="509"/>
                  </a:lnTo>
                  <a:lnTo>
                    <a:pt x="100" y="515"/>
                  </a:lnTo>
                  <a:lnTo>
                    <a:pt x="96" y="521"/>
                  </a:lnTo>
                  <a:lnTo>
                    <a:pt x="96" y="531"/>
                  </a:lnTo>
                  <a:lnTo>
                    <a:pt x="100" y="534"/>
                  </a:lnTo>
                  <a:lnTo>
                    <a:pt x="104" y="537"/>
                  </a:lnTo>
                  <a:lnTo>
                    <a:pt x="109" y="540"/>
                  </a:lnTo>
                  <a:lnTo>
                    <a:pt x="139" y="540"/>
                  </a:lnTo>
                  <a:lnTo>
                    <a:pt x="151" y="538"/>
                  </a:lnTo>
                  <a:lnTo>
                    <a:pt x="162" y="537"/>
                  </a:lnTo>
                  <a:lnTo>
                    <a:pt x="174" y="534"/>
                  </a:lnTo>
                  <a:lnTo>
                    <a:pt x="187" y="532"/>
                  </a:lnTo>
                  <a:lnTo>
                    <a:pt x="199" y="532"/>
                  </a:lnTo>
                  <a:lnTo>
                    <a:pt x="208" y="531"/>
                  </a:lnTo>
                  <a:lnTo>
                    <a:pt x="219" y="528"/>
                  </a:lnTo>
                  <a:lnTo>
                    <a:pt x="227" y="527"/>
                  </a:lnTo>
                  <a:lnTo>
                    <a:pt x="234" y="524"/>
                  </a:lnTo>
                  <a:lnTo>
                    <a:pt x="236" y="524"/>
                  </a:lnTo>
                  <a:lnTo>
                    <a:pt x="239" y="523"/>
                  </a:lnTo>
                  <a:lnTo>
                    <a:pt x="235" y="531"/>
                  </a:lnTo>
                  <a:lnTo>
                    <a:pt x="231" y="538"/>
                  </a:lnTo>
                  <a:lnTo>
                    <a:pt x="228" y="546"/>
                  </a:lnTo>
                  <a:lnTo>
                    <a:pt x="224" y="553"/>
                  </a:lnTo>
                  <a:lnTo>
                    <a:pt x="224" y="562"/>
                  </a:lnTo>
                  <a:lnTo>
                    <a:pt x="224" y="569"/>
                  </a:lnTo>
                  <a:lnTo>
                    <a:pt x="224" y="574"/>
                  </a:lnTo>
                  <a:lnTo>
                    <a:pt x="230" y="579"/>
                  </a:lnTo>
                  <a:lnTo>
                    <a:pt x="236" y="581"/>
                  </a:lnTo>
                  <a:lnTo>
                    <a:pt x="246" y="584"/>
                  </a:lnTo>
                  <a:lnTo>
                    <a:pt x="256" y="584"/>
                  </a:lnTo>
                  <a:lnTo>
                    <a:pt x="268" y="581"/>
                  </a:lnTo>
                  <a:lnTo>
                    <a:pt x="279" y="579"/>
                  </a:lnTo>
                  <a:lnTo>
                    <a:pt x="290" y="574"/>
                  </a:lnTo>
                  <a:lnTo>
                    <a:pt x="299" y="570"/>
                  </a:lnTo>
                  <a:lnTo>
                    <a:pt x="307" y="562"/>
                  </a:lnTo>
                  <a:lnTo>
                    <a:pt x="303" y="574"/>
                  </a:lnTo>
                  <a:lnTo>
                    <a:pt x="298" y="586"/>
                  </a:lnTo>
                  <a:lnTo>
                    <a:pt x="295" y="600"/>
                  </a:lnTo>
                  <a:lnTo>
                    <a:pt x="294" y="610"/>
                  </a:lnTo>
                  <a:lnTo>
                    <a:pt x="295" y="623"/>
                  </a:lnTo>
                  <a:lnTo>
                    <a:pt x="297" y="633"/>
                  </a:lnTo>
                  <a:lnTo>
                    <a:pt x="303" y="641"/>
                  </a:lnTo>
                  <a:lnTo>
                    <a:pt x="313" y="647"/>
                  </a:lnTo>
                  <a:lnTo>
                    <a:pt x="317" y="650"/>
                  </a:lnTo>
                  <a:lnTo>
                    <a:pt x="323" y="651"/>
                  </a:lnTo>
                  <a:lnTo>
                    <a:pt x="329" y="652"/>
                  </a:lnTo>
                  <a:lnTo>
                    <a:pt x="334" y="651"/>
                  </a:lnTo>
                  <a:lnTo>
                    <a:pt x="339" y="651"/>
                  </a:lnTo>
                  <a:lnTo>
                    <a:pt x="347" y="650"/>
                  </a:lnTo>
                  <a:lnTo>
                    <a:pt x="354" y="647"/>
                  </a:lnTo>
                  <a:lnTo>
                    <a:pt x="358" y="645"/>
                  </a:lnTo>
                  <a:lnTo>
                    <a:pt x="365" y="641"/>
                  </a:lnTo>
                  <a:lnTo>
                    <a:pt x="370" y="638"/>
                  </a:lnTo>
                  <a:lnTo>
                    <a:pt x="374" y="636"/>
                  </a:lnTo>
                  <a:lnTo>
                    <a:pt x="381" y="632"/>
                  </a:lnTo>
                  <a:lnTo>
                    <a:pt x="385" y="628"/>
                  </a:lnTo>
                  <a:lnTo>
                    <a:pt x="390" y="622"/>
                  </a:lnTo>
                  <a:lnTo>
                    <a:pt x="398" y="614"/>
                  </a:lnTo>
                  <a:lnTo>
                    <a:pt x="401" y="628"/>
                  </a:lnTo>
                  <a:lnTo>
                    <a:pt x="406" y="639"/>
                  </a:lnTo>
                  <a:lnTo>
                    <a:pt x="410" y="652"/>
                  </a:lnTo>
                  <a:lnTo>
                    <a:pt x="413" y="662"/>
                  </a:lnTo>
                  <a:lnTo>
                    <a:pt x="421" y="670"/>
                  </a:lnTo>
                  <a:lnTo>
                    <a:pt x="428" y="676"/>
                  </a:lnTo>
                  <a:lnTo>
                    <a:pt x="438" y="680"/>
                  </a:lnTo>
                  <a:lnTo>
                    <a:pt x="448" y="681"/>
                  </a:lnTo>
                  <a:lnTo>
                    <a:pt x="458" y="679"/>
                  </a:lnTo>
                  <a:lnTo>
                    <a:pt x="472" y="675"/>
                  </a:lnTo>
                  <a:lnTo>
                    <a:pt x="484" y="667"/>
                  </a:lnTo>
                  <a:lnTo>
                    <a:pt x="493" y="660"/>
                  </a:lnTo>
                  <a:lnTo>
                    <a:pt x="501" y="650"/>
                  </a:lnTo>
                  <a:lnTo>
                    <a:pt x="508" y="641"/>
                  </a:lnTo>
                  <a:lnTo>
                    <a:pt x="513" y="633"/>
                  </a:lnTo>
                  <a:lnTo>
                    <a:pt x="514" y="627"/>
                  </a:lnTo>
                  <a:lnTo>
                    <a:pt x="518" y="632"/>
                  </a:lnTo>
                  <a:lnTo>
                    <a:pt x="520" y="636"/>
                  </a:lnTo>
                  <a:lnTo>
                    <a:pt x="524" y="641"/>
                  </a:lnTo>
                  <a:lnTo>
                    <a:pt x="529" y="647"/>
                  </a:lnTo>
                  <a:lnTo>
                    <a:pt x="533" y="653"/>
                  </a:lnTo>
                  <a:lnTo>
                    <a:pt x="538" y="657"/>
                  </a:lnTo>
                  <a:lnTo>
                    <a:pt x="544" y="662"/>
                  </a:lnTo>
                  <a:lnTo>
                    <a:pt x="552" y="667"/>
                  </a:lnTo>
                  <a:lnTo>
                    <a:pt x="558" y="670"/>
                  </a:lnTo>
                  <a:lnTo>
                    <a:pt x="564" y="675"/>
                  </a:lnTo>
                  <a:lnTo>
                    <a:pt x="570" y="676"/>
                  </a:lnTo>
                  <a:lnTo>
                    <a:pt x="576" y="679"/>
                  </a:lnTo>
                  <a:lnTo>
                    <a:pt x="581" y="681"/>
                  </a:lnTo>
                  <a:lnTo>
                    <a:pt x="588" y="681"/>
                  </a:lnTo>
                  <a:lnTo>
                    <a:pt x="593" y="683"/>
                  </a:lnTo>
                  <a:lnTo>
                    <a:pt x="596" y="683"/>
                  </a:lnTo>
                  <a:lnTo>
                    <a:pt x="605" y="680"/>
                  </a:lnTo>
                  <a:lnTo>
                    <a:pt x="613" y="675"/>
                  </a:lnTo>
                  <a:lnTo>
                    <a:pt x="620" y="669"/>
                  </a:lnTo>
                  <a:lnTo>
                    <a:pt x="625" y="660"/>
                  </a:lnTo>
                  <a:lnTo>
                    <a:pt x="631" y="650"/>
                  </a:lnTo>
                  <a:lnTo>
                    <a:pt x="632" y="638"/>
                  </a:lnTo>
                  <a:lnTo>
                    <a:pt x="632" y="629"/>
                  </a:lnTo>
                  <a:lnTo>
                    <a:pt x="628" y="619"/>
                  </a:lnTo>
                  <a:lnTo>
                    <a:pt x="636" y="629"/>
                  </a:lnTo>
                  <a:lnTo>
                    <a:pt x="645" y="638"/>
                  </a:lnTo>
                  <a:lnTo>
                    <a:pt x="653" y="647"/>
                  </a:lnTo>
                  <a:lnTo>
                    <a:pt x="663" y="656"/>
                  </a:lnTo>
                  <a:lnTo>
                    <a:pt x="673" y="660"/>
                  </a:lnTo>
                  <a:lnTo>
                    <a:pt x="685" y="662"/>
                  </a:lnTo>
                  <a:lnTo>
                    <a:pt x="693" y="666"/>
                  </a:lnTo>
                  <a:lnTo>
                    <a:pt x="703" y="666"/>
                  </a:lnTo>
                  <a:lnTo>
                    <a:pt x="711" y="662"/>
                  </a:lnTo>
                  <a:lnTo>
                    <a:pt x="718" y="656"/>
                  </a:lnTo>
                  <a:lnTo>
                    <a:pt x="722" y="645"/>
                  </a:lnTo>
                  <a:lnTo>
                    <a:pt x="724" y="633"/>
                  </a:lnTo>
                  <a:lnTo>
                    <a:pt x="726" y="621"/>
                  </a:lnTo>
                  <a:lnTo>
                    <a:pt x="724" y="607"/>
                  </a:lnTo>
                  <a:lnTo>
                    <a:pt x="722" y="593"/>
                  </a:lnTo>
                  <a:lnTo>
                    <a:pt x="713" y="579"/>
                  </a:lnTo>
                  <a:lnTo>
                    <a:pt x="722" y="586"/>
                  </a:lnTo>
                  <a:lnTo>
                    <a:pt x="730" y="591"/>
                  </a:lnTo>
                  <a:lnTo>
                    <a:pt x="739" y="595"/>
                  </a:lnTo>
                  <a:lnTo>
                    <a:pt x="746" y="600"/>
                  </a:lnTo>
                  <a:lnTo>
                    <a:pt x="752" y="603"/>
                  </a:lnTo>
                  <a:lnTo>
                    <a:pt x="758" y="607"/>
                  </a:lnTo>
                  <a:lnTo>
                    <a:pt x="763" y="608"/>
                  </a:lnTo>
                  <a:lnTo>
                    <a:pt x="768" y="609"/>
                  </a:lnTo>
                  <a:lnTo>
                    <a:pt x="775" y="610"/>
                  </a:lnTo>
                  <a:lnTo>
                    <a:pt x="778" y="610"/>
                  </a:lnTo>
                  <a:lnTo>
                    <a:pt x="783" y="612"/>
                  </a:lnTo>
                  <a:lnTo>
                    <a:pt x="786" y="612"/>
                  </a:lnTo>
                  <a:lnTo>
                    <a:pt x="790" y="610"/>
                  </a:lnTo>
                  <a:lnTo>
                    <a:pt x="794" y="610"/>
                  </a:lnTo>
                  <a:lnTo>
                    <a:pt x="798" y="609"/>
                  </a:lnTo>
                  <a:lnTo>
                    <a:pt x="798" y="608"/>
                  </a:lnTo>
                  <a:lnTo>
                    <a:pt x="803" y="603"/>
                  </a:lnTo>
                  <a:lnTo>
                    <a:pt x="806" y="595"/>
                  </a:lnTo>
                  <a:lnTo>
                    <a:pt x="806" y="586"/>
                  </a:lnTo>
                  <a:lnTo>
                    <a:pt x="803" y="574"/>
                  </a:lnTo>
                  <a:lnTo>
                    <a:pt x="800" y="560"/>
                  </a:lnTo>
                  <a:lnTo>
                    <a:pt x="794" y="548"/>
                  </a:lnTo>
                  <a:lnTo>
                    <a:pt x="786" y="534"/>
                  </a:lnTo>
                  <a:lnTo>
                    <a:pt x="778" y="523"/>
                  </a:lnTo>
                  <a:lnTo>
                    <a:pt x="786" y="527"/>
                  </a:lnTo>
                  <a:lnTo>
                    <a:pt x="795" y="531"/>
                  </a:lnTo>
                  <a:lnTo>
                    <a:pt x="803" y="532"/>
                  </a:lnTo>
                  <a:lnTo>
                    <a:pt x="810" y="532"/>
                  </a:lnTo>
                  <a:lnTo>
                    <a:pt x="818" y="534"/>
                  </a:lnTo>
                  <a:lnTo>
                    <a:pt x="826" y="534"/>
                  </a:lnTo>
                  <a:lnTo>
                    <a:pt x="832" y="532"/>
                  </a:lnTo>
                  <a:lnTo>
                    <a:pt x="838" y="532"/>
                  </a:lnTo>
                  <a:lnTo>
                    <a:pt x="844" y="532"/>
                  </a:lnTo>
                  <a:lnTo>
                    <a:pt x="850" y="531"/>
                  </a:lnTo>
                  <a:lnTo>
                    <a:pt x="854" y="528"/>
                  </a:lnTo>
                  <a:lnTo>
                    <a:pt x="858" y="527"/>
                  </a:lnTo>
                  <a:lnTo>
                    <a:pt x="861" y="524"/>
                  </a:lnTo>
                  <a:lnTo>
                    <a:pt x="865" y="521"/>
                  </a:lnTo>
                  <a:lnTo>
                    <a:pt x="867" y="521"/>
                  </a:lnTo>
                  <a:lnTo>
                    <a:pt x="870" y="518"/>
                  </a:lnTo>
                  <a:lnTo>
                    <a:pt x="873" y="515"/>
                  </a:lnTo>
                  <a:lnTo>
                    <a:pt x="873" y="505"/>
                  </a:lnTo>
                  <a:lnTo>
                    <a:pt x="870" y="502"/>
                  </a:lnTo>
                  <a:lnTo>
                    <a:pt x="866" y="494"/>
                  </a:lnTo>
                  <a:lnTo>
                    <a:pt x="861" y="489"/>
                  </a:lnTo>
                  <a:lnTo>
                    <a:pt x="855" y="485"/>
                  </a:lnTo>
                  <a:lnTo>
                    <a:pt x="847" y="479"/>
                  </a:lnTo>
                  <a:lnTo>
                    <a:pt x="855" y="479"/>
                  </a:lnTo>
                  <a:lnTo>
                    <a:pt x="865" y="480"/>
                  </a:lnTo>
                  <a:lnTo>
                    <a:pt x="873" y="480"/>
                  </a:lnTo>
                  <a:lnTo>
                    <a:pt x="882" y="479"/>
                  </a:lnTo>
                  <a:lnTo>
                    <a:pt x="889" y="478"/>
                  </a:lnTo>
                  <a:lnTo>
                    <a:pt x="895" y="475"/>
                  </a:lnTo>
                  <a:lnTo>
                    <a:pt x="901" y="475"/>
                  </a:lnTo>
                  <a:lnTo>
                    <a:pt x="901" y="467"/>
                  </a:lnTo>
                  <a:lnTo>
                    <a:pt x="903" y="464"/>
                  </a:lnTo>
                  <a:lnTo>
                    <a:pt x="901" y="459"/>
                  </a:lnTo>
                  <a:lnTo>
                    <a:pt x="895" y="450"/>
                  </a:lnTo>
                  <a:lnTo>
                    <a:pt x="882" y="437"/>
                  </a:lnTo>
                  <a:lnTo>
                    <a:pt x="873" y="431"/>
                  </a:lnTo>
                  <a:lnTo>
                    <a:pt x="865" y="427"/>
                  </a:lnTo>
                  <a:lnTo>
                    <a:pt x="858" y="426"/>
                  </a:lnTo>
                  <a:lnTo>
                    <a:pt x="866" y="423"/>
                  </a:lnTo>
                  <a:lnTo>
                    <a:pt x="875" y="421"/>
                  </a:lnTo>
                  <a:lnTo>
                    <a:pt x="883" y="419"/>
                  </a:lnTo>
                  <a:lnTo>
                    <a:pt x="893" y="417"/>
                  </a:lnTo>
                  <a:lnTo>
                    <a:pt x="901" y="412"/>
                  </a:lnTo>
                  <a:lnTo>
                    <a:pt x="905" y="409"/>
                  </a:lnTo>
                  <a:lnTo>
                    <a:pt x="910" y="407"/>
                  </a:lnTo>
                  <a:lnTo>
                    <a:pt x="913" y="400"/>
                  </a:lnTo>
                  <a:lnTo>
                    <a:pt x="915" y="395"/>
                  </a:lnTo>
                  <a:lnTo>
                    <a:pt x="913" y="390"/>
                  </a:lnTo>
                  <a:lnTo>
                    <a:pt x="910" y="385"/>
                  </a:lnTo>
                  <a:lnTo>
                    <a:pt x="905" y="380"/>
                  </a:lnTo>
                  <a:lnTo>
                    <a:pt x="895" y="374"/>
                  </a:lnTo>
                  <a:lnTo>
                    <a:pt x="883" y="369"/>
                  </a:lnTo>
                  <a:lnTo>
                    <a:pt x="870" y="366"/>
                  </a:lnTo>
                  <a:lnTo>
                    <a:pt x="850" y="365"/>
                  </a:lnTo>
                  <a:lnTo>
                    <a:pt x="861" y="364"/>
                  </a:lnTo>
                  <a:lnTo>
                    <a:pt x="873" y="359"/>
                  </a:lnTo>
                  <a:lnTo>
                    <a:pt x="883" y="355"/>
                  </a:lnTo>
                  <a:lnTo>
                    <a:pt x="894" y="350"/>
                  </a:lnTo>
                  <a:lnTo>
                    <a:pt x="901" y="343"/>
                  </a:lnTo>
                  <a:lnTo>
                    <a:pt x="907" y="338"/>
                  </a:lnTo>
                  <a:lnTo>
                    <a:pt x="910" y="333"/>
                  </a:lnTo>
                  <a:lnTo>
                    <a:pt x="910" y="328"/>
                  </a:lnTo>
                  <a:lnTo>
                    <a:pt x="907" y="322"/>
                  </a:lnTo>
                  <a:lnTo>
                    <a:pt x="901" y="317"/>
                  </a:lnTo>
                  <a:lnTo>
                    <a:pt x="894" y="313"/>
                  </a:lnTo>
                  <a:lnTo>
                    <a:pt x="883" y="307"/>
                  </a:lnTo>
                  <a:lnTo>
                    <a:pt x="873" y="304"/>
                  </a:lnTo>
                  <a:lnTo>
                    <a:pt x="858" y="302"/>
                  </a:lnTo>
                  <a:lnTo>
                    <a:pt x="847" y="302"/>
                  </a:lnTo>
                  <a:lnTo>
                    <a:pt x="832" y="303"/>
                  </a:lnTo>
                  <a:lnTo>
                    <a:pt x="844" y="297"/>
                  </a:lnTo>
                  <a:lnTo>
                    <a:pt x="854" y="290"/>
                  </a:lnTo>
                  <a:lnTo>
                    <a:pt x="863" y="283"/>
                  </a:lnTo>
                  <a:lnTo>
                    <a:pt x="870" y="276"/>
                  </a:lnTo>
                  <a:lnTo>
                    <a:pt x="873" y="269"/>
                  </a:lnTo>
                  <a:lnTo>
                    <a:pt x="875" y="262"/>
                  </a:lnTo>
                  <a:lnTo>
                    <a:pt x="875" y="256"/>
                  </a:lnTo>
                  <a:lnTo>
                    <a:pt x="875" y="251"/>
                  </a:lnTo>
                  <a:lnTo>
                    <a:pt x="870" y="246"/>
                  </a:lnTo>
                  <a:lnTo>
                    <a:pt x="865" y="245"/>
                  </a:lnTo>
                  <a:lnTo>
                    <a:pt x="861" y="242"/>
                  </a:lnTo>
                  <a:lnTo>
                    <a:pt x="854" y="241"/>
                  </a:lnTo>
                  <a:lnTo>
                    <a:pt x="847" y="238"/>
                  </a:lnTo>
                  <a:lnTo>
                    <a:pt x="842" y="237"/>
                  </a:lnTo>
                  <a:lnTo>
                    <a:pt x="835" y="235"/>
                  </a:lnTo>
                  <a:lnTo>
                    <a:pt x="828" y="235"/>
                  </a:lnTo>
                  <a:lnTo>
                    <a:pt x="822" y="235"/>
                  </a:lnTo>
                  <a:lnTo>
                    <a:pt x="814" y="233"/>
                  </a:lnTo>
                  <a:lnTo>
                    <a:pt x="798" y="233"/>
                  </a:lnTo>
                  <a:lnTo>
                    <a:pt x="791" y="235"/>
                  </a:lnTo>
                  <a:lnTo>
                    <a:pt x="788" y="235"/>
                  </a:lnTo>
                  <a:lnTo>
                    <a:pt x="798" y="227"/>
                  </a:lnTo>
                  <a:lnTo>
                    <a:pt x="806" y="218"/>
                  </a:lnTo>
                  <a:lnTo>
                    <a:pt x="814" y="208"/>
                  </a:lnTo>
                  <a:lnTo>
                    <a:pt x="823" y="197"/>
                  </a:lnTo>
                  <a:lnTo>
                    <a:pt x="828" y="188"/>
                  </a:lnTo>
                  <a:lnTo>
                    <a:pt x="834" y="175"/>
                  </a:lnTo>
                  <a:lnTo>
                    <a:pt x="835" y="166"/>
                  </a:lnTo>
                  <a:lnTo>
                    <a:pt x="832" y="161"/>
                  </a:lnTo>
                  <a:lnTo>
                    <a:pt x="830" y="156"/>
                  </a:lnTo>
                  <a:lnTo>
                    <a:pt x="826" y="154"/>
                  </a:lnTo>
                  <a:lnTo>
                    <a:pt x="823" y="152"/>
                  </a:lnTo>
                  <a:lnTo>
                    <a:pt x="815" y="151"/>
                  </a:lnTo>
                  <a:lnTo>
                    <a:pt x="810" y="150"/>
                  </a:lnTo>
                  <a:lnTo>
                    <a:pt x="803" y="147"/>
                  </a:lnTo>
                  <a:lnTo>
                    <a:pt x="788" y="147"/>
                  </a:lnTo>
                  <a:lnTo>
                    <a:pt x="780" y="150"/>
                  </a:lnTo>
                  <a:lnTo>
                    <a:pt x="771" y="151"/>
                  </a:lnTo>
                  <a:lnTo>
                    <a:pt x="760" y="152"/>
                  </a:lnTo>
                  <a:lnTo>
                    <a:pt x="754" y="154"/>
                  </a:lnTo>
                  <a:lnTo>
                    <a:pt x="746" y="156"/>
                  </a:lnTo>
                  <a:lnTo>
                    <a:pt x="736" y="159"/>
                  </a:lnTo>
                  <a:lnTo>
                    <a:pt x="727" y="161"/>
                  </a:lnTo>
                  <a:lnTo>
                    <a:pt x="718" y="164"/>
                  </a:lnTo>
                  <a:lnTo>
                    <a:pt x="723" y="156"/>
                  </a:lnTo>
                  <a:lnTo>
                    <a:pt x="726" y="145"/>
                  </a:lnTo>
                  <a:lnTo>
                    <a:pt x="728" y="135"/>
                  </a:lnTo>
                  <a:lnTo>
                    <a:pt x="731" y="123"/>
                  </a:lnTo>
                  <a:lnTo>
                    <a:pt x="731" y="114"/>
                  </a:lnTo>
                  <a:lnTo>
                    <a:pt x="730" y="104"/>
                  </a:lnTo>
                  <a:lnTo>
                    <a:pt x="726" y="95"/>
                  </a:lnTo>
                  <a:lnTo>
                    <a:pt x="718" y="92"/>
                  </a:lnTo>
                  <a:lnTo>
                    <a:pt x="716" y="90"/>
                  </a:lnTo>
                  <a:lnTo>
                    <a:pt x="711" y="90"/>
                  </a:lnTo>
                  <a:lnTo>
                    <a:pt x="704" y="90"/>
                  </a:lnTo>
                  <a:lnTo>
                    <a:pt x="697" y="90"/>
                  </a:lnTo>
                  <a:lnTo>
                    <a:pt x="691" y="92"/>
                  </a:lnTo>
                  <a:lnTo>
                    <a:pt x="685" y="93"/>
                  </a:lnTo>
                  <a:lnTo>
                    <a:pt x="677" y="95"/>
                  </a:lnTo>
                  <a:lnTo>
                    <a:pt x="671" y="98"/>
                  </a:lnTo>
                  <a:lnTo>
                    <a:pt x="665" y="100"/>
                  </a:lnTo>
                  <a:lnTo>
                    <a:pt x="657" y="102"/>
                  </a:lnTo>
                  <a:lnTo>
                    <a:pt x="651" y="107"/>
                  </a:lnTo>
                  <a:lnTo>
                    <a:pt x="645" y="109"/>
                  </a:lnTo>
                  <a:lnTo>
                    <a:pt x="637" y="114"/>
                  </a:lnTo>
                  <a:lnTo>
                    <a:pt x="633" y="118"/>
                  </a:lnTo>
                  <a:lnTo>
                    <a:pt x="631" y="121"/>
                  </a:lnTo>
                  <a:lnTo>
                    <a:pt x="627" y="123"/>
                  </a:lnTo>
                  <a:lnTo>
                    <a:pt x="628" y="111"/>
                  </a:lnTo>
                  <a:lnTo>
                    <a:pt x="631" y="95"/>
                  </a:lnTo>
                  <a:lnTo>
                    <a:pt x="628" y="84"/>
                  </a:lnTo>
                  <a:lnTo>
                    <a:pt x="625" y="71"/>
                  </a:lnTo>
                  <a:lnTo>
                    <a:pt x="620" y="59"/>
                  </a:lnTo>
                  <a:lnTo>
                    <a:pt x="613" y="50"/>
                  </a:lnTo>
                  <a:lnTo>
                    <a:pt x="608" y="41"/>
                  </a:lnTo>
                  <a:lnTo>
                    <a:pt x="599" y="38"/>
                  </a:lnTo>
                  <a:lnTo>
                    <a:pt x="593" y="38"/>
                  </a:lnTo>
                  <a:lnTo>
                    <a:pt x="584" y="38"/>
                  </a:lnTo>
                  <a:lnTo>
                    <a:pt x="570" y="41"/>
                  </a:lnTo>
                  <a:lnTo>
                    <a:pt x="558" y="46"/>
                  </a:lnTo>
                  <a:lnTo>
                    <a:pt x="546" y="51"/>
                  </a:lnTo>
                  <a:lnTo>
                    <a:pt x="538" y="56"/>
                  </a:lnTo>
                  <a:lnTo>
                    <a:pt x="532" y="61"/>
                  </a:lnTo>
                  <a:lnTo>
                    <a:pt x="529" y="65"/>
                  </a:lnTo>
                  <a:lnTo>
                    <a:pt x="526" y="55"/>
                  </a:lnTo>
                  <a:lnTo>
                    <a:pt x="520" y="45"/>
                  </a:lnTo>
                  <a:lnTo>
                    <a:pt x="513" y="33"/>
                  </a:lnTo>
                  <a:lnTo>
                    <a:pt x="505" y="22"/>
                  </a:lnTo>
                  <a:lnTo>
                    <a:pt x="497" y="13"/>
                  </a:lnTo>
                  <a:lnTo>
                    <a:pt x="486" y="8"/>
                  </a:lnTo>
                  <a:lnTo>
                    <a:pt x="477" y="2"/>
                  </a:lnTo>
                  <a:lnTo>
                    <a:pt x="466" y="0"/>
                  </a:lnTo>
                  <a:lnTo>
                    <a:pt x="457" y="2"/>
                  </a:lnTo>
                  <a:lnTo>
                    <a:pt x="449" y="6"/>
                  </a:lnTo>
                  <a:lnTo>
                    <a:pt x="441" y="9"/>
                  </a:lnTo>
                  <a:lnTo>
                    <a:pt x="434" y="16"/>
                  </a:lnTo>
                  <a:lnTo>
                    <a:pt x="428" y="23"/>
                  </a:lnTo>
                  <a:lnTo>
                    <a:pt x="421" y="35"/>
                  </a:lnTo>
                  <a:lnTo>
                    <a:pt x="417" y="46"/>
                  </a:lnTo>
                  <a:lnTo>
                    <a:pt x="413" y="57"/>
                  </a:lnTo>
                  <a:lnTo>
                    <a:pt x="406" y="52"/>
                  </a:lnTo>
                  <a:lnTo>
                    <a:pt x="398" y="47"/>
                  </a:lnTo>
                  <a:lnTo>
                    <a:pt x="390" y="41"/>
                  </a:lnTo>
                  <a:lnTo>
                    <a:pt x="379" y="38"/>
                  </a:lnTo>
                  <a:lnTo>
                    <a:pt x="369" y="33"/>
                  </a:lnTo>
                  <a:lnTo>
                    <a:pt x="358" y="31"/>
                  </a:lnTo>
                  <a:lnTo>
                    <a:pt x="349" y="27"/>
                  </a:lnTo>
                  <a:lnTo>
                    <a:pt x="342" y="27"/>
                  </a:lnTo>
                  <a:lnTo>
                    <a:pt x="334" y="30"/>
                  </a:lnTo>
                  <a:lnTo>
                    <a:pt x="331" y="35"/>
                  </a:lnTo>
                  <a:lnTo>
                    <a:pt x="329" y="41"/>
                  </a:lnTo>
                  <a:lnTo>
                    <a:pt x="329" y="61"/>
                  </a:lnTo>
                  <a:lnTo>
                    <a:pt x="331" y="74"/>
                  </a:lnTo>
                  <a:lnTo>
                    <a:pt x="334" y="88"/>
                  </a:lnTo>
                  <a:lnTo>
                    <a:pt x="338" y="98"/>
                  </a:lnTo>
                  <a:lnTo>
                    <a:pt x="319" y="83"/>
                  </a:lnTo>
                  <a:lnTo>
                    <a:pt x="313" y="79"/>
                  </a:lnTo>
                  <a:lnTo>
                    <a:pt x="306" y="74"/>
                  </a:lnTo>
                  <a:lnTo>
                    <a:pt x="298" y="69"/>
                  </a:lnTo>
                  <a:lnTo>
                    <a:pt x="290" y="65"/>
                  </a:lnTo>
                  <a:lnTo>
                    <a:pt x="283" y="60"/>
                  </a:lnTo>
                  <a:lnTo>
                    <a:pt x="275" y="57"/>
                  </a:lnTo>
                  <a:lnTo>
                    <a:pt x="268" y="55"/>
                  </a:lnTo>
                  <a:lnTo>
                    <a:pt x="263" y="52"/>
                  </a:lnTo>
                  <a:lnTo>
                    <a:pt x="256" y="51"/>
                  </a:lnTo>
                  <a:lnTo>
                    <a:pt x="251" y="50"/>
                  </a:lnTo>
                  <a:lnTo>
                    <a:pt x="242" y="50"/>
                  </a:lnTo>
                  <a:lnTo>
                    <a:pt x="236" y="51"/>
                  </a:lnTo>
                  <a:lnTo>
                    <a:pt x="231" y="54"/>
                  </a:lnTo>
                  <a:lnTo>
                    <a:pt x="228" y="59"/>
                  </a:lnTo>
                  <a:lnTo>
                    <a:pt x="227" y="65"/>
                  </a:lnTo>
                  <a:lnTo>
                    <a:pt x="227" y="80"/>
                  </a:lnTo>
                  <a:lnTo>
                    <a:pt x="230" y="88"/>
                  </a:lnTo>
                  <a:lnTo>
                    <a:pt x="234" y="95"/>
                  </a:lnTo>
                  <a:lnTo>
                    <a:pt x="239" y="104"/>
                  </a:lnTo>
                  <a:lnTo>
                    <a:pt x="230" y="98"/>
                  </a:lnTo>
                  <a:lnTo>
                    <a:pt x="219" y="93"/>
                  </a:lnTo>
                  <a:lnTo>
                    <a:pt x="208" y="90"/>
                  </a:lnTo>
                  <a:lnTo>
                    <a:pt x="199" y="88"/>
                  </a:lnTo>
                  <a:lnTo>
                    <a:pt x="188" y="85"/>
                  </a:lnTo>
                  <a:lnTo>
                    <a:pt x="180" y="85"/>
                  </a:lnTo>
                  <a:lnTo>
                    <a:pt x="174" y="88"/>
                  </a:lnTo>
                  <a:lnTo>
                    <a:pt x="167" y="88"/>
                  </a:lnTo>
                  <a:lnTo>
                    <a:pt x="162" y="92"/>
                  </a:lnTo>
                  <a:lnTo>
                    <a:pt x="162" y="105"/>
                  </a:lnTo>
                  <a:lnTo>
                    <a:pt x="164" y="114"/>
                  </a:lnTo>
                  <a:lnTo>
                    <a:pt x="167" y="123"/>
                  </a:lnTo>
                  <a:lnTo>
                    <a:pt x="174" y="131"/>
                  </a:lnTo>
                  <a:lnTo>
                    <a:pt x="179" y="140"/>
                  </a:lnTo>
                  <a:lnTo>
                    <a:pt x="184" y="147"/>
                  </a:lnTo>
                  <a:lnTo>
                    <a:pt x="176" y="143"/>
                  </a:lnTo>
                  <a:lnTo>
                    <a:pt x="170" y="140"/>
                  </a:lnTo>
                  <a:lnTo>
                    <a:pt x="160" y="137"/>
                  </a:lnTo>
                  <a:lnTo>
                    <a:pt x="154" y="135"/>
                  </a:lnTo>
                  <a:lnTo>
                    <a:pt x="144" y="132"/>
                  </a:lnTo>
                  <a:lnTo>
                    <a:pt x="138" y="131"/>
                  </a:lnTo>
                  <a:lnTo>
                    <a:pt x="131" y="128"/>
                  </a:lnTo>
                  <a:lnTo>
                    <a:pt x="124" y="128"/>
                  </a:lnTo>
                  <a:lnTo>
                    <a:pt x="116" y="126"/>
                  </a:lnTo>
                  <a:lnTo>
                    <a:pt x="92" y="126"/>
                  </a:lnTo>
                  <a:lnTo>
                    <a:pt x="89" y="128"/>
                  </a:lnTo>
                  <a:lnTo>
                    <a:pt x="84" y="130"/>
                  </a:lnTo>
                  <a:lnTo>
                    <a:pt x="81" y="131"/>
                  </a:lnTo>
                  <a:lnTo>
                    <a:pt x="77" y="137"/>
                  </a:lnTo>
                  <a:lnTo>
                    <a:pt x="79" y="145"/>
                  </a:lnTo>
                  <a:lnTo>
                    <a:pt x="84" y="156"/>
                  </a:lnTo>
                  <a:lnTo>
                    <a:pt x="91" y="170"/>
                  </a:lnTo>
                  <a:lnTo>
                    <a:pt x="101" y="180"/>
                  </a:lnTo>
                  <a:lnTo>
                    <a:pt x="113" y="192"/>
                  </a:lnTo>
                  <a:lnTo>
                    <a:pt x="124" y="202"/>
                  </a:lnTo>
                  <a:lnTo>
                    <a:pt x="136" y="211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GB" sz="1349"/>
            </a:p>
          </p:txBody>
        </p:sp>
        <p:sp>
          <p:nvSpPr>
            <p:cNvPr id="43" name="Freeform 20">
              <a:extLst>
                <a:ext uri="{FF2B5EF4-FFF2-40B4-BE49-F238E27FC236}">
                  <a16:creationId xmlns:a16="http://schemas.microsoft.com/office/drawing/2014/main" id="{AF95FDF1-DB2D-4390-BA3F-54714B18A8DD}"/>
                </a:ext>
              </a:extLst>
            </p:cNvPr>
            <p:cNvSpPr>
              <a:spLocks/>
            </p:cNvSpPr>
            <p:nvPr/>
          </p:nvSpPr>
          <p:spPr bwMode="auto">
            <a:xfrm>
              <a:off x="-176734" y="5734263"/>
              <a:ext cx="422363" cy="348583"/>
            </a:xfrm>
            <a:custGeom>
              <a:avLst/>
              <a:gdLst>
                <a:gd name="T0" fmla="*/ 61 w 845"/>
                <a:gd name="T1" fmla="*/ 201 h 637"/>
                <a:gd name="T2" fmla="*/ 107 w 845"/>
                <a:gd name="T3" fmla="*/ 246 h 637"/>
                <a:gd name="T4" fmla="*/ 33 w 845"/>
                <a:gd name="T5" fmla="*/ 257 h 637"/>
                <a:gd name="T6" fmla="*/ 3 w 845"/>
                <a:gd name="T7" fmla="*/ 279 h 637"/>
                <a:gd name="T8" fmla="*/ 71 w 845"/>
                <a:gd name="T9" fmla="*/ 310 h 637"/>
                <a:gd name="T10" fmla="*/ 122 w 845"/>
                <a:gd name="T11" fmla="*/ 332 h 637"/>
                <a:gd name="T12" fmla="*/ 52 w 845"/>
                <a:gd name="T13" fmla="*/ 363 h 637"/>
                <a:gd name="T14" fmla="*/ 33 w 845"/>
                <a:gd name="T15" fmla="*/ 398 h 637"/>
                <a:gd name="T16" fmla="*/ 118 w 845"/>
                <a:gd name="T17" fmla="*/ 410 h 637"/>
                <a:gd name="T18" fmla="*/ 164 w 845"/>
                <a:gd name="T19" fmla="*/ 415 h 637"/>
                <a:gd name="T20" fmla="*/ 91 w 845"/>
                <a:gd name="T21" fmla="*/ 485 h 637"/>
                <a:gd name="T22" fmla="*/ 139 w 845"/>
                <a:gd name="T23" fmla="*/ 500 h 637"/>
                <a:gd name="T24" fmla="*/ 212 w 845"/>
                <a:gd name="T25" fmla="*/ 482 h 637"/>
                <a:gd name="T26" fmla="*/ 208 w 845"/>
                <a:gd name="T27" fmla="*/ 530 h 637"/>
                <a:gd name="T28" fmla="*/ 242 w 845"/>
                <a:gd name="T29" fmla="*/ 537 h 637"/>
                <a:gd name="T30" fmla="*/ 291 w 845"/>
                <a:gd name="T31" fmla="*/ 505 h 637"/>
                <a:gd name="T32" fmla="*/ 273 w 845"/>
                <a:gd name="T33" fmla="*/ 586 h 637"/>
                <a:gd name="T34" fmla="*/ 347 w 845"/>
                <a:gd name="T35" fmla="*/ 575 h 637"/>
                <a:gd name="T36" fmla="*/ 396 w 845"/>
                <a:gd name="T37" fmla="*/ 629 h 637"/>
                <a:gd name="T38" fmla="*/ 465 w 845"/>
                <a:gd name="T39" fmla="*/ 587 h 637"/>
                <a:gd name="T40" fmla="*/ 521 w 845"/>
                <a:gd name="T41" fmla="*/ 628 h 637"/>
                <a:gd name="T42" fmla="*/ 571 w 845"/>
                <a:gd name="T43" fmla="*/ 577 h 637"/>
                <a:gd name="T44" fmla="*/ 597 w 845"/>
                <a:gd name="T45" fmla="*/ 596 h 637"/>
                <a:gd name="T46" fmla="*/ 645 w 845"/>
                <a:gd name="T47" fmla="*/ 620 h 637"/>
                <a:gd name="T48" fmla="*/ 640 w 845"/>
                <a:gd name="T49" fmla="*/ 523 h 637"/>
                <a:gd name="T50" fmla="*/ 699 w 845"/>
                <a:gd name="T51" fmla="*/ 561 h 637"/>
                <a:gd name="T52" fmla="*/ 735 w 845"/>
                <a:gd name="T53" fmla="*/ 568 h 637"/>
                <a:gd name="T54" fmla="*/ 698 w 845"/>
                <a:gd name="T55" fmla="*/ 480 h 637"/>
                <a:gd name="T56" fmla="*/ 772 w 845"/>
                <a:gd name="T57" fmla="*/ 495 h 637"/>
                <a:gd name="T58" fmla="*/ 803 w 845"/>
                <a:gd name="T59" fmla="*/ 480 h 637"/>
                <a:gd name="T60" fmla="*/ 782 w 845"/>
                <a:gd name="T61" fmla="*/ 444 h 637"/>
                <a:gd name="T62" fmla="*/ 827 w 845"/>
                <a:gd name="T63" fmla="*/ 427 h 637"/>
                <a:gd name="T64" fmla="*/ 795 w 845"/>
                <a:gd name="T65" fmla="*/ 391 h 637"/>
                <a:gd name="T66" fmla="*/ 842 w 845"/>
                <a:gd name="T67" fmla="*/ 372 h 637"/>
                <a:gd name="T68" fmla="*/ 802 w 845"/>
                <a:gd name="T69" fmla="*/ 353 h 637"/>
                <a:gd name="T70" fmla="*/ 752 w 845"/>
                <a:gd name="T71" fmla="*/ 343 h 637"/>
                <a:gd name="T72" fmla="*/ 815 w 845"/>
                <a:gd name="T73" fmla="*/ 324 h 637"/>
                <a:gd name="T74" fmla="*/ 834 w 845"/>
                <a:gd name="T75" fmla="*/ 300 h 637"/>
                <a:gd name="T76" fmla="*/ 784 w 845"/>
                <a:gd name="T77" fmla="*/ 286 h 637"/>
                <a:gd name="T78" fmla="*/ 799 w 845"/>
                <a:gd name="T79" fmla="*/ 253 h 637"/>
                <a:gd name="T80" fmla="*/ 782 w 845"/>
                <a:gd name="T81" fmla="*/ 227 h 637"/>
                <a:gd name="T82" fmla="*/ 724 w 845"/>
                <a:gd name="T83" fmla="*/ 209 h 637"/>
                <a:gd name="T84" fmla="*/ 758 w 845"/>
                <a:gd name="T85" fmla="*/ 143 h 637"/>
                <a:gd name="T86" fmla="*/ 695 w 845"/>
                <a:gd name="T87" fmla="*/ 150 h 637"/>
                <a:gd name="T88" fmla="*/ 660 w 845"/>
                <a:gd name="T89" fmla="*/ 133 h 637"/>
                <a:gd name="T90" fmla="*/ 635 w 845"/>
                <a:gd name="T91" fmla="*/ 86 h 637"/>
                <a:gd name="T92" fmla="*/ 579 w 845"/>
                <a:gd name="T93" fmla="*/ 118 h 637"/>
                <a:gd name="T94" fmla="*/ 565 w 845"/>
                <a:gd name="T95" fmla="*/ 62 h 637"/>
                <a:gd name="T96" fmla="*/ 493 w 845"/>
                <a:gd name="T97" fmla="*/ 53 h 637"/>
                <a:gd name="T98" fmla="*/ 450 w 845"/>
                <a:gd name="T99" fmla="*/ 15 h 637"/>
                <a:gd name="T100" fmla="*/ 382 w 845"/>
                <a:gd name="T101" fmla="*/ 34 h 637"/>
                <a:gd name="T102" fmla="*/ 326 w 845"/>
                <a:gd name="T103" fmla="*/ 28 h 637"/>
                <a:gd name="T104" fmla="*/ 315 w 845"/>
                <a:gd name="T105" fmla="*/ 88 h 637"/>
                <a:gd name="T106" fmla="*/ 286 w 845"/>
                <a:gd name="T107" fmla="*/ 84 h 637"/>
                <a:gd name="T108" fmla="*/ 223 w 845"/>
                <a:gd name="T109" fmla="*/ 53 h 637"/>
                <a:gd name="T110" fmla="*/ 218 w 845"/>
                <a:gd name="T111" fmla="*/ 103 h 637"/>
                <a:gd name="T112" fmla="*/ 191 w 845"/>
                <a:gd name="T113" fmla="*/ 93 h 637"/>
                <a:gd name="T114" fmla="*/ 146 w 845"/>
                <a:gd name="T115" fmla="*/ 82 h 637"/>
                <a:gd name="T116" fmla="*/ 180 w 845"/>
                <a:gd name="T117" fmla="*/ 152 h 637"/>
                <a:gd name="T118" fmla="*/ 122 w 845"/>
                <a:gd name="T119" fmla="*/ 131 h 637"/>
                <a:gd name="T120" fmla="*/ 65 w 845"/>
                <a:gd name="T121" fmla="*/ 120 h 637"/>
                <a:gd name="T122" fmla="*/ 122 w 845"/>
                <a:gd name="T123" fmla="*/ 195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45" h="637">
                  <a:moveTo>
                    <a:pt x="132" y="204"/>
                  </a:moveTo>
                  <a:lnTo>
                    <a:pt x="126" y="201"/>
                  </a:lnTo>
                  <a:lnTo>
                    <a:pt x="114" y="199"/>
                  </a:lnTo>
                  <a:lnTo>
                    <a:pt x="103" y="198"/>
                  </a:lnTo>
                  <a:lnTo>
                    <a:pt x="90" y="195"/>
                  </a:lnTo>
                  <a:lnTo>
                    <a:pt x="79" y="198"/>
                  </a:lnTo>
                  <a:lnTo>
                    <a:pt x="68" y="199"/>
                  </a:lnTo>
                  <a:lnTo>
                    <a:pt x="61" y="201"/>
                  </a:lnTo>
                  <a:lnTo>
                    <a:pt x="59" y="204"/>
                  </a:lnTo>
                  <a:lnTo>
                    <a:pt x="60" y="210"/>
                  </a:lnTo>
                  <a:lnTo>
                    <a:pt x="65" y="215"/>
                  </a:lnTo>
                  <a:lnTo>
                    <a:pt x="73" y="223"/>
                  </a:lnTo>
                  <a:lnTo>
                    <a:pt x="80" y="229"/>
                  </a:lnTo>
                  <a:lnTo>
                    <a:pt x="90" y="236"/>
                  </a:lnTo>
                  <a:lnTo>
                    <a:pt x="99" y="242"/>
                  </a:lnTo>
                  <a:lnTo>
                    <a:pt x="107" y="246"/>
                  </a:lnTo>
                  <a:lnTo>
                    <a:pt x="111" y="251"/>
                  </a:lnTo>
                  <a:lnTo>
                    <a:pt x="99" y="251"/>
                  </a:lnTo>
                  <a:lnTo>
                    <a:pt x="90" y="251"/>
                  </a:lnTo>
                  <a:lnTo>
                    <a:pt x="72" y="251"/>
                  </a:lnTo>
                  <a:lnTo>
                    <a:pt x="61" y="253"/>
                  </a:lnTo>
                  <a:lnTo>
                    <a:pt x="52" y="253"/>
                  </a:lnTo>
                  <a:lnTo>
                    <a:pt x="43" y="256"/>
                  </a:lnTo>
                  <a:lnTo>
                    <a:pt x="33" y="257"/>
                  </a:lnTo>
                  <a:lnTo>
                    <a:pt x="24" y="258"/>
                  </a:lnTo>
                  <a:lnTo>
                    <a:pt x="16" y="261"/>
                  </a:lnTo>
                  <a:lnTo>
                    <a:pt x="11" y="263"/>
                  </a:lnTo>
                  <a:lnTo>
                    <a:pt x="4" y="265"/>
                  </a:lnTo>
                  <a:lnTo>
                    <a:pt x="1" y="269"/>
                  </a:lnTo>
                  <a:lnTo>
                    <a:pt x="0" y="271"/>
                  </a:lnTo>
                  <a:lnTo>
                    <a:pt x="0" y="275"/>
                  </a:lnTo>
                  <a:lnTo>
                    <a:pt x="3" y="279"/>
                  </a:lnTo>
                  <a:lnTo>
                    <a:pt x="7" y="281"/>
                  </a:lnTo>
                  <a:lnTo>
                    <a:pt x="15" y="286"/>
                  </a:lnTo>
                  <a:lnTo>
                    <a:pt x="21" y="291"/>
                  </a:lnTo>
                  <a:lnTo>
                    <a:pt x="31" y="294"/>
                  </a:lnTo>
                  <a:lnTo>
                    <a:pt x="39" y="299"/>
                  </a:lnTo>
                  <a:lnTo>
                    <a:pt x="48" y="301"/>
                  </a:lnTo>
                  <a:lnTo>
                    <a:pt x="60" y="305"/>
                  </a:lnTo>
                  <a:lnTo>
                    <a:pt x="71" y="310"/>
                  </a:lnTo>
                  <a:lnTo>
                    <a:pt x="80" y="315"/>
                  </a:lnTo>
                  <a:lnTo>
                    <a:pt x="91" y="318"/>
                  </a:lnTo>
                  <a:lnTo>
                    <a:pt x="102" y="319"/>
                  </a:lnTo>
                  <a:lnTo>
                    <a:pt x="111" y="322"/>
                  </a:lnTo>
                  <a:lnTo>
                    <a:pt x="118" y="324"/>
                  </a:lnTo>
                  <a:lnTo>
                    <a:pt x="126" y="327"/>
                  </a:lnTo>
                  <a:lnTo>
                    <a:pt x="128" y="328"/>
                  </a:lnTo>
                  <a:lnTo>
                    <a:pt x="122" y="332"/>
                  </a:lnTo>
                  <a:lnTo>
                    <a:pt x="114" y="333"/>
                  </a:lnTo>
                  <a:lnTo>
                    <a:pt x="106" y="337"/>
                  </a:lnTo>
                  <a:lnTo>
                    <a:pt x="96" y="342"/>
                  </a:lnTo>
                  <a:lnTo>
                    <a:pt x="88" y="346"/>
                  </a:lnTo>
                  <a:lnTo>
                    <a:pt x="79" y="351"/>
                  </a:lnTo>
                  <a:lnTo>
                    <a:pt x="69" y="356"/>
                  </a:lnTo>
                  <a:lnTo>
                    <a:pt x="60" y="360"/>
                  </a:lnTo>
                  <a:lnTo>
                    <a:pt x="52" y="363"/>
                  </a:lnTo>
                  <a:lnTo>
                    <a:pt x="43" y="368"/>
                  </a:lnTo>
                  <a:lnTo>
                    <a:pt x="36" y="372"/>
                  </a:lnTo>
                  <a:lnTo>
                    <a:pt x="33" y="377"/>
                  </a:lnTo>
                  <a:lnTo>
                    <a:pt x="28" y="384"/>
                  </a:lnTo>
                  <a:lnTo>
                    <a:pt x="24" y="385"/>
                  </a:lnTo>
                  <a:lnTo>
                    <a:pt x="21" y="389"/>
                  </a:lnTo>
                  <a:lnTo>
                    <a:pt x="28" y="395"/>
                  </a:lnTo>
                  <a:lnTo>
                    <a:pt x="33" y="398"/>
                  </a:lnTo>
                  <a:lnTo>
                    <a:pt x="39" y="400"/>
                  </a:lnTo>
                  <a:lnTo>
                    <a:pt x="48" y="403"/>
                  </a:lnTo>
                  <a:lnTo>
                    <a:pt x="57" y="404"/>
                  </a:lnTo>
                  <a:lnTo>
                    <a:pt x="68" y="406"/>
                  </a:lnTo>
                  <a:lnTo>
                    <a:pt x="80" y="409"/>
                  </a:lnTo>
                  <a:lnTo>
                    <a:pt x="92" y="409"/>
                  </a:lnTo>
                  <a:lnTo>
                    <a:pt x="106" y="410"/>
                  </a:lnTo>
                  <a:lnTo>
                    <a:pt x="118" y="410"/>
                  </a:lnTo>
                  <a:lnTo>
                    <a:pt x="131" y="413"/>
                  </a:lnTo>
                  <a:lnTo>
                    <a:pt x="140" y="413"/>
                  </a:lnTo>
                  <a:lnTo>
                    <a:pt x="151" y="410"/>
                  </a:lnTo>
                  <a:lnTo>
                    <a:pt x="160" y="410"/>
                  </a:lnTo>
                  <a:lnTo>
                    <a:pt x="168" y="409"/>
                  </a:lnTo>
                  <a:lnTo>
                    <a:pt x="175" y="408"/>
                  </a:lnTo>
                  <a:lnTo>
                    <a:pt x="170" y="410"/>
                  </a:lnTo>
                  <a:lnTo>
                    <a:pt x="164" y="415"/>
                  </a:lnTo>
                  <a:lnTo>
                    <a:pt x="156" y="422"/>
                  </a:lnTo>
                  <a:lnTo>
                    <a:pt x="151" y="424"/>
                  </a:lnTo>
                  <a:lnTo>
                    <a:pt x="142" y="433"/>
                  </a:lnTo>
                  <a:lnTo>
                    <a:pt x="132" y="438"/>
                  </a:lnTo>
                  <a:lnTo>
                    <a:pt x="104" y="466"/>
                  </a:lnTo>
                  <a:lnTo>
                    <a:pt x="99" y="473"/>
                  </a:lnTo>
                  <a:lnTo>
                    <a:pt x="94" y="479"/>
                  </a:lnTo>
                  <a:lnTo>
                    <a:pt x="91" y="485"/>
                  </a:lnTo>
                  <a:lnTo>
                    <a:pt x="90" y="490"/>
                  </a:lnTo>
                  <a:lnTo>
                    <a:pt x="90" y="492"/>
                  </a:lnTo>
                  <a:lnTo>
                    <a:pt x="91" y="498"/>
                  </a:lnTo>
                  <a:lnTo>
                    <a:pt x="96" y="500"/>
                  </a:lnTo>
                  <a:lnTo>
                    <a:pt x="103" y="501"/>
                  </a:lnTo>
                  <a:lnTo>
                    <a:pt x="119" y="501"/>
                  </a:lnTo>
                  <a:lnTo>
                    <a:pt x="128" y="500"/>
                  </a:lnTo>
                  <a:lnTo>
                    <a:pt x="139" y="500"/>
                  </a:lnTo>
                  <a:lnTo>
                    <a:pt x="148" y="498"/>
                  </a:lnTo>
                  <a:lnTo>
                    <a:pt x="160" y="495"/>
                  </a:lnTo>
                  <a:lnTo>
                    <a:pt x="171" y="492"/>
                  </a:lnTo>
                  <a:lnTo>
                    <a:pt x="180" y="490"/>
                  </a:lnTo>
                  <a:lnTo>
                    <a:pt x="191" y="490"/>
                  </a:lnTo>
                  <a:lnTo>
                    <a:pt x="200" y="486"/>
                  </a:lnTo>
                  <a:lnTo>
                    <a:pt x="207" y="485"/>
                  </a:lnTo>
                  <a:lnTo>
                    <a:pt x="212" y="482"/>
                  </a:lnTo>
                  <a:lnTo>
                    <a:pt x="215" y="482"/>
                  </a:lnTo>
                  <a:lnTo>
                    <a:pt x="219" y="481"/>
                  </a:lnTo>
                  <a:lnTo>
                    <a:pt x="215" y="486"/>
                  </a:lnTo>
                  <a:lnTo>
                    <a:pt x="215" y="495"/>
                  </a:lnTo>
                  <a:lnTo>
                    <a:pt x="211" y="504"/>
                  </a:lnTo>
                  <a:lnTo>
                    <a:pt x="210" y="514"/>
                  </a:lnTo>
                  <a:lnTo>
                    <a:pt x="208" y="523"/>
                  </a:lnTo>
                  <a:lnTo>
                    <a:pt x="208" y="530"/>
                  </a:lnTo>
                  <a:lnTo>
                    <a:pt x="211" y="537"/>
                  </a:lnTo>
                  <a:lnTo>
                    <a:pt x="215" y="543"/>
                  </a:lnTo>
                  <a:lnTo>
                    <a:pt x="218" y="543"/>
                  </a:lnTo>
                  <a:lnTo>
                    <a:pt x="220" y="544"/>
                  </a:lnTo>
                  <a:lnTo>
                    <a:pt x="226" y="543"/>
                  </a:lnTo>
                  <a:lnTo>
                    <a:pt x="230" y="542"/>
                  </a:lnTo>
                  <a:lnTo>
                    <a:pt x="235" y="539"/>
                  </a:lnTo>
                  <a:lnTo>
                    <a:pt x="242" y="537"/>
                  </a:lnTo>
                  <a:lnTo>
                    <a:pt x="249" y="534"/>
                  </a:lnTo>
                  <a:lnTo>
                    <a:pt x="257" y="528"/>
                  </a:lnTo>
                  <a:lnTo>
                    <a:pt x="262" y="525"/>
                  </a:lnTo>
                  <a:lnTo>
                    <a:pt x="269" y="520"/>
                  </a:lnTo>
                  <a:lnTo>
                    <a:pt x="275" y="517"/>
                  </a:lnTo>
                  <a:lnTo>
                    <a:pt x="281" y="511"/>
                  </a:lnTo>
                  <a:lnTo>
                    <a:pt x="286" y="509"/>
                  </a:lnTo>
                  <a:lnTo>
                    <a:pt x="291" y="505"/>
                  </a:lnTo>
                  <a:lnTo>
                    <a:pt x="295" y="501"/>
                  </a:lnTo>
                  <a:lnTo>
                    <a:pt x="299" y="498"/>
                  </a:lnTo>
                  <a:lnTo>
                    <a:pt x="294" y="511"/>
                  </a:lnTo>
                  <a:lnTo>
                    <a:pt x="287" y="527"/>
                  </a:lnTo>
                  <a:lnTo>
                    <a:pt x="283" y="543"/>
                  </a:lnTo>
                  <a:lnTo>
                    <a:pt x="278" y="558"/>
                  </a:lnTo>
                  <a:lnTo>
                    <a:pt x="275" y="572"/>
                  </a:lnTo>
                  <a:lnTo>
                    <a:pt x="273" y="586"/>
                  </a:lnTo>
                  <a:lnTo>
                    <a:pt x="275" y="598"/>
                  </a:lnTo>
                  <a:lnTo>
                    <a:pt x="283" y="604"/>
                  </a:lnTo>
                  <a:lnTo>
                    <a:pt x="294" y="605"/>
                  </a:lnTo>
                  <a:lnTo>
                    <a:pt x="306" y="604"/>
                  </a:lnTo>
                  <a:lnTo>
                    <a:pt x="317" y="599"/>
                  </a:lnTo>
                  <a:lnTo>
                    <a:pt x="326" y="591"/>
                  </a:lnTo>
                  <a:lnTo>
                    <a:pt x="337" y="582"/>
                  </a:lnTo>
                  <a:lnTo>
                    <a:pt x="347" y="575"/>
                  </a:lnTo>
                  <a:lnTo>
                    <a:pt x="355" y="565"/>
                  </a:lnTo>
                  <a:lnTo>
                    <a:pt x="362" y="556"/>
                  </a:lnTo>
                  <a:lnTo>
                    <a:pt x="365" y="570"/>
                  </a:lnTo>
                  <a:lnTo>
                    <a:pt x="370" y="584"/>
                  </a:lnTo>
                  <a:lnTo>
                    <a:pt x="374" y="598"/>
                  </a:lnTo>
                  <a:lnTo>
                    <a:pt x="381" y="609"/>
                  </a:lnTo>
                  <a:lnTo>
                    <a:pt x="388" y="618"/>
                  </a:lnTo>
                  <a:lnTo>
                    <a:pt x="396" y="629"/>
                  </a:lnTo>
                  <a:lnTo>
                    <a:pt x="402" y="633"/>
                  </a:lnTo>
                  <a:lnTo>
                    <a:pt x="414" y="637"/>
                  </a:lnTo>
                  <a:lnTo>
                    <a:pt x="425" y="633"/>
                  </a:lnTo>
                  <a:lnTo>
                    <a:pt x="436" y="627"/>
                  </a:lnTo>
                  <a:lnTo>
                    <a:pt x="445" y="618"/>
                  </a:lnTo>
                  <a:lnTo>
                    <a:pt x="453" y="609"/>
                  </a:lnTo>
                  <a:lnTo>
                    <a:pt x="460" y="598"/>
                  </a:lnTo>
                  <a:lnTo>
                    <a:pt x="465" y="587"/>
                  </a:lnTo>
                  <a:lnTo>
                    <a:pt x="470" y="577"/>
                  </a:lnTo>
                  <a:lnTo>
                    <a:pt x="472" y="572"/>
                  </a:lnTo>
                  <a:lnTo>
                    <a:pt x="478" y="582"/>
                  </a:lnTo>
                  <a:lnTo>
                    <a:pt x="484" y="592"/>
                  </a:lnTo>
                  <a:lnTo>
                    <a:pt x="490" y="604"/>
                  </a:lnTo>
                  <a:lnTo>
                    <a:pt x="498" y="613"/>
                  </a:lnTo>
                  <a:lnTo>
                    <a:pt x="510" y="620"/>
                  </a:lnTo>
                  <a:lnTo>
                    <a:pt x="521" y="628"/>
                  </a:lnTo>
                  <a:lnTo>
                    <a:pt x="531" y="633"/>
                  </a:lnTo>
                  <a:lnTo>
                    <a:pt x="541" y="633"/>
                  </a:lnTo>
                  <a:lnTo>
                    <a:pt x="551" y="633"/>
                  </a:lnTo>
                  <a:lnTo>
                    <a:pt x="557" y="624"/>
                  </a:lnTo>
                  <a:lnTo>
                    <a:pt x="565" y="615"/>
                  </a:lnTo>
                  <a:lnTo>
                    <a:pt x="569" y="604"/>
                  </a:lnTo>
                  <a:lnTo>
                    <a:pt x="571" y="591"/>
                  </a:lnTo>
                  <a:lnTo>
                    <a:pt x="571" y="577"/>
                  </a:lnTo>
                  <a:lnTo>
                    <a:pt x="569" y="566"/>
                  </a:lnTo>
                  <a:lnTo>
                    <a:pt x="565" y="556"/>
                  </a:lnTo>
                  <a:lnTo>
                    <a:pt x="565" y="562"/>
                  </a:lnTo>
                  <a:lnTo>
                    <a:pt x="572" y="568"/>
                  </a:lnTo>
                  <a:lnTo>
                    <a:pt x="577" y="572"/>
                  </a:lnTo>
                  <a:lnTo>
                    <a:pt x="580" y="577"/>
                  </a:lnTo>
                  <a:lnTo>
                    <a:pt x="585" y="585"/>
                  </a:lnTo>
                  <a:lnTo>
                    <a:pt x="597" y="596"/>
                  </a:lnTo>
                  <a:lnTo>
                    <a:pt x="605" y="603"/>
                  </a:lnTo>
                  <a:lnTo>
                    <a:pt x="612" y="606"/>
                  </a:lnTo>
                  <a:lnTo>
                    <a:pt x="617" y="610"/>
                  </a:lnTo>
                  <a:lnTo>
                    <a:pt x="623" y="613"/>
                  </a:lnTo>
                  <a:lnTo>
                    <a:pt x="629" y="616"/>
                  </a:lnTo>
                  <a:lnTo>
                    <a:pt x="633" y="618"/>
                  </a:lnTo>
                  <a:lnTo>
                    <a:pt x="640" y="620"/>
                  </a:lnTo>
                  <a:lnTo>
                    <a:pt x="645" y="620"/>
                  </a:lnTo>
                  <a:lnTo>
                    <a:pt x="653" y="616"/>
                  </a:lnTo>
                  <a:lnTo>
                    <a:pt x="656" y="606"/>
                  </a:lnTo>
                  <a:lnTo>
                    <a:pt x="660" y="596"/>
                  </a:lnTo>
                  <a:lnTo>
                    <a:pt x="660" y="580"/>
                  </a:lnTo>
                  <a:lnTo>
                    <a:pt x="656" y="566"/>
                  </a:lnTo>
                  <a:lnTo>
                    <a:pt x="653" y="551"/>
                  </a:lnTo>
                  <a:lnTo>
                    <a:pt x="645" y="537"/>
                  </a:lnTo>
                  <a:lnTo>
                    <a:pt x="640" y="523"/>
                  </a:lnTo>
                  <a:lnTo>
                    <a:pt x="649" y="528"/>
                  </a:lnTo>
                  <a:lnTo>
                    <a:pt x="656" y="537"/>
                  </a:lnTo>
                  <a:lnTo>
                    <a:pt x="665" y="539"/>
                  </a:lnTo>
                  <a:lnTo>
                    <a:pt x="674" y="544"/>
                  </a:lnTo>
                  <a:lnTo>
                    <a:pt x="679" y="549"/>
                  </a:lnTo>
                  <a:lnTo>
                    <a:pt x="686" y="553"/>
                  </a:lnTo>
                  <a:lnTo>
                    <a:pt x="694" y="558"/>
                  </a:lnTo>
                  <a:lnTo>
                    <a:pt x="699" y="561"/>
                  </a:lnTo>
                  <a:lnTo>
                    <a:pt x="706" y="563"/>
                  </a:lnTo>
                  <a:lnTo>
                    <a:pt x="712" y="565"/>
                  </a:lnTo>
                  <a:lnTo>
                    <a:pt x="716" y="568"/>
                  </a:lnTo>
                  <a:lnTo>
                    <a:pt x="720" y="568"/>
                  </a:lnTo>
                  <a:lnTo>
                    <a:pt x="726" y="568"/>
                  </a:lnTo>
                  <a:lnTo>
                    <a:pt x="728" y="568"/>
                  </a:lnTo>
                  <a:lnTo>
                    <a:pt x="732" y="568"/>
                  </a:lnTo>
                  <a:lnTo>
                    <a:pt x="735" y="568"/>
                  </a:lnTo>
                  <a:lnTo>
                    <a:pt x="740" y="563"/>
                  </a:lnTo>
                  <a:lnTo>
                    <a:pt x="742" y="553"/>
                  </a:lnTo>
                  <a:lnTo>
                    <a:pt x="738" y="543"/>
                  </a:lnTo>
                  <a:lnTo>
                    <a:pt x="735" y="528"/>
                  </a:lnTo>
                  <a:lnTo>
                    <a:pt x="728" y="515"/>
                  </a:lnTo>
                  <a:lnTo>
                    <a:pt x="719" y="501"/>
                  </a:lnTo>
                  <a:lnTo>
                    <a:pt x="710" y="490"/>
                  </a:lnTo>
                  <a:lnTo>
                    <a:pt x="698" y="480"/>
                  </a:lnTo>
                  <a:lnTo>
                    <a:pt x="706" y="485"/>
                  </a:lnTo>
                  <a:lnTo>
                    <a:pt x="712" y="486"/>
                  </a:lnTo>
                  <a:lnTo>
                    <a:pt x="720" y="490"/>
                  </a:lnTo>
                  <a:lnTo>
                    <a:pt x="730" y="492"/>
                  </a:lnTo>
                  <a:lnTo>
                    <a:pt x="738" y="492"/>
                  </a:lnTo>
                  <a:lnTo>
                    <a:pt x="747" y="495"/>
                  </a:lnTo>
                  <a:lnTo>
                    <a:pt x="755" y="495"/>
                  </a:lnTo>
                  <a:lnTo>
                    <a:pt x="772" y="495"/>
                  </a:lnTo>
                  <a:lnTo>
                    <a:pt x="778" y="495"/>
                  </a:lnTo>
                  <a:lnTo>
                    <a:pt x="786" y="495"/>
                  </a:lnTo>
                  <a:lnTo>
                    <a:pt x="792" y="492"/>
                  </a:lnTo>
                  <a:lnTo>
                    <a:pt x="796" y="492"/>
                  </a:lnTo>
                  <a:lnTo>
                    <a:pt x="799" y="492"/>
                  </a:lnTo>
                  <a:lnTo>
                    <a:pt x="802" y="490"/>
                  </a:lnTo>
                  <a:lnTo>
                    <a:pt x="803" y="490"/>
                  </a:lnTo>
                  <a:lnTo>
                    <a:pt x="803" y="480"/>
                  </a:lnTo>
                  <a:lnTo>
                    <a:pt x="799" y="476"/>
                  </a:lnTo>
                  <a:lnTo>
                    <a:pt x="795" y="468"/>
                  </a:lnTo>
                  <a:lnTo>
                    <a:pt x="790" y="462"/>
                  </a:lnTo>
                  <a:lnTo>
                    <a:pt x="782" y="455"/>
                  </a:lnTo>
                  <a:lnTo>
                    <a:pt x="775" y="449"/>
                  </a:lnTo>
                  <a:lnTo>
                    <a:pt x="764" y="444"/>
                  </a:lnTo>
                  <a:lnTo>
                    <a:pt x="772" y="444"/>
                  </a:lnTo>
                  <a:lnTo>
                    <a:pt x="782" y="444"/>
                  </a:lnTo>
                  <a:lnTo>
                    <a:pt x="792" y="444"/>
                  </a:lnTo>
                  <a:lnTo>
                    <a:pt x="803" y="447"/>
                  </a:lnTo>
                  <a:lnTo>
                    <a:pt x="813" y="444"/>
                  </a:lnTo>
                  <a:lnTo>
                    <a:pt x="822" y="444"/>
                  </a:lnTo>
                  <a:lnTo>
                    <a:pt x="827" y="444"/>
                  </a:lnTo>
                  <a:lnTo>
                    <a:pt x="834" y="438"/>
                  </a:lnTo>
                  <a:lnTo>
                    <a:pt x="830" y="433"/>
                  </a:lnTo>
                  <a:lnTo>
                    <a:pt x="827" y="427"/>
                  </a:lnTo>
                  <a:lnTo>
                    <a:pt x="819" y="422"/>
                  </a:lnTo>
                  <a:lnTo>
                    <a:pt x="810" y="414"/>
                  </a:lnTo>
                  <a:lnTo>
                    <a:pt x="802" y="406"/>
                  </a:lnTo>
                  <a:lnTo>
                    <a:pt x="792" y="403"/>
                  </a:lnTo>
                  <a:lnTo>
                    <a:pt x="782" y="398"/>
                  </a:lnTo>
                  <a:lnTo>
                    <a:pt x="775" y="394"/>
                  </a:lnTo>
                  <a:lnTo>
                    <a:pt x="784" y="394"/>
                  </a:lnTo>
                  <a:lnTo>
                    <a:pt x="795" y="391"/>
                  </a:lnTo>
                  <a:lnTo>
                    <a:pt x="804" y="389"/>
                  </a:lnTo>
                  <a:lnTo>
                    <a:pt x="817" y="389"/>
                  </a:lnTo>
                  <a:lnTo>
                    <a:pt x="825" y="385"/>
                  </a:lnTo>
                  <a:lnTo>
                    <a:pt x="834" y="384"/>
                  </a:lnTo>
                  <a:lnTo>
                    <a:pt x="841" y="381"/>
                  </a:lnTo>
                  <a:lnTo>
                    <a:pt x="845" y="376"/>
                  </a:lnTo>
                  <a:lnTo>
                    <a:pt x="845" y="374"/>
                  </a:lnTo>
                  <a:lnTo>
                    <a:pt x="842" y="372"/>
                  </a:lnTo>
                  <a:lnTo>
                    <a:pt x="842" y="370"/>
                  </a:lnTo>
                  <a:lnTo>
                    <a:pt x="839" y="366"/>
                  </a:lnTo>
                  <a:lnTo>
                    <a:pt x="834" y="363"/>
                  </a:lnTo>
                  <a:lnTo>
                    <a:pt x="827" y="362"/>
                  </a:lnTo>
                  <a:lnTo>
                    <a:pt x="822" y="360"/>
                  </a:lnTo>
                  <a:lnTo>
                    <a:pt x="817" y="357"/>
                  </a:lnTo>
                  <a:lnTo>
                    <a:pt x="810" y="356"/>
                  </a:lnTo>
                  <a:lnTo>
                    <a:pt x="802" y="353"/>
                  </a:lnTo>
                  <a:lnTo>
                    <a:pt x="792" y="351"/>
                  </a:lnTo>
                  <a:lnTo>
                    <a:pt x="784" y="348"/>
                  </a:lnTo>
                  <a:lnTo>
                    <a:pt x="775" y="347"/>
                  </a:lnTo>
                  <a:lnTo>
                    <a:pt x="764" y="346"/>
                  </a:lnTo>
                  <a:lnTo>
                    <a:pt x="755" y="344"/>
                  </a:lnTo>
                  <a:lnTo>
                    <a:pt x="746" y="344"/>
                  </a:lnTo>
                  <a:lnTo>
                    <a:pt x="750" y="343"/>
                  </a:lnTo>
                  <a:lnTo>
                    <a:pt x="752" y="343"/>
                  </a:lnTo>
                  <a:lnTo>
                    <a:pt x="758" y="341"/>
                  </a:lnTo>
                  <a:lnTo>
                    <a:pt x="764" y="341"/>
                  </a:lnTo>
                  <a:lnTo>
                    <a:pt x="774" y="337"/>
                  </a:lnTo>
                  <a:lnTo>
                    <a:pt x="780" y="336"/>
                  </a:lnTo>
                  <a:lnTo>
                    <a:pt x="790" y="333"/>
                  </a:lnTo>
                  <a:lnTo>
                    <a:pt x="799" y="332"/>
                  </a:lnTo>
                  <a:lnTo>
                    <a:pt x="806" y="328"/>
                  </a:lnTo>
                  <a:lnTo>
                    <a:pt x="815" y="324"/>
                  </a:lnTo>
                  <a:lnTo>
                    <a:pt x="822" y="322"/>
                  </a:lnTo>
                  <a:lnTo>
                    <a:pt x="827" y="319"/>
                  </a:lnTo>
                  <a:lnTo>
                    <a:pt x="834" y="318"/>
                  </a:lnTo>
                  <a:lnTo>
                    <a:pt x="839" y="315"/>
                  </a:lnTo>
                  <a:lnTo>
                    <a:pt x="841" y="313"/>
                  </a:lnTo>
                  <a:lnTo>
                    <a:pt x="841" y="309"/>
                  </a:lnTo>
                  <a:lnTo>
                    <a:pt x="839" y="305"/>
                  </a:lnTo>
                  <a:lnTo>
                    <a:pt x="834" y="300"/>
                  </a:lnTo>
                  <a:lnTo>
                    <a:pt x="827" y="298"/>
                  </a:lnTo>
                  <a:lnTo>
                    <a:pt x="825" y="296"/>
                  </a:lnTo>
                  <a:lnTo>
                    <a:pt x="817" y="294"/>
                  </a:lnTo>
                  <a:lnTo>
                    <a:pt x="810" y="291"/>
                  </a:lnTo>
                  <a:lnTo>
                    <a:pt x="803" y="291"/>
                  </a:lnTo>
                  <a:lnTo>
                    <a:pt x="796" y="289"/>
                  </a:lnTo>
                  <a:lnTo>
                    <a:pt x="790" y="289"/>
                  </a:lnTo>
                  <a:lnTo>
                    <a:pt x="784" y="286"/>
                  </a:lnTo>
                  <a:lnTo>
                    <a:pt x="775" y="286"/>
                  </a:lnTo>
                  <a:lnTo>
                    <a:pt x="770" y="284"/>
                  </a:lnTo>
                  <a:lnTo>
                    <a:pt x="750" y="284"/>
                  </a:lnTo>
                  <a:lnTo>
                    <a:pt x="760" y="279"/>
                  </a:lnTo>
                  <a:lnTo>
                    <a:pt x="774" y="274"/>
                  </a:lnTo>
                  <a:lnTo>
                    <a:pt x="784" y="269"/>
                  </a:lnTo>
                  <a:lnTo>
                    <a:pt x="792" y="260"/>
                  </a:lnTo>
                  <a:lnTo>
                    <a:pt x="799" y="253"/>
                  </a:lnTo>
                  <a:lnTo>
                    <a:pt x="804" y="246"/>
                  </a:lnTo>
                  <a:lnTo>
                    <a:pt x="806" y="239"/>
                  </a:lnTo>
                  <a:lnTo>
                    <a:pt x="806" y="234"/>
                  </a:lnTo>
                  <a:lnTo>
                    <a:pt x="803" y="233"/>
                  </a:lnTo>
                  <a:lnTo>
                    <a:pt x="799" y="231"/>
                  </a:lnTo>
                  <a:lnTo>
                    <a:pt x="795" y="229"/>
                  </a:lnTo>
                  <a:lnTo>
                    <a:pt x="790" y="229"/>
                  </a:lnTo>
                  <a:lnTo>
                    <a:pt x="782" y="227"/>
                  </a:lnTo>
                  <a:lnTo>
                    <a:pt x="775" y="227"/>
                  </a:lnTo>
                  <a:lnTo>
                    <a:pt x="767" y="225"/>
                  </a:lnTo>
                  <a:lnTo>
                    <a:pt x="758" y="223"/>
                  </a:lnTo>
                  <a:lnTo>
                    <a:pt x="750" y="223"/>
                  </a:lnTo>
                  <a:lnTo>
                    <a:pt x="742" y="223"/>
                  </a:lnTo>
                  <a:lnTo>
                    <a:pt x="704" y="223"/>
                  </a:lnTo>
                  <a:lnTo>
                    <a:pt x="712" y="218"/>
                  </a:lnTo>
                  <a:lnTo>
                    <a:pt x="724" y="209"/>
                  </a:lnTo>
                  <a:lnTo>
                    <a:pt x="735" y="199"/>
                  </a:lnTo>
                  <a:lnTo>
                    <a:pt x="750" y="189"/>
                  </a:lnTo>
                  <a:lnTo>
                    <a:pt x="758" y="179"/>
                  </a:lnTo>
                  <a:lnTo>
                    <a:pt x="764" y="169"/>
                  </a:lnTo>
                  <a:lnTo>
                    <a:pt x="770" y="157"/>
                  </a:lnTo>
                  <a:lnTo>
                    <a:pt x="767" y="152"/>
                  </a:lnTo>
                  <a:lnTo>
                    <a:pt x="760" y="147"/>
                  </a:lnTo>
                  <a:lnTo>
                    <a:pt x="758" y="143"/>
                  </a:lnTo>
                  <a:lnTo>
                    <a:pt x="752" y="143"/>
                  </a:lnTo>
                  <a:lnTo>
                    <a:pt x="746" y="143"/>
                  </a:lnTo>
                  <a:lnTo>
                    <a:pt x="738" y="142"/>
                  </a:lnTo>
                  <a:lnTo>
                    <a:pt x="730" y="143"/>
                  </a:lnTo>
                  <a:lnTo>
                    <a:pt x="720" y="143"/>
                  </a:lnTo>
                  <a:lnTo>
                    <a:pt x="712" y="143"/>
                  </a:lnTo>
                  <a:lnTo>
                    <a:pt x="706" y="147"/>
                  </a:lnTo>
                  <a:lnTo>
                    <a:pt x="695" y="150"/>
                  </a:lnTo>
                  <a:lnTo>
                    <a:pt x="686" y="152"/>
                  </a:lnTo>
                  <a:lnTo>
                    <a:pt x="678" y="152"/>
                  </a:lnTo>
                  <a:lnTo>
                    <a:pt x="670" y="157"/>
                  </a:lnTo>
                  <a:lnTo>
                    <a:pt x="663" y="160"/>
                  </a:lnTo>
                  <a:lnTo>
                    <a:pt x="655" y="163"/>
                  </a:lnTo>
                  <a:lnTo>
                    <a:pt x="656" y="155"/>
                  </a:lnTo>
                  <a:lnTo>
                    <a:pt x="657" y="143"/>
                  </a:lnTo>
                  <a:lnTo>
                    <a:pt x="660" y="133"/>
                  </a:lnTo>
                  <a:lnTo>
                    <a:pt x="663" y="120"/>
                  </a:lnTo>
                  <a:lnTo>
                    <a:pt x="665" y="112"/>
                  </a:lnTo>
                  <a:lnTo>
                    <a:pt x="665" y="100"/>
                  </a:lnTo>
                  <a:lnTo>
                    <a:pt x="663" y="93"/>
                  </a:lnTo>
                  <a:lnTo>
                    <a:pt x="653" y="84"/>
                  </a:lnTo>
                  <a:lnTo>
                    <a:pt x="645" y="84"/>
                  </a:lnTo>
                  <a:lnTo>
                    <a:pt x="640" y="86"/>
                  </a:lnTo>
                  <a:lnTo>
                    <a:pt x="635" y="86"/>
                  </a:lnTo>
                  <a:lnTo>
                    <a:pt x="629" y="90"/>
                  </a:lnTo>
                  <a:lnTo>
                    <a:pt x="623" y="93"/>
                  </a:lnTo>
                  <a:lnTo>
                    <a:pt x="615" y="98"/>
                  </a:lnTo>
                  <a:lnTo>
                    <a:pt x="609" y="100"/>
                  </a:lnTo>
                  <a:lnTo>
                    <a:pt x="600" y="105"/>
                  </a:lnTo>
                  <a:lnTo>
                    <a:pt x="593" y="112"/>
                  </a:lnTo>
                  <a:lnTo>
                    <a:pt x="585" y="114"/>
                  </a:lnTo>
                  <a:lnTo>
                    <a:pt x="579" y="118"/>
                  </a:lnTo>
                  <a:lnTo>
                    <a:pt x="569" y="128"/>
                  </a:lnTo>
                  <a:lnTo>
                    <a:pt x="565" y="131"/>
                  </a:lnTo>
                  <a:lnTo>
                    <a:pt x="561" y="136"/>
                  </a:lnTo>
                  <a:lnTo>
                    <a:pt x="565" y="120"/>
                  </a:lnTo>
                  <a:lnTo>
                    <a:pt x="565" y="107"/>
                  </a:lnTo>
                  <a:lnTo>
                    <a:pt x="568" y="91"/>
                  </a:lnTo>
                  <a:lnTo>
                    <a:pt x="565" y="75"/>
                  </a:lnTo>
                  <a:lnTo>
                    <a:pt x="565" y="62"/>
                  </a:lnTo>
                  <a:lnTo>
                    <a:pt x="561" y="51"/>
                  </a:lnTo>
                  <a:lnTo>
                    <a:pt x="557" y="42"/>
                  </a:lnTo>
                  <a:lnTo>
                    <a:pt x="551" y="36"/>
                  </a:lnTo>
                  <a:lnTo>
                    <a:pt x="541" y="36"/>
                  </a:lnTo>
                  <a:lnTo>
                    <a:pt x="531" y="37"/>
                  </a:lnTo>
                  <a:lnTo>
                    <a:pt x="518" y="42"/>
                  </a:lnTo>
                  <a:lnTo>
                    <a:pt x="506" y="48"/>
                  </a:lnTo>
                  <a:lnTo>
                    <a:pt x="493" y="53"/>
                  </a:lnTo>
                  <a:lnTo>
                    <a:pt x="485" y="61"/>
                  </a:lnTo>
                  <a:lnTo>
                    <a:pt x="476" y="67"/>
                  </a:lnTo>
                  <a:lnTo>
                    <a:pt x="472" y="70"/>
                  </a:lnTo>
                  <a:lnTo>
                    <a:pt x="472" y="56"/>
                  </a:lnTo>
                  <a:lnTo>
                    <a:pt x="466" y="45"/>
                  </a:lnTo>
                  <a:lnTo>
                    <a:pt x="462" y="34"/>
                  </a:lnTo>
                  <a:lnTo>
                    <a:pt x="457" y="24"/>
                  </a:lnTo>
                  <a:lnTo>
                    <a:pt x="450" y="15"/>
                  </a:lnTo>
                  <a:lnTo>
                    <a:pt x="441" y="8"/>
                  </a:lnTo>
                  <a:lnTo>
                    <a:pt x="430" y="2"/>
                  </a:lnTo>
                  <a:lnTo>
                    <a:pt x="420" y="0"/>
                  </a:lnTo>
                  <a:lnTo>
                    <a:pt x="409" y="4"/>
                  </a:lnTo>
                  <a:lnTo>
                    <a:pt x="401" y="8"/>
                  </a:lnTo>
                  <a:lnTo>
                    <a:pt x="394" y="15"/>
                  </a:lnTo>
                  <a:lnTo>
                    <a:pt x="388" y="24"/>
                  </a:lnTo>
                  <a:lnTo>
                    <a:pt x="382" y="34"/>
                  </a:lnTo>
                  <a:lnTo>
                    <a:pt x="380" y="46"/>
                  </a:lnTo>
                  <a:lnTo>
                    <a:pt x="375" y="58"/>
                  </a:lnTo>
                  <a:lnTo>
                    <a:pt x="370" y="56"/>
                  </a:lnTo>
                  <a:lnTo>
                    <a:pt x="362" y="51"/>
                  </a:lnTo>
                  <a:lnTo>
                    <a:pt x="355" y="43"/>
                  </a:lnTo>
                  <a:lnTo>
                    <a:pt x="346" y="37"/>
                  </a:lnTo>
                  <a:lnTo>
                    <a:pt x="337" y="32"/>
                  </a:lnTo>
                  <a:lnTo>
                    <a:pt x="326" y="28"/>
                  </a:lnTo>
                  <a:lnTo>
                    <a:pt x="318" y="27"/>
                  </a:lnTo>
                  <a:lnTo>
                    <a:pt x="310" y="27"/>
                  </a:lnTo>
                  <a:lnTo>
                    <a:pt x="306" y="28"/>
                  </a:lnTo>
                  <a:lnTo>
                    <a:pt x="302" y="34"/>
                  </a:lnTo>
                  <a:lnTo>
                    <a:pt x="302" y="46"/>
                  </a:lnTo>
                  <a:lnTo>
                    <a:pt x="306" y="58"/>
                  </a:lnTo>
                  <a:lnTo>
                    <a:pt x="310" y="72"/>
                  </a:lnTo>
                  <a:lnTo>
                    <a:pt x="315" y="88"/>
                  </a:lnTo>
                  <a:lnTo>
                    <a:pt x="319" y="103"/>
                  </a:lnTo>
                  <a:lnTo>
                    <a:pt x="326" y="114"/>
                  </a:lnTo>
                  <a:lnTo>
                    <a:pt x="321" y="112"/>
                  </a:lnTo>
                  <a:lnTo>
                    <a:pt x="315" y="107"/>
                  </a:lnTo>
                  <a:lnTo>
                    <a:pt x="309" y="103"/>
                  </a:lnTo>
                  <a:lnTo>
                    <a:pt x="301" y="98"/>
                  </a:lnTo>
                  <a:lnTo>
                    <a:pt x="294" y="91"/>
                  </a:lnTo>
                  <a:lnTo>
                    <a:pt x="286" y="84"/>
                  </a:lnTo>
                  <a:lnTo>
                    <a:pt x="278" y="79"/>
                  </a:lnTo>
                  <a:lnTo>
                    <a:pt x="269" y="72"/>
                  </a:lnTo>
                  <a:lnTo>
                    <a:pt x="261" y="69"/>
                  </a:lnTo>
                  <a:lnTo>
                    <a:pt x="251" y="65"/>
                  </a:lnTo>
                  <a:lnTo>
                    <a:pt x="245" y="60"/>
                  </a:lnTo>
                  <a:lnTo>
                    <a:pt x="235" y="56"/>
                  </a:lnTo>
                  <a:lnTo>
                    <a:pt x="228" y="53"/>
                  </a:lnTo>
                  <a:lnTo>
                    <a:pt x="223" y="53"/>
                  </a:lnTo>
                  <a:lnTo>
                    <a:pt x="215" y="51"/>
                  </a:lnTo>
                  <a:lnTo>
                    <a:pt x="211" y="53"/>
                  </a:lnTo>
                  <a:lnTo>
                    <a:pt x="204" y="58"/>
                  </a:lnTo>
                  <a:lnTo>
                    <a:pt x="200" y="65"/>
                  </a:lnTo>
                  <a:lnTo>
                    <a:pt x="200" y="72"/>
                  </a:lnTo>
                  <a:lnTo>
                    <a:pt x="206" y="82"/>
                  </a:lnTo>
                  <a:lnTo>
                    <a:pt x="211" y="91"/>
                  </a:lnTo>
                  <a:lnTo>
                    <a:pt x="218" y="103"/>
                  </a:lnTo>
                  <a:lnTo>
                    <a:pt x="223" y="112"/>
                  </a:lnTo>
                  <a:lnTo>
                    <a:pt x="227" y="118"/>
                  </a:lnTo>
                  <a:lnTo>
                    <a:pt x="223" y="114"/>
                  </a:lnTo>
                  <a:lnTo>
                    <a:pt x="220" y="112"/>
                  </a:lnTo>
                  <a:lnTo>
                    <a:pt x="211" y="103"/>
                  </a:lnTo>
                  <a:lnTo>
                    <a:pt x="204" y="100"/>
                  </a:lnTo>
                  <a:lnTo>
                    <a:pt x="198" y="98"/>
                  </a:lnTo>
                  <a:lnTo>
                    <a:pt x="191" y="93"/>
                  </a:lnTo>
                  <a:lnTo>
                    <a:pt x="186" y="90"/>
                  </a:lnTo>
                  <a:lnTo>
                    <a:pt x="176" y="86"/>
                  </a:lnTo>
                  <a:lnTo>
                    <a:pt x="172" y="84"/>
                  </a:lnTo>
                  <a:lnTo>
                    <a:pt x="166" y="82"/>
                  </a:lnTo>
                  <a:lnTo>
                    <a:pt x="159" y="82"/>
                  </a:lnTo>
                  <a:lnTo>
                    <a:pt x="155" y="81"/>
                  </a:lnTo>
                  <a:lnTo>
                    <a:pt x="151" y="82"/>
                  </a:lnTo>
                  <a:lnTo>
                    <a:pt x="146" y="82"/>
                  </a:lnTo>
                  <a:lnTo>
                    <a:pt x="143" y="84"/>
                  </a:lnTo>
                  <a:lnTo>
                    <a:pt x="140" y="91"/>
                  </a:lnTo>
                  <a:lnTo>
                    <a:pt x="143" y="100"/>
                  </a:lnTo>
                  <a:lnTo>
                    <a:pt x="148" y="112"/>
                  </a:lnTo>
                  <a:lnTo>
                    <a:pt x="155" y="122"/>
                  </a:lnTo>
                  <a:lnTo>
                    <a:pt x="166" y="133"/>
                  </a:lnTo>
                  <a:lnTo>
                    <a:pt x="172" y="143"/>
                  </a:lnTo>
                  <a:lnTo>
                    <a:pt x="180" y="152"/>
                  </a:lnTo>
                  <a:lnTo>
                    <a:pt x="186" y="160"/>
                  </a:lnTo>
                  <a:lnTo>
                    <a:pt x="176" y="155"/>
                  </a:lnTo>
                  <a:lnTo>
                    <a:pt x="170" y="152"/>
                  </a:lnTo>
                  <a:lnTo>
                    <a:pt x="160" y="147"/>
                  </a:lnTo>
                  <a:lnTo>
                    <a:pt x="151" y="142"/>
                  </a:lnTo>
                  <a:lnTo>
                    <a:pt x="142" y="138"/>
                  </a:lnTo>
                  <a:lnTo>
                    <a:pt x="132" y="133"/>
                  </a:lnTo>
                  <a:lnTo>
                    <a:pt x="122" y="131"/>
                  </a:lnTo>
                  <a:lnTo>
                    <a:pt x="111" y="127"/>
                  </a:lnTo>
                  <a:lnTo>
                    <a:pt x="103" y="124"/>
                  </a:lnTo>
                  <a:lnTo>
                    <a:pt x="96" y="122"/>
                  </a:lnTo>
                  <a:lnTo>
                    <a:pt x="88" y="120"/>
                  </a:lnTo>
                  <a:lnTo>
                    <a:pt x="80" y="119"/>
                  </a:lnTo>
                  <a:lnTo>
                    <a:pt x="73" y="118"/>
                  </a:lnTo>
                  <a:lnTo>
                    <a:pt x="68" y="119"/>
                  </a:lnTo>
                  <a:lnTo>
                    <a:pt x="65" y="120"/>
                  </a:lnTo>
                  <a:lnTo>
                    <a:pt x="64" y="122"/>
                  </a:lnTo>
                  <a:lnTo>
                    <a:pt x="64" y="129"/>
                  </a:lnTo>
                  <a:lnTo>
                    <a:pt x="68" y="138"/>
                  </a:lnTo>
                  <a:lnTo>
                    <a:pt x="76" y="151"/>
                  </a:lnTo>
                  <a:lnTo>
                    <a:pt x="85" y="162"/>
                  </a:lnTo>
                  <a:lnTo>
                    <a:pt x="96" y="174"/>
                  </a:lnTo>
                  <a:lnTo>
                    <a:pt x="111" y="188"/>
                  </a:lnTo>
                  <a:lnTo>
                    <a:pt x="122" y="195"/>
                  </a:lnTo>
                  <a:lnTo>
                    <a:pt x="132" y="204"/>
                  </a:lnTo>
                  <a:close/>
                </a:path>
              </a:pathLst>
            </a:custGeom>
            <a:solidFill>
              <a:srgbClr val="FFFF8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GB" sz="1349"/>
            </a:p>
          </p:txBody>
        </p:sp>
        <p:sp>
          <p:nvSpPr>
            <p:cNvPr id="44" name="Freeform 21">
              <a:extLst>
                <a:ext uri="{FF2B5EF4-FFF2-40B4-BE49-F238E27FC236}">
                  <a16:creationId xmlns:a16="http://schemas.microsoft.com/office/drawing/2014/main" id="{45B7DBBA-004D-41EC-891E-FC8F1EB9DA8E}"/>
                </a:ext>
              </a:extLst>
            </p:cNvPr>
            <p:cNvSpPr>
              <a:spLocks/>
            </p:cNvSpPr>
            <p:nvPr/>
          </p:nvSpPr>
          <p:spPr bwMode="auto">
            <a:xfrm>
              <a:off x="-82377" y="5819765"/>
              <a:ext cx="275585" cy="213754"/>
            </a:xfrm>
            <a:custGeom>
              <a:avLst/>
              <a:gdLst>
                <a:gd name="T0" fmla="*/ 226 w 553"/>
                <a:gd name="T1" fmla="*/ 66 h 390"/>
                <a:gd name="T2" fmla="*/ 251 w 553"/>
                <a:gd name="T3" fmla="*/ 79 h 390"/>
                <a:gd name="T4" fmla="*/ 263 w 553"/>
                <a:gd name="T5" fmla="*/ 72 h 390"/>
                <a:gd name="T6" fmla="*/ 279 w 553"/>
                <a:gd name="T7" fmla="*/ 76 h 390"/>
                <a:gd name="T8" fmla="*/ 298 w 553"/>
                <a:gd name="T9" fmla="*/ 76 h 390"/>
                <a:gd name="T10" fmla="*/ 346 w 553"/>
                <a:gd name="T11" fmla="*/ 22 h 390"/>
                <a:gd name="T12" fmla="*/ 323 w 553"/>
                <a:gd name="T13" fmla="*/ 80 h 390"/>
                <a:gd name="T14" fmla="*/ 334 w 553"/>
                <a:gd name="T15" fmla="*/ 94 h 390"/>
                <a:gd name="T16" fmla="*/ 364 w 553"/>
                <a:gd name="T17" fmla="*/ 79 h 390"/>
                <a:gd name="T18" fmla="*/ 353 w 553"/>
                <a:gd name="T19" fmla="*/ 96 h 390"/>
                <a:gd name="T20" fmla="*/ 366 w 553"/>
                <a:gd name="T21" fmla="*/ 110 h 390"/>
                <a:gd name="T22" fmla="*/ 381 w 553"/>
                <a:gd name="T23" fmla="*/ 119 h 390"/>
                <a:gd name="T24" fmla="*/ 392 w 553"/>
                <a:gd name="T25" fmla="*/ 132 h 390"/>
                <a:gd name="T26" fmla="*/ 401 w 553"/>
                <a:gd name="T27" fmla="*/ 148 h 390"/>
                <a:gd name="T28" fmla="*/ 453 w 553"/>
                <a:gd name="T29" fmla="*/ 141 h 390"/>
                <a:gd name="T30" fmla="*/ 528 w 553"/>
                <a:gd name="T31" fmla="*/ 129 h 390"/>
                <a:gd name="T32" fmla="*/ 504 w 553"/>
                <a:gd name="T33" fmla="*/ 134 h 390"/>
                <a:gd name="T34" fmla="*/ 438 w 553"/>
                <a:gd name="T35" fmla="*/ 148 h 390"/>
                <a:gd name="T36" fmla="*/ 410 w 553"/>
                <a:gd name="T37" fmla="*/ 167 h 390"/>
                <a:gd name="T38" fmla="*/ 450 w 553"/>
                <a:gd name="T39" fmla="*/ 179 h 390"/>
                <a:gd name="T40" fmla="*/ 470 w 553"/>
                <a:gd name="T41" fmla="*/ 184 h 390"/>
                <a:gd name="T42" fmla="*/ 418 w 553"/>
                <a:gd name="T43" fmla="*/ 187 h 390"/>
                <a:gd name="T44" fmla="*/ 405 w 553"/>
                <a:gd name="T45" fmla="*/ 208 h 390"/>
                <a:gd name="T46" fmla="*/ 402 w 553"/>
                <a:gd name="T47" fmla="*/ 227 h 390"/>
                <a:gd name="T48" fmla="*/ 386 w 553"/>
                <a:gd name="T49" fmla="*/ 234 h 390"/>
                <a:gd name="T50" fmla="*/ 401 w 553"/>
                <a:gd name="T51" fmla="*/ 252 h 390"/>
                <a:gd name="T52" fmla="*/ 381 w 553"/>
                <a:gd name="T53" fmla="*/ 246 h 390"/>
                <a:gd name="T54" fmla="*/ 364 w 553"/>
                <a:gd name="T55" fmla="*/ 248 h 390"/>
                <a:gd name="T56" fmla="*/ 369 w 553"/>
                <a:gd name="T57" fmla="*/ 270 h 390"/>
                <a:gd name="T58" fmla="*/ 425 w 553"/>
                <a:gd name="T59" fmla="*/ 335 h 390"/>
                <a:gd name="T60" fmla="*/ 390 w 553"/>
                <a:gd name="T61" fmla="*/ 303 h 390"/>
                <a:gd name="T62" fmla="*/ 346 w 553"/>
                <a:gd name="T63" fmla="*/ 262 h 390"/>
                <a:gd name="T64" fmla="*/ 333 w 553"/>
                <a:gd name="T65" fmla="*/ 281 h 390"/>
                <a:gd name="T66" fmla="*/ 361 w 553"/>
                <a:gd name="T67" fmla="*/ 360 h 390"/>
                <a:gd name="T68" fmla="*/ 305 w 553"/>
                <a:gd name="T69" fmla="*/ 265 h 390"/>
                <a:gd name="T70" fmla="*/ 273 w 553"/>
                <a:gd name="T71" fmla="*/ 295 h 390"/>
                <a:gd name="T72" fmla="*/ 258 w 553"/>
                <a:gd name="T73" fmla="*/ 265 h 390"/>
                <a:gd name="T74" fmla="*/ 237 w 553"/>
                <a:gd name="T75" fmla="*/ 258 h 390"/>
                <a:gd name="T76" fmla="*/ 210 w 553"/>
                <a:gd name="T77" fmla="*/ 298 h 390"/>
                <a:gd name="T78" fmla="*/ 195 w 553"/>
                <a:gd name="T79" fmla="*/ 335 h 390"/>
                <a:gd name="T80" fmla="*/ 213 w 553"/>
                <a:gd name="T81" fmla="*/ 247 h 390"/>
                <a:gd name="T82" fmla="*/ 147 w 553"/>
                <a:gd name="T83" fmla="*/ 295 h 390"/>
                <a:gd name="T84" fmla="*/ 175 w 553"/>
                <a:gd name="T85" fmla="*/ 252 h 390"/>
                <a:gd name="T86" fmla="*/ 180 w 553"/>
                <a:gd name="T87" fmla="*/ 228 h 390"/>
                <a:gd name="T88" fmla="*/ 168 w 553"/>
                <a:gd name="T89" fmla="*/ 215 h 390"/>
                <a:gd name="T90" fmla="*/ 136 w 553"/>
                <a:gd name="T91" fmla="*/ 211 h 390"/>
                <a:gd name="T92" fmla="*/ 64 w 553"/>
                <a:gd name="T93" fmla="*/ 227 h 390"/>
                <a:gd name="T94" fmla="*/ 33 w 553"/>
                <a:gd name="T95" fmla="*/ 234 h 390"/>
                <a:gd name="T96" fmla="*/ 112 w 553"/>
                <a:gd name="T97" fmla="*/ 209 h 390"/>
                <a:gd name="T98" fmla="*/ 156 w 553"/>
                <a:gd name="T99" fmla="*/ 190 h 390"/>
                <a:gd name="T100" fmla="*/ 139 w 553"/>
                <a:gd name="T101" fmla="*/ 165 h 390"/>
                <a:gd name="T102" fmla="*/ 104 w 553"/>
                <a:gd name="T103" fmla="*/ 161 h 390"/>
                <a:gd name="T104" fmla="*/ 146 w 553"/>
                <a:gd name="T105" fmla="*/ 152 h 390"/>
                <a:gd name="T106" fmla="*/ 155 w 553"/>
                <a:gd name="T107" fmla="*/ 139 h 390"/>
                <a:gd name="T108" fmla="*/ 158 w 553"/>
                <a:gd name="T109" fmla="*/ 122 h 390"/>
                <a:gd name="T110" fmla="*/ 130 w 553"/>
                <a:gd name="T111" fmla="*/ 100 h 390"/>
                <a:gd name="T112" fmla="*/ 78 w 553"/>
                <a:gd name="T113" fmla="*/ 61 h 390"/>
                <a:gd name="T114" fmla="*/ 88 w 553"/>
                <a:gd name="T115" fmla="*/ 68 h 390"/>
                <a:gd name="T116" fmla="*/ 139 w 553"/>
                <a:gd name="T117" fmla="*/ 96 h 390"/>
                <a:gd name="T118" fmla="*/ 178 w 553"/>
                <a:gd name="T119" fmla="*/ 104 h 390"/>
                <a:gd name="T120" fmla="*/ 184 w 553"/>
                <a:gd name="T121" fmla="*/ 94 h 390"/>
                <a:gd name="T122" fmla="*/ 206 w 553"/>
                <a:gd name="T123" fmla="*/ 89 h 390"/>
                <a:gd name="T124" fmla="*/ 164 w 553"/>
                <a:gd name="T125" fmla="*/ 0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553" h="390">
                  <a:moveTo>
                    <a:pt x="164" y="0"/>
                  </a:moveTo>
                  <a:lnTo>
                    <a:pt x="178" y="17"/>
                  </a:lnTo>
                  <a:lnTo>
                    <a:pt x="194" y="33"/>
                  </a:lnTo>
                  <a:lnTo>
                    <a:pt x="206" y="47"/>
                  </a:lnTo>
                  <a:lnTo>
                    <a:pt x="214" y="58"/>
                  </a:lnTo>
                  <a:lnTo>
                    <a:pt x="226" y="66"/>
                  </a:lnTo>
                  <a:lnTo>
                    <a:pt x="235" y="74"/>
                  </a:lnTo>
                  <a:lnTo>
                    <a:pt x="241" y="79"/>
                  </a:lnTo>
                  <a:lnTo>
                    <a:pt x="245" y="80"/>
                  </a:lnTo>
                  <a:lnTo>
                    <a:pt x="249" y="80"/>
                  </a:lnTo>
                  <a:lnTo>
                    <a:pt x="249" y="79"/>
                  </a:lnTo>
                  <a:lnTo>
                    <a:pt x="251" y="79"/>
                  </a:lnTo>
                  <a:lnTo>
                    <a:pt x="255" y="77"/>
                  </a:lnTo>
                  <a:lnTo>
                    <a:pt x="258" y="76"/>
                  </a:lnTo>
                  <a:lnTo>
                    <a:pt x="258" y="75"/>
                  </a:lnTo>
                  <a:lnTo>
                    <a:pt x="259" y="72"/>
                  </a:lnTo>
                  <a:lnTo>
                    <a:pt x="259" y="70"/>
                  </a:lnTo>
                  <a:lnTo>
                    <a:pt x="263" y="72"/>
                  </a:lnTo>
                  <a:lnTo>
                    <a:pt x="265" y="75"/>
                  </a:lnTo>
                  <a:lnTo>
                    <a:pt x="269" y="76"/>
                  </a:lnTo>
                  <a:lnTo>
                    <a:pt x="270" y="77"/>
                  </a:lnTo>
                  <a:lnTo>
                    <a:pt x="275" y="79"/>
                  </a:lnTo>
                  <a:lnTo>
                    <a:pt x="278" y="77"/>
                  </a:lnTo>
                  <a:lnTo>
                    <a:pt x="279" y="76"/>
                  </a:lnTo>
                  <a:lnTo>
                    <a:pt x="283" y="72"/>
                  </a:lnTo>
                  <a:lnTo>
                    <a:pt x="283" y="79"/>
                  </a:lnTo>
                  <a:lnTo>
                    <a:pt x="286" y="80"/>
                  </a:lnTo>
                  <a:lnTo>
                    <a:pt x="291" y="80"/>
                  </a:lnTo>
                  <a:lnTo>
                    <a:pt x="291" y="79"/>
                  </a:lnTo>
                  <a:lnTo>
                    <a:pt x="298" y="76"/>
                  </a:lnTo>
                  <a:lnTo>
                    <a:pt x="303" y="72"/>
                  </a:lnTo>
                  <a:lnTo>
                    <a:pt x="311" y="66"/>
                  </a:lnTo>
                  <a:lnTo>
                    <a:pt x="319" y="58"/>
                  </a:lnTo>
                  <a:lnTo>
                    <a:pt x="329" y="47"/>
                  </a:lnTo>
                  <a:lnTo>
                    <a:pt x="338" y="36"/>
                  </a:lnTo>
                  <a:lnTo>
                    <a:pt x="346" y="22"/>
                  </a:lnTo>
                  <a:lnTo>
                    <a:pt x="341" y="33"/>
                  </a:lnTo>
                  <a:lnTo>
                    <a:pt x="335" y="44"/>
                  </a:lnTo>
                  <a:lnTo>
                    <a:pt x="331" y="57"/>
                  </a:lnTo>
                  <a:lnTo>
                    <a:pt x="329" y="66"/>
                  </a:lnTo>
                  <a:lnTo>
                    <a:pt x="326" y="75"/>
                  </a:lnTo>
                  <a:lnTo>
                    <a:pt x="323" y="80"/>
                  </a:lnTo>
                  <a:lnTo>
                    <a:pt x="321" y="85"/>
                  </a:lnTo>
                  <a:lnTo>
                    <a:pt x="321" y="87"/>
                  </a:lnTo>
                  <a:lnTo>
                    <a:pt x="323" y="87"/>
                  </a:lnTo>
                  <a:lnTo>
                    <a:pt x="326" y="89"/>
                  </a:lnTo>
                  <a:lnTo>
                    <a:pt x="330" y="90"/>
                  </a:lnTo>
                  <a:lnTo>
                    <a:pt x="334" y="94"/>
                  </a:lnTo>
                  <a:lnTo>
                    <a:pt x="335" y="94"/>
                  </a:lnTo>
                  <a:lnTo>
                    <a:pt x="338" y="93"/>
                  </a:lnTo>
                  <a:lnTo>
                    <a:pt x="344" y="89"/>
                  </a:lnTo>
                  <a:lnTo>
                    <a:pt x="349" y="85"/>
                  </a:lnTo>
                  <a:lnTo>
                    <a:pt x="356" y="82"/>
                  </a:lnTo>
                  <a:lnTo>
                    <a:pt x="364" y="79"/>
                  </a:lnTo>
                  <a:lnTo>
                    <a:pt x="373" y="74"/>
                  </a:lnTo>
                  <a:lnTo>
                    <a:pt x="381" y="70"/>
                  </a:lnTo>
                  <a:lnTo>
                    <a:pt x="370" y="76"/>
                  </a:lnTo>
                  <a:lnTo>
                    <a:pt x="358" y="89"/>
                  </a:lnTo>
                  <a:lnTo>
                    <a:pt x="354" y="94"/>
                  </a:lnTo>
                  <a:lnTo>
                    <a:pt x="353" y="96"/>
                  </a:lnTo>
                  <a:lnTo>
                    <a:pt x="353" y="100"/>
                  </a:lnTo>
                  <a:lnTo>
                    <a:pt x="354" y="100"/>
                  </a:lnTo>
                  <a:lnTo>
                    <a:pt x="356" y="101"/>
                  </a:lnTo>
                  <a:lnTo>
                    <a:pt x="358" y="103"/>
                  </a:lnTo>
                  <a:lnTo>
                    <a:pt x="364" y="108"/>
                  </a:lnTo>
                  <a:lnTo>
                    <a:pt x="366" y="110"/>
                  </a:lnTo>
                  <a:lnTo>
                    <a:pt x="370" y="112"/>
                  </a:lnTo>
                  <a:lnTo>
                    <a:pt x="373" y="113"/>
                  </a:lnTo>
                  <a:lnTo>
                    <a:pt x="373" y="115"/>
                  </a:lnTo>
                  <a:lnTo>
                    <a:pt x="374" y="115"/>
                  </a:lnTo>
                  <a:lnTo>
                    <a:pt x="378" y="118"/>
                  </a:lnTo>
                  <a:lnTo>
                    <a:pt x="381" y="119"/>
                  </a:lnTo>
                  <a:lnTo>
                    <a:pt x="382" y="122"/>
                  </a:lnTo>
                  <a:lnTo>
                    <a:pt x="385" y="122"/>
                  </a:lnTo>
                  <a:lnTo>
                    <a:pt x="386" y="124"/>
                  </a:lnTo>
                  <a:lnTo>
                    <a:pt x="390" y="127"/>
                  </a:lnTo>
                  <a:lnTo>
                    <a:pt x="390" y="129"/>
                  </a:lnTo>
                  <a:lnTo>
                    <a:pt x="392" y="132"/>
                  </a:lnTo>
                  <a:lnTo>
                    <a:pt x="393" y="134"/>
                  </a:lnTo>
                  <a:lnTo>
                    <a:pt x="393" y="137"/>
                  </a:lnTo>
                  <a:lnTo>
                    <a:pt x="396" y="137"/>
                  </a:lnTo>
                  <a:lnTo>
                    <a:pt x="397" y="141"/>
                  </a:lnTo>
                  <a:lnTo>
                    <a:pt x="401" y="142"/>
                  </a:lnTo>
                  <a:lnTo>
                    <a:pt x="401" y="148"/>
                  </a:lnTo>
                  <a:lnTo>
                    <a:pt x="410" y="148"/>
                  </a:lnTo>
                  <a:lnTo>
                    <a:pt x="418" y="146"/>
                  </a:lnTo>
                  <a:lnTo>
                    <a:pt x="425" y="144"/>
                  </a:lnTo>
                  <a:lnTo>
                    <a:pt x="434" y="144"/>
                  </a:lnTo>
                  <a:lnTo>
                    <a:pt x="445" y="142"/>
                  </a:lnTo>
                  <a:lnTo>
                    <a:pt x="453" y="141"/>
                  </a:lnTo>
                  <a:lnTo>
                    <a:pt x="468" y="139"/>
                  </a:lnTo>
                  <a:lnTo>
                    <a:pt x="478" y="137"/>
                  </a:lnTo>
                  <a:lnTo>
                    <a:pt x="491" y="134"/>
                  </a:lnTo>
                  <a:lnTo>
                    <a:pt x="504" y="134"/>
                  </a:lnTo>
                  <a:lnTo>
                    <a:pt x="516" y="132"/>
                  </a:lnTo>
                  <a:lnTo>
                    <a:pt x="528" y="129"/>
                  </a:lnTo>
                  <a:lnTo>
                    <a:pt x="541" y="129"/>
                  </a:lnTo>
                  <a:lnTo>
                    <a:pt x="553" y="127"/>
                  </a:lnTo>
                  <a:lnTo>
                    <a:pt x="541" y="129"/>
                  </a:lnTo>
                  <a:lnTo>
                    <a:pt x="528" y="129"/>
                  </a:lnTo>
                  <a:lnTo>
                    <a:pt x="517" y="132"/>
                  </a:lnTo>
                  <a:lnTo>
                    <a:pt x="504" y="134"/>
                  </a:lnTo>
                  <a:lnTo>
                    <a:pt x="492" y="134"/>
                  </a:lnTo>
                  <a:lnTo>
                    <a:pt x="478" y="137"/>
                  </a:lnTo>
                  <a:lnTo>
                    <a:pt x="469" y="141"/>
                  </a:lnTo>
                  <a:lnTo>
                    <a:pt x="456" y="142"/>
                  </a:lnTo>
                  <a:lnTo>
                    <a:pt x="446" y="144"/>
                  </a:lnTo>
                  <a:lnTo>
                    <a:pt x="438" y="148"/>
                  </a:lnTo>
                  <a:lnTo>
                    <a:pt x="430" y="151"/>
                  </a:lnTo>
                  <a:lnTo>
                    <a:pt x="422" y="153"/>
                  </a:lnTo>
                  <a:lnTo>
                    <a:pt x="416" y="156"/>
                  </a:lnTo>
                  <a:lnTo>
                    <a:pt x="413" y="158"/>
                  </a:lnTo>
                  <a:lnTo>
                    <a:pt x="410" y="162"/>
                  </a:lnTo>
                  <a:lnTo>
                    <a:pt x="410" y="167"/>
                  </a:lnTo>
                  <a:lnTo>
                    <a:pt x="413" y="172"/>
                  </a:lnTo>
                  <a:lnTo>
                    <a:pt x="416" y="174"/>
                  </a:lnTo>
                  <a:lnTo>
                    <a:pt x="422" y="175"/>
                  </a:lnTo>
                  <a:lnTo>
                    <a:pt x="428" y="176"/>
                  </a:lnTo>
                  <a:lnTo>
                    <a:pt x="436" y="179"/>
                  </a:lnTo>
                  <a:lnTo>
                    <a:pt x="450" y="179"/>
                  </a:lnTo>
                  <a:lnTo>
                    <a:pt x="458" y="180"/>
                  </a:lnTo>
                  <a:lnTo>
                    <a:pt x="469" y="181"/>
                  </a:lnTo>
                  <a:lnTo>
                    <a:pt x="495" y="181"/>
                  </a:lnTo>
                  <a:lnTo>
                    <a:pt x="503" y="184"/>
                  </a:lnTo>
                  <a:lnTo>
                    <a:pt x="516" y="184"/>
                  </a:lnTo>
                  <a:lnTo>
                    <a:pt x="470" y="184"/>
                  </a:lnTo>
                  <a:lnTo>
                    <a:pt x="462" y="185"/>
                  </a:lnTo>
                  <a:lnTo>
                    <a:pt x="446" y="185"/>
                  </a:lnTo>
                  <a:lnTo>
                    <a:pt x="438" y="186"/>
                  </a:lnTo>
                  <a:lnTo>
                    <a:pt x="428" y="186"/>
                  </a:lnTo>
                  <a:lnTo>
                    <a:pt x="422" y="187"/>
                  </a:lnTo>
                  <a:lnTo>
                    <a:pt x="418" y="187"/>
                  </a:lnTo>
                  <a:lnTo>
                    <a:pt x="413" y="189"/>
                  </a:lnTo>
                  <a:lnTo>
                    <a:pt x="410" y="194"/>
                  </a:lnTo>
                  <a:lnTo>
                    <a:pt x="410" y="203"/>
                  </a:lnTo>
                  <a:lnTo>
                    <a:pt x="406" y="204"/>
                  </a:lnTo>
                  <a:lnTo>
                    <a:pt x="406" y="205"/>
                  </a:lnTo>
                  <a:lnTo>
                    <a:pt x="405" y="208"/>
                  </a:lnTo>
                  <a:lnTo>
                    <a:pt x="405" y="210"/>
                  </a:lnTo>
                  <a:lnTo>
                    <a:pt x="401" y="215"/>
                  </a:lnTo>
                  <a:lnTo>
                    <a:pt x="398" y="217"/>
                  </a:lnTo>
                  <a:lnTo>
                    <a:pt x="398" y="220"/>
                  </a:lnTo>
                  <a:lnTo>
                    <a:pt x="401" y="224"/>
                  </a:lnTo>
                  <a:lnTo>
                    <a:pt x="402" y="227"/>
                  </a:lnTo>
                  <a:lnTo>
                    <a:pt x="410" y="229"/>
                  </a:lnTo>
                  <a:lnTo>
                    <a:pt x="396" y="229"/>
                  </a:lnTo>
                  <a:lnTo>
                    <a:pt x="393" y="232"/>
                  </a:lnTo>
                  <a:lnTo>
                    <a:pt x="390" y="232"/>
                  </a:lnTo>
                  <a:lnTo>
                    <a:pt x="390" y="232"/>
                  </a:lnTo>
                  <a:lnTo>
                    <a:pt x="386" y="234"/>
                  </a:lnTo>
                  <a:lnTo>
                    <a:pt x="390" y="234"/>
                  </a:lnTo>
                  <a:lnTo>
                    <a:pt x="390" y="237"/>
                  </a:lnTo>
                  <a:lnTo>
                    <a:pt x="393" y="241"/>
                  </a:lnTo>
                  <a:lnTo>
                    <a:pt x="396" y="246"/>
                  </a:lnTo>
                  <a:lnTo>
                    <a:pt x="398" y="248"/>
                  </a:lnTo>
                  <a:lnTo>
                    <a:pt x="401" y="252"/>
                  </a:lnTo>
                  <a:lnTo>
                    <a:pt x="405" y="257"/>
                  </a:lnTo>
                  <a:lnTo>
                    <a:pt x="401" y="253"/>
                  </a:lnTo>
                  <a:lnTo>
                    <a:pt x="396" y="251"/>
                  </a:lnTo>
                  <a:lnTo>
                    <a:pt x="390" y="248"/>
                  </a:lnTo>
                  <a:lnTo>
                    <a:pt x="385" y="247"/>
                  </a:lnTo>
                  <a:lnTo>
                    <a:pt x="381" y="246"/>
                  </a:lnTo>
                  <a:lnTo>
                    <a:pt x="373" y="246"/>
                  </a:lnTo>
                  <a:lnTo>
                    <a:pt x="370" y="246"/>
                  </a:lnTo>
                  <a:lnTo>
                    <a:pt x="366" y="246"/>
                  </a:lnTo>
                  <a:lnTo>
                    <a:pt x="366" y="247"/>
                  </a:lnTo>
                  <a:lnTo>
                    <a:pt x="364" y="247"/>
                  </a:lnTo>
                  <a:lnTo>
                    <a:pt x="364" y="248"/>
                  </a:lnTo>
                  <a:lnTo>
                    <a:pt x="360" y="251"/>
                  </a:lnTo>
                  <a:lnTo>
                    <a:pt x="360" y="253"/>
                  </a:lnTo>
                  <a:lnTo>
                    <a:pt x="361" y="257"/>
                  </a:lnTo>
                  <a:lnTo>
                    <a:pt x="364" y="262"/>
                  </a:lnTo>
                  <a:lnTo>
                    <a:pt x="364" y="265"/>
                  </a:lnTo>
                  <a:lnTo>
                    <a:pt x="369" y="270"/>
                  </a:lnTo>
                  <a:lnTo>
                    <a:pt x="374" y="276"/>
                  </a:lnTo>
                  <a:lnTo>
                    <a:pt x="381" y="285"/>
                  </a:lnTo>
                  <a:lnTo>
                    <a:pt x="390" y="295"/>
                  </a:lnTo>
                  <a:lnTo>
                    <a:pt x="398" y="305"/>
                  </a:lnTo>
                  <a:lnTo>
                    <a:pt x="410" y="320"/>
                  </a:lnTo>
                  <a:lnTo>
                    <a:pt x="425" y="335"/>
                  </a:lnTo>
                  <a:lnTo>
                    <a:pt x="441" y="352"/>
                  </a:lnTo>
                  <a:lnTo>
                    <a:pt x="433" y="344"/>
                  </a:lnTo>
                  <a:lnTo>
                    <a:pt x="425" y="335"/>
                  </a:lnTo>
                  <a:lnTo>
                    <a:pt x="406" y="319"/>
                  </a:lnTo>
                  <a:lnTo>
                    <a:pt x="398" y="309"/>
                  </a:lnTo>
                  <a:lnTo>
                    <a:pt x="390" y="303"/>
                  </a:lnTo>
                  <a:lnTo>
                    <a:pt x="374" y="287"/>
                  </a:lnTo>
                  <a:lnTo>
                    <a:pt x="369" y="281"/>
                  </a:lnTo>
                  <a:lnTo>
                    <a:pt x="361" y="276"/>
                  </a:lnTo>
                  <a:lnTo>
                    <a:pt x="356" y="270"/>
                  </a:lnTo>
                  <a:lnTo>
                    <a:pt x="350" y="267"/>
                  </a:lnTo>
                  <a:lnTo>
                    <a:pt x="346" y="262"/>
                  </a:lnTo>
                  <a:lnTo>
                    <a:pt x="341" y="262"/>
                  </a:lnTo>
                  <a:lnTo>
                    <a:pt x="338" y="260"/>
                  </a:lnTo>
                  <a:lnTo>
                    <a:pt x="335" y="260"/>
                  </a:lnTo>
                  <a:lnTo>
                    <a:pt x="333" y="265"/>
                  </a:lnTo>
                  <a:lnTo>
                    <a:pt x="331" y="270"/>
                  </a:lnTo>
                  <a:lnTo>
                    <a:pt x="333" y="281"/>
                  </a:lnTo>
                  <a:lnTo>
                    <a:pt x="338" y="296"/>
                  </a:lnTo>
                  <a:lnTo>
                    <a:pt x="344" y="314"/>
                  </a:lnTo>
                  <a:lnTo>
                    <a:pt x="352" y="335"/>
                  </a:lnTo>
                  <a:lnTo>
                    <a:pt x="361" y="361"/>
                  </a:lnTo>
                  <a:lnTo>
                    <a:pt x="374" y="390"/>
                  </a:lnTo>
                  <a:lnTo>
                    <a:pt x="361" y="360"/>
                  </a:lnTo>
                  <a:lnTo>
                    <a:pt x="350" y="335"/>
                  </a:lnTo>
                  <a:lnTo>
                    <a:pt x="338" y="314"/>
                  </a:lnTo>
                  <a:lnTo>
                    <a:pt x="329" y="295"/>
                  </a:lnTo>
                  <a:lnTo>
                    <a:pt x="319" y="284"/>
                  </a:lnTo>
                  <a:lnTo>
                    <a:pt x="314" y="273"/>
                  </a:lnTo>
                  <a:lnTo>
                    <a:pt x="305" y="265"/>
                  </a:lnTo>
                  <a:lnTo>
                    <a:pt x="283" y="265"/>
                  </a:lnTo>
                  <a:lnTo>
                    <a:pt x="278" y="267"/>
                  </a:lnTo>
                  <a:lnTo>
                    <a:pt x="275" y="276"/>
                  </a:lnTo>
                  <a:lnTo>
                    <a:pt x="275" y="287"/>
                  </a:lnTo>
                  <a:lnTo>
                    <a:pt x="275" y="303"/>
                  </a:lnTo>
                  <a:lnTo>
                    <a:pt x="273" y="295"/>
                  </a:lnTo>
                  <a:lnTo>
                    <a:pt x="270" y="287"/>
                  </a:lnTo>
                  <a:lnTo>
                    <a:pt x="269" y="281"/>
                  </a:lnTo>
                  <a:lnTo>
                    <a:pt x="266" y="276"/>
                  </a:lnTo>
                  <a:lnTo>
                    <a:pt x="263" y="270"/>
                  </a:lnTo>
                  <a:lnTo>
                    <a:pt x="259" y="267"/>
                  </a:lnTo>
                  <a:lnTo>
                    <a:pt x="258" y="265"/>
                  </a:lnTo>
                  <a:lnTo>
                    <a:pt x="257" y="262"/>
                  </a:lnTo>
                  <a:lnTo>
                    <a:pt x="251" y="262"/>
                  </a:lnTo>
                  <a:lnTo>
                    <a:pt x="249" y="262"/>
                  </a:lnTo>
                  <a:lnTo>
                    <a:pt x="243" y="262"/>
                  </a:lnTo>
                  <a:lnTo>
                    <a:pt x="241" y="260"/>
                  </a:lnTo>
                  <a:lnTo>
                    <a:pt x="237" y="258"/>
                  </a:lnTo>
                  <a:lnTo>
                    <a:pt x="235" y="257"/>
                  </a:lnTo>
                  <a:lnTo>
                    <a:pt x="231" y="253"/>
                  </a:lnTo>
                  <a:lnTo>
                    <a:pt x="227" y="258"/>
                  </a:lnTo>
                  <a:lnTo>
                    <a:pt x="223" y="267"/>
                  </a:lnTo>
                  <a:lnTo>
                    <a:pt x="215" y="281"/>
                  </a:lnTo>
                  <a:lnTo>
                    <a:pt x="210" y="298"/>
                  </a:lnTo>
                  <a:lnTo>
                    <a:pt x="203" y="316"/>
                  </a:lnTo>
                  <a:lnTo>
                    <a:pt x="197" y="333"/>
                  </a:lnTo>
                  <a:lnTo>
                    <a:pt x="191" y="352"/>
                  </a:lnTo>
                  <a:lnTo>
                    <a:pt x="187" y="366"/>
                  </a:lnTo>
                  <a:lnTo>
                    <a:pt x="191" y="352"/>
                  </a:lnTo>
                  <a:lnTo>
                    <a:pt x="195" y="335"/>
                  </a:lnTo>
                  <a:lnTo>
                    <a:pt x="203" y="316"/>
                  </a:lnTo>
                  <a:lnTo>
                    <a:pt x="209" y="295"/>
                  </a:lnTo>
                  <a:lnTo>
                    <a:pt x="213" y="279"/>
                  </a:lnTo>
                  <a:lnTo>
                    <a:pt x="214" y="265"/>
                  </a:lnTo>
                  <a:lnTo>
                    <a:pt x="214" y="252"/>
                  </a:lnTo>
                  <a:lnTo>
                    <a:pt x="213" y="247"/>
                  </a:lnTo>
                  <a:lnTo>
                    <a:pt x="206" y="247"/>
                  </a:lnTo>
                  <a:lnTo>
                    <a:pt x="199" y="251"/>
                  </a:lnTo>
                  <a:lnTo>
                    <a:pt x="188" y="257"/>
                  </a:lnTo>
                  <a:lnTo>
                    <a:pt x="178" y="265"/>
                  </a:lnTo>
                  <a:lnTo>
                    <a:pt x="168" y="276"/>
                  </a:lnTo>
                  <a:lnTo>
                    <a:pt x="147" y="295"/>
                  </a:lnTo>
                  <a:lnTo>
                    <a:pt x="139" y="309"/>
                  </a:lnTo>
                  <a:lnTo>
                    <a:pt x="144" y="300"/>
                  </a:lnTo>
                  <a:lnTo>
                    <a:pt x="151" y="291"/>
                  </a:lnTo>
                  <a:lnTo>
                    <a:pt x="159" y="279"/>
                  </a:lnTo>
                  <a:lnTo>
                    <a:pt x="168" y="265"/>
                  </a:lnTo>
                  <a:lnTo>
                    <a:pt x="175" y="252"/>
                  </a:lnTo>
                  <a:lnTo>
                    <a:pt x="183" y="243"/>
                  </a:lnTo>
                  <a:lnTo>
                    <a:pt x="187" y="237"/>
                  </a:lnTo>
                  <a:lnTo>
                    <a:pt x="188" y="234"/>
                  </a:lnTo>
                  <a:lnTo>
                    <a:pt x="187" y="232"/>
                  </a:lnTo>
                  <a:lnTo>
                    <a:pt x="183" y="229"/>
                  </a:lnTo>
                  <a:lnTo>
                    <a:pt x="180" y="228"/>
                  </a:lnTo>
                  <a:lnTo>
                    <a:pt x="180" y="227"/>
                  </a:lnTo>
                  <a:lnTo>
                    <a:pt x="178" y="227"/>
                  </a:lnTo>
                  <a:lnTo>
                    <a:pt x="172" y="224"/>
                  </a:lnTo>
                  <a:lnTo>
                    <a:pt x="171" y="222"/>
                  </a:lnTo>
                  <a:lnTo>
                    <a:pt x="171" y="219"/>
                  </a:lnTo>
                  <a:lnTo>
                    <a:pt x="168" y="215"/>
                  </a:lnTo>
                  <a:lnTo>
                    <a:pt x="166" y="213"/>
                  </a:lnTo>
                  <a:lnTo>
                    <a:pt x="166" y="211"/>
                  </a:lnTo>
                  <a:lnTo>
                    <a:pt x="163" y="209"/>
                  </a:lnTo>
                  <a:lnTo>
                    <a:pt x="151" y="209"/>
                  </a:lnTo>
                  <a:lnTo>
                    <a:pt x="144" y="210"/>
                  </a:lnTo>
                  <a:lnTo>
                    <a:pt x="136" y="211"/>
                  </a:lnTo>
                  <a:lnTo>
                    <a:pt x="127" y="213"/>
                  </a:lnTo>
                  <a:lnTo>
                    <a:pt x="116" y="215"/>
                  </a:lnTo>
                  <a:lnTo>
                    <a:pt x="107" y="217"/>
                  </a:lnTo>
                  <a:lnTo>
                    <a:pt x="94" y="220"/>
                  </a:lnTo>
                  <a:lnTo>
                    <a:pt x="79" y="224"/>
                  </a:lnTo>
                  <a:lnTo>
                    <a:pt x="64" y="227"/>
                  </a:lnTo>
                  <a:lnTo>
                    <a:pt x="51" y="229"/>
                  </a:lnTo>
                  <a:lnTo>
                    <a:pt x="36" y="234"/>
                  </a:lnTo>
                  <a:lnTo>
                    <a:pt x="19" y="241"/>
                  </a:lnTo>
                  <a:lnTo>
                    <a:pt x="0" y="246"/>
                  </a:lnTo>
                  <a:lnTo>
                    <a:pt x="17" y="241"/>
                  </a:lnTo>
                  <a:lnTo>
                    <a:pt x="33" y="234"/>
                  </a:lnTo>
                  <a:lnTo>
                    <a:pt x="48" y="229"/>
                  </a:lnTo>
                  <a:lnTo>
                    <a:pt x="63" y="227"/>
                  </a:lnTo>
                  <a:lnTo>
                    <a:pt x="78" y="222"/>
                  </a:lnTo>
                  <a:lnTo>
                    <a:pt x="88" y="217"/>
                  </a:lnTo>
                  <a:lnTo>
                    <a:pt x="100" y="213"/>
                  </a:lnTo>
                  <a:lnTo>
                    <a:pt x="112" y="209"/>
                  </a:lnTo>
                  <a:lnTo>
                    <a:pt x="122" y="205"/>
                  </a:lnTo>
                  <a:lnTo>
                    <a:pt x="130" y="203"/>
                  </a:lnTo>
                  <a:lnTo>
                    <a:pt x="136" y="200"/>
                  </a:lnTo>
                  <a:lnTo>
                    <a:pt x="144" y="196"/>
                  </a:lnTo>
                  <a:lnTo>
                    <a:pt x="150" y="196"/>
                  </a:lnTo>
                  <a:lnTo>
                    <a:pt x="156" y="190"/>
                  </a:lnTo>
                  <a:lnTo>
                    <a:pt x="155" y="187"/>
                  </a:lnTo>
                  <a:lnTo>
                    <a:pt x="155" y="184"/>
                  </a:lnTo>
                  <a:lnTo>
                    <a:pt x="152" y="181"/>
                  </a:lnTo>
                  <a:lnTo>
                    <a:pt x="151" y="181"/>
                  </a:lnTo>
                  <a:lnTo>
                    <a:pt x="150" y="175"/>
                  </a:lnTo>
                  <a:lnTo>
                    <a:pt x="139" y="165"/>
                  </a:lnTo>
                  <a:lnTo>
                    <a:pt x="132" y="163"/>
                  </a:lnTo>
                  <a:lnTo>
                    <a:pt x="123" y="162"/>
                  </a:lnTo>
                  <a:lnTo>
                    <a:pt x="114" y="161"/>
                  </a:lnTo>
                  <a:lnTo>
                    <a:pt x="88" y="161"/>
                  </a:lnTo>
                  <a:lnTo>
                    <a:pt x="96" y="161"/>
                  </a:lnTo>
                  <a:lnTo>
                    <a:pt x="104" y="161"/>
                  </a:lnTo>
                  <a:lnTo>
                    <a:pt x="115" y="158"/>
                  </a:lnTo>
                  <a:lnTo>
                    <a:pt x="123" y="156"/>
                  </a:lnTo>
                  <a:lnTo>
                    <a:pt x="132" y="156"/>
                  </a:lnTo>
                  <a:lnTo>
                    <a:pt x="139" y="156"/>
                  </a:lnTo>
                  <a:lnTo>
                    <a:pt x="144" y="153"/>
                  </a:lnTo>
                  <a:lnTo>
                    <a:pt x="146" y="152"/>
                  </a:lnTo>
                  <a:lnTo>
                    <a:pt x="147" y="148"/>
                  </a:lnTo>
                  <a:lnTo>
                    <a:pt x="147" y="146"/>
                  </a:lnTo>
                  <a:lnTo>
                    <a:pt x="148" y="144"/>
                  </a:lnTo>
                  <a:lnTo>
                    <a:pt x="147" y="142"/>
                  </a:lnTo>
                  <a:lnTo>
                    <a:pt x="151" y="141"/>
                  </a:lnTo>
                  <a:lnTo>
                    <a:pt x="155" y="139"/>
                  </a:lnTo>
                  <a:lnTo>
                    <a:pt x="156" y="137"/>
                  </a:lnTo>
                  <a:lnTo>
                    <a:pt x="156" y="137"/>
                  </a:lnTo>
                  <a:lnTo>
                    <a:pt x="158" y="134"/>
                  </a:lnTo>
                  <a:lnTo>
                    <a:pt x="159" y="132"/>
                  </a:lnTo>
                  <a:lnTo>
                    <a:pt x="159" y="124"/>
                  </a:lnTo>
                  <a:lnTo>
                    <a:pt x="158" y="122"/>
                  </a:lnTo>
                  <a:lnTo>
                    <a:pt x="155" y="120"/>
                  </a:lnTo>
                  <a:lnTo>
                    <a:pt x="151" y="118"/>
                  </a:lnTo>
                  <a:lnTo>
                    <a:pt x="147" y="115"/>
                  </a:lnTo>
                  <a:lnTo>
                    <a:pt x="143" y="112"/>
                  </a:lnTo>
                  <a:lnTo>
                    <a:pt x="136" y="106"/>
                  </a:lnTo>
                  <a:lnTo>
                    <a:pt x="130" y="100"/>
                  </a:lnTo>
                  <a:lnTo>
                    <a:pt x="123" y="94"/>
                  </a:lnTo>
                  <a:lnTo>
                    <a:pt x="115" y="89"/>
                  </a:lnTo>
                  <a:lnTo>
                    <a:pt x="107" y="82"/>
                  </a:lnTo>
                  <a:lnTo>
                    <a:pt x="98" y="75"/>
                  </a:lnTo>
                  <a:lnTo>
                    <a:pt x="88" y="68"/>
                  </a:lnTo>
                  <a:lnTo>
                    <a:pt x="78" y="61"/>
                  </a:lnTo>
                  <a:lnTo>
                    <a:pt x="68" y="53"/>
                  </a:lnTo>
                  <a:lnTo>
                    <a:pt x="55" y="44"/>
                  </a:lnTo>
                  <a:lnTo>
                    <a:pt x="63" y="50"/>
                  </a:lnTo>
                  <a:lnTo>
                    <a:pt x="72" y="55"/>
                  </a:lnTo>
                  <a:lnTo>
                    <a:pt x="82" y="63"/>
                  </a:lnTo>
                  <a:lnTo>
                    <a:pt x="88" y="68"/>
                  </a:lnTo>
                  <a:lnTo>
                    <a:pt x="99" y="74"/>
                  </a:lnTo>
                  <a:lnTo>
                    <a:pt x="107" y="79"/>
                  </a:lnTo>
                  <a:lnTo>
                    <a:pt x="115" y="82"/>
                  </a:lnTo>
                  <a:lnTo>
                    <a:pt x="126" y="89"/>
                  </a:lnTo>
                  <a:lnTo>
                    <a:pt x="132" y="94"/>
                  </a:lnTo>
                  <a:lnTo>
                    <a:pt x="139" y="96"/>
                  </a:lnTo>
                  <a:lnTo>
                    <a:pt x="147" y="100"/>
                  </a:lnTo>
                  <a:lnTo>
                    <a:pt x="152" y="103"/>
                  </a:lnTo>
                  <a:lnTo>
                    <a:pt x="159" y="105"/>
                  </a:lnTo>
                  <a:lnTo>
                    <a:pt x="163" y="106"/>
                  </a:lnTo>
                  <a:lnTo>
                    <a:pt x="171" y="106"/>
                  </a:lnTo>
                  <a:lnTo>
                    <a:pt x="178" y="104"/>
                  </a:lnTo>
                  <a:lnTo>
                    <a:pt x="178" y="100"/>
                  </a:lnTo>
                  <a:lnTo>
                    <a:pt x="178" y="94"/>
                  </a:lnTo>
                  <a:lnTo>
                    <a:pt x="175" y="90"/>
                  </a:lnTo>
                  <a:lnTo>
                    <a:pt x="178" y="93"/>
                  </a:lnTo>
                  <a:lnTo>
                    <a:pt x="182" y="94"/>
                  </a:lnTo>
                  <a:lnTo>
                    <a:pt x="184" y="94"/>
                  </a:lnTo>
                  <a:lnTo>
                    <a:pt x="187" y="96"/>
                  </a:lnTo>
                  <a:lnTo>
                    <a:pt x="193" y="96"/>
                  </a:lnTo>
                  <a:lnTo>
                    <a:pt x="199" y="96"/>
                  </a:lnTo>
                  <a:lnTo>
                    <a:pt x="201" y="96"/>
                  </a:lnTo>
                  <a:lnTo>
                    <a:pt x="205" y="94"/>
                  </a:lnTo>
                  <a:lnTo>
                    <a:pt x="206" y="89"/>
                  </a:lnTo>
                  <a:lnTo>
                    <a:pt x="206" y="82"/>
                  </a:lnTo>
                  <a:lnTo>
                    <a:pt x="203" y="74"/>
                  </a:lnTo>
                  <a:lnTo>
                    <a:pt x="199" y="62"/>
                  </a:lnTo>
                  <a:lnTo>
                    <a:pt x="191" y="47"/>
                  </a:lnTo>
                  <a:lnTo>
                    <a:pt x="178" y="25"/>
                  </a:lnTo>
                  <a:lnTo>
                    <a:pt x="164" y="0"/>
                  </a:lnTo>
                  <a:close/>
                </a:path>
              </a:pathLst>
            </a:custGeom>
            <a:solidFill>
              <a:srgbClr val="FF8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GB" sz="1349"/>
            </a:p>
          </p:txBody>
        </p:sp>
      </p:grpSp>
      <p:sp>
        <p:nvSpPr>
          <p:cNvPr id="45" name="Freeform 19">
            <a:extLst>
              <a:ext uri="{FF2B5EF4-FFF2-40B4-BE49-F238E27FC236}">
                <a16:creationId xmlns:a16="http://schemas.microsoft.com/office/drawing/2014/main" id="{1D8C4BFB-9466-453C-8F2B-38433615ADE1}"/>
              </a:ext>
            </a:extLst>
          </p:cNvPr>
          <p:cNvSpPr>
            <a:spLocks/>
          </p:cNvSpPr>
          <p:nvPr/>
        </p:nvSpPr>
        <p:spPr bwMode="auto">
          <a:xfrm>
            <a:off x="801643" y="8434197"/>
            <a:ext cx="456812" cy="374891"/>
          </a:xfrm>
          <a:custGeom>
            <a:avLst/>
            <a:gdLst>
              <a:gd name="T0" fmla="*/ 69 w 915"/>
              <a:gd name="T1" fmla="*/ 216 h 683"/>
              <a:gd name="T2" fmla="*/ 113 w 915"/>
              <a:gd name="T3" fmla="*/ 260 h 683"/>
              <a:gd name="T4" fmla="*/ 45 w 915"/>
              <a:gd name="T5" fmla="*/ 270 h 683"/>
              <a:gd name="T6" fmla="*/ 0 w 915"/>
              <a:gd name="T7" fmla="*/ 295 h 683"/>
              <a:gd name="T8" fmla="*/ 67 w 915"/>
              <a:gd name="T9" fmla="*/ 333 h 683"/>
              <a:gd name="T10" fmla="*/ 119 w 915"/>
              <a:gd name="T11" fmla="*/ 356 h 683"/>
              <a:gd name="T12" fmla="*/ 49 w 915"/>
              <a:gd name="T13" fmla="*/ 391 h 683"/>
              <a:gd name="T14" fmla="*/ 32 w 915"/>
              <a:gd name="T15" fmla="*/ 428 h 683"/>
              <a:gd name="T16" fmla="*/ 113 w 915"/>
              <a:gd name="T17" fmla="*/ 447 h 683"/>
              <a:gd name="T18" fmla="*/ 154 w 915"/>
              <a:gd name="T19" fmla="*/ 459 h 683"/>
              <a:gd name="T20" fmla="*/ 96 w 915"/>
              <a:gd name="T21" fmla="*/ 521 h 683"/>
              <a:gd name="T22" fmla="*/ 174 w 915"/>
              <a:gd name="T23" fmla="*/ 534 h 683"/>
              <a:gd name="T24" fmla="*/ 239 w 915"/>
              <a:gd name="T25" fmla="*/ 523 h 683"/>
              <a:gd name="T26" fmla="*/ 230 w 915"/>
              <a:gd name="T27" fmla="*/ 579 h 683"/>
              <a:gd name="T28" fmla="*/ 307 w 915"/>
              <a:gd name="T29" fmla="*/ 562 h 683"/>
              <a:gd name="T30" fmla="*/ 313 w 915"/>
              <a:gd name="T31" fmla="*/ 647 h 683"/>
              <a:gd name="T32" fmla="*/ 358 w 915"/>
              <a:gd name="T33" fmla="*/ 645 h 683"/>
              <a:gd name="T34" fmla="*/ 401 w 915"/>
              <a:gd name="T35" fmla="*/ 628 h 683"/>
              <a:gd name="T36" fmla="*/ 458 w 915"/>
              <a:gd name="T37" fmla="*/ 679 h 683"/>
              <a:gd name="T38" fmla="*/ 518 w 915"/>
              <a:gd name="T39" fmla="*/ 632 h 683"/>
              <a:gd name="T40" fmla="*/ 558 w 915"/>
              <a:gd name="T41" fmla="*/ 670 h 683"/>
              <a:gd name="T42" fmla="*/ 605 w 915"/>
              <a:gd name="T43" fmla="*/ 680 h 683"/>
              <a:gd name="T44" fmla="*/ 636 w 915"/>
              <a:gd name="T45" fmla="*/ 629 h 683"/>
              <a:gd name="T46" fmla="*/ 711 w 915"/>
              <a:gd name="T47" fmla="*/ 662 h 683"/>
              <a:gd name="T48" fmla="*/ 722 w 915"/>
              <a:gd name="T49" fmla="*/ 586 h 683"/>
              <a:gd name="T50" fmla="*/ 775 w 915"/>
              <a:gd name="T51" fmla="*/ 610 h 683"/>
              <a:gd name="T52" fmla="*/ 803 w 915"/>
              <a:gd name="T53" fmla="*/ 603 h 683"/>
              <a:gd name="T54" fmla="*/ 786 w 915"/>
              <a:gd name="T55" fmla="*/ 527 h 683"/>
              <a:gd name="T56" fmla="*/ 844 w 915"/>
              <a:gd name="T57" fmla="*/ 532 h 683"/>
              <a:gd name="T58" fmla="*/ 873 w 915"/>
              <a:gd name="T59" fmla="*/ 515 h 683"/>
              <a:gd name="T60" fmla="*/ 865 w 915"/>
              <a:gd name="T61" fmla="*/ 480 h 683"/>
              <a:gd name="T62" fmla="*/ 901 w 915"/>
              <a:gd name="T63" fmla="*/ 459 h 683"/>
              <a:gd name="T64" fmla="*/ 883 w 915"/>
              <a:gd name="T65" fmla="*/ 419 h 683"/>
              <a:gd name="T66" fmla="*/ 910 w 915"/>
              <a:gd name="T67" fmla="*/ 385 h 683"/>
              <a:gd name="T68" fmla="*/ 883 w 915"/>
              <a:gd name="T69" fmla="*/ 355 h 683"/>
              <a:gd name="T70" fmla="*/ 894 w 915"/>
              <a:gd name="T71" fmla="*/ 313 h 683"/>
              <a:gd name="T72" fmla="*/ 863 w 915"/>
              <a:gd name="T73" fmla="*/ 283 h 683"/>
              <a:gd name="T74" fmla="*/ 861 w 915"/>
              <a:gd name="T75" fmla="*/ 242 h 683"/>
              <a:gd name="T76" fmla="*/ 798 w 915"/>
              <a:gd name="T77" fmla="*/ 233 h 683"/>
              <a:gd name="T78" fmla="*/ 834 w 915"/>
              <a:gd name="T79" fmla="*/ 175 h 683"/>
              <a:gd name="T80" fmla="*/ 803 w 915"/>
              <a:gd name="T81" fmla="*/ 147 h 683"/>
              <a:gd name="T82" fmla="*/ 727 w 915"/>
              <a:gd name="T83" fmla="*/ 161 h 683"/>
              <a:gd name="T84" fmla="*/ 726 w 915"/>
              <a:gd name="T85" fmla="*/ 95 h 683"/>
              <a:gd name="T86" fmla="*/ 677 w 915"/>
              <a:gd name="T87" fmla="*/ 95 h 683"/>
              <a:gd name="T88" fmla="*/ 631 w 915"/>
              <a:gd name="T89" fmla="*/ 121 h 683"/>
              <a:gd name="T90" fmla="*/ 608 w 915"/>
              <a:gd name="T91" fmla="*/ 41 h 683"/>
              <a:gd name="T92" fmla="*/ 532 w 915"/>
              <a:gd name="T93" fmla="*/ 61 h 683"/>
              <a:gd name="T94" fmla="*/ 477 w 915"/>
              <a:gd name="T95" fmla="*/ 2 h 683"/>
              <a:gd name="T96" fmla="*/ 417 w 915"/>
              <a:gd name="T97" fmla="*/ 46 h 683"/>
              <a:gd name="T98" fmla="*/ 349 w 915"/>
              <a:gd name="T99" fmla="*/ 27 h 683"/>
              <a:gd name="T100" fmla="*/ 338 w 915"/>
              <a:gd name="T101" fmla="*/ 98 h 683"/>
              <a:gd name="T102" fmla="*/ 268 w 915"/>
              <a:gd name="T103" fmla="*/ 55 h 683"/>
              <a:gd name="T104" fmla="*/ 227 w 915"/>
              <a:gd name="T105" fmla="*/ 65 h 683"/>
              <a:gd name="T106" fmla="*/ 199 w 915"/>
              <a:gd name="T107" fmla="*/ 88 h 683"/>
              <a:gd name="T108" fmla="*/ 167 w 915"/>
              <a:gd name="T109" fmla="*/ 123 h 683"/>
              <a:gd name="T110" fmla="*/ 144 w 915"/>
              <a:gd name="T111" fmla="*/ 132 h 683"/>
              <a:gd name="T112" fmla="*/ 81 w 915"/>
              <a:gd name="T113" fmla="*/ 131 h 683"/>
              <a:gd name="T114" fmla="*/ 136 w 915"/>
              <a:gd name="T115" fmla="*/ 211 h 6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915" h="683">
                <a:moveTo>
                  <a:pt x="136" y="211"/>
                </a:moveTo>
                <a:lnTo>
                  <a:pt x="128" y="208"/>
                </a:lnTo>
                <a:lnTo>
                  <a:pt x="117" y="205"/>
                </a:lnTo>
                <a:lnTo>
                  <a:pt x="105" y="205"/>
                </a:lnTo>
                <a:lnTo>
                  <a:pt x="93" y="208"/>
                </a:lnTo>
                <a:lnTo>
                  <a:pt x="84" y="211"/>
                </a:lnTo>
                <a:lnTo>
                  <a:pt x="77" y="212"/>
                </a:lnTo>
                <a:lnTo>
                  <a:pt x="69" y="216"/>
                </a:lnTo>
                <a:lnTo>
                  <a:pt x="68" y="218"/>
                </a:lnTo>
                <a:lnTo>
                  <a:pt x="68" y="223"/>
                </a:lnTo>
                <a:lnTo>
                  <a:pt x="72" y="230"/>
                </a:lnTo>
                <a:lnTo>
                  <a:pt x="81" y="235"/>
                </a:lnTo>
                <a:lnTo>
                  <a:pt x="91" y="243"/>
                </a:lnTo>
                <a:lnTo>
                  <a:pt x="96" y="250"/>
                </a:lnTo>
                <a:lnTo>
                  <a:pt x="105" y="256"/>
                </a:lnTo>
                <a:lnTo>
                  <a:pt x="113" y="260"/>
                </a:lnTo>
                <a:lnTo>
                  <a:pt x="119" y="262"/>
                </a:lnTo>
                <a:lnTo>
                  <a:pt x="104" y="262"/>
                </a:lnTo>
                <a:lnTo>
                  <a:pt x="93" y="265"/>
                </a:lnTo>
                <a:lnTo>
                  <a:pt x="84" y="265"/>
                </a:lnTo>
                <a:lnTo>
                  <a:pt x="75" y="265"/>
                </a:lnTo>
                <a:lnTo>
                  <a:pt x="64" y="267"/>
                </a:lnTo>
                <a:lnTo>
                  <a:pt x="52" y="269"/>
                </a:lnTo>
                <a:lnTo>
                  <a:pt x="45" y="270"/>
                </a:lnTo>
                <a:lnTo>
                  <a:pt x="37" y="274"/>
                </a:lnTo>
                <a:lnTo>
                  <a:pt x="28" y="274"/>
                </a:lnTo>
                <a:lnTo>
                  <a:pt x="19" y="276"/>
                </a:lnTo>
                <a:lnTo>
                  <a:pt x="12" y="280"/>
                </a:lnTo>
                <a:lnTo>
                  <a:pt x="8" y="283"/>
                </a:lnTo>
                <a:lnTo>
                  <a:pt x="4" y="285"/>
                </a:lnTo>
                <a:lnTo>
                  <a:pt x="0" y="288"/>
                </a:lnTo>
                <a:lnTo>
                  <a:pt x="0" y="295"/>
                </a:lnTo>
                <a:lnTo>
                  <a:pt x="4" y="300"/>
                </a:lnTo>
                <a:lnTo>
                  <a:pt x="9" y="304"/>
                </a:lnTo>
                <a:lnTo>
                  <a:pt x="17" y="309"/>
                </a:lnTo>
                <a:lnTo>
                  <a:pt x="24" y="314"/>
                </a:lnTo>
                <a:lnTo>
                  <a:pt x="35" y="317"/>
                </a:lnTo>
                <a:lnTo>
                  <a:pt x="45" y="323"/>
                </a:lnTo>
                <a:lnTo>
                  <a:pt x="55" y="328"/>
                </a:lnTo>
                <a:lnTo>
                  <a:pt x="67" y="333"/>
                </a:lnTo>
                <a:lnTo>
                  <a:pt x="77" y="338"/>
                </a:lnTo>
                <a:lnTo>
                  <a:pt x="89" y="341"/>
                </a:lnTo>
                <a:lnTo>
                  <a:pt x="99" y="345"/>
                </a:lnTo>
                <a:lnTo>
                  <a:pt x="107" y="347"/>
                </a:lnTo>
                <a:lnTo>
                  <a:pt x="116" y="351"/>
                </a:lnTo>
                <a:lnTo>
                  <a:pt x="121" y="352"/>
                </a:lnTo>
                <a:lnTo>
                  <a:pt x="127" y="355"/>
                </a:lnTo>
                <a:lnTo>
                  <a:pt x="119" y="356"/>
                </a:lnTo>
                <a:lnTo>
                  <a:pt x="112" y="360"/>
                </a:lnTo>
                <a:lnTo>
                  <a:pt x="104" y="365"/>
                </a:lnTo>
                <a:lnTo>
                  <a:pt x="93" y="369"/>
                </a:lnTo>
                <a:lnTo>
                  <a:pt x="84" y="374"/>
                </a:lnTo>
                <a:lnTo>
                  <a:pt x="76" y="379"/>
                </a:lnTo>
                <a:lnTo>
                  <a:pt x="64" y="383"/>
                </a:lnTo>
                <a:lnTo>
                  <a:pt x="59" y="386"/>
                </a:lnTo>
                <a:lnTo>
                  <a:pt x="49" y="391"/>
                </a:lnTo>
                <a:lnTo>
                  <a:pt x="43" y="397"/>
                </a:lnTo>
                <a:lnTo>
                  <a:pt x="37" y="402"/>
                </a:lnTo>
                <a:lnTo>
                  <a:pt x="27" y="412"/>
                </a:lnTo>
                <a:lnTo>
                  <a:pt x="24" y="414"/>
                </a:lnTo>
                <a:lnTo>
                  <a:pt x="24" y="419"/>
                </a:lnTo>
                <a:lnTo>
                  <a:pt x="24" y="423"/>
                </a:lnTo>
                <a:lnTo>
                  <a:pt x="28" y="426"/>
                </a:lnTo>
                <a:lnTo>
                  <a:pt x="32" y="428"/>
                </a:lnTo>
                <a:lnTo>
                  <a:pt x="40" y="432"/>
                </a:lnTo>
                <a:lnTo>
                  <a:pt x="48" y="433"/>
                </a:lnTo>
                <a:lnTo>
                  <a:pt x="59" y="437"/>
                </a:lnTo>
                <a:lnTo>
                  <a:pt x="68" y="440"/>
                </a:lnTo>
                <a:lnTo>
                  <a:pt x="79" y="442"/>
                </a:lnTo>
                <a:lnTo>
                  <a:pt x="91" y="445"/>
                </a:lnTo>
                <a:lnTo>
                  <a:pt x="101" y="447"/>
                </a:lnTo>
                <a:lnTo>
                  <a:pt x="113" y="447"/>
                </a:lnTo>
                <a:lnTo>
                  <a:pt x="136" y="447"/>
                </a:lnTo>
                <a:lnTo>
                  <a:pt x="147" y="450"/>
                </a:lnTo>
                <a:lnTo>
                  <a:pt x="155" y="450"/>
                </a:lnTo>
                <a:lnTo>
                  <a:pt x="164" y="447"/>
                </a:lnTo>
                <a:lnTo>
                  <a:pt x="170" y="447"/>
                </a:lnTo>
                <a:lnTo>
                  <a:pt x="166" y="450"/>
                </a:lnTo>
                <a:lnTo>
                  <a:pt x="159" y="456"/>
                </a:lnTo>
                <a:lnTo>
                  <a:pt x="154" y="459"/>
                </a:lnTo>
                <a:lnTo>
                  <a:pt x="147" y="465"/>
                </a:lnTo>
                <a:lnTo>
                  <a:pt x="139" y="470"/>
                </a:lnTo>
                <a:lnTo>
                  <a:pt x="119" y="489"/>
                </a:lnTo>
                <a:lnTo>
                  <a:pt x="113" y="496"/>
                </a:lnTo>
                <a:lnTo>
                  <a:pt x="107" y="503"/>
                </a:lnTo>
                <a:lnTo>
                  <a:pt x="104" y="509"/>
                </a:lnTo>
                <a:lnTo>
                  <a:pt x="100" y="515"/>
                </a:lnTo>
                <a:lnTo>
                  <a:pt x="96" y="521"/>
                </a:lnTo>
                <a:lnTo>
                  <a:pt x="96" y="531"/>
                </a:lnTo>
                <a:lnTo>
                  <a:pt x="100" y="534"/>
                </a:lnTo>
                <a:lnTo>
                  <a:pt x="104" y="537"/>
                </a:lnTo>
                <a:lnTo>
                  <a:pt x="109" y="540"/>
                </a:lnTo>
                <a:lnTo>
                  <a:pt x="139" y="540"/>
                </a:lnTo>
                <a:lnTo>
                  <a:pt x="151" y="538"/>
                </a:lnTo>
                <a:lnTo>
                  <a:pt x="162" y="537"/>
                </a:lnTo>
                <a:lnTo>
                  <a:pt x="174" y="534"/>
                </a:lnTo>
                <a:lnTo>
                  <a:pt x="187" y="532"/>
                </a:lnTo>
                <a:lnTo>
                  <a:pt x="199" y="532"/>
                </a:lnTo>
                <a:lnTo>
                  <a:pt x="208" y="531"/>
                </a:lnTo>
                <a:lnTo>
                  <a:pt x="219" y="528"/>
                </a:lnTo>
                <a:lnTo>
                  <a:pt x="227" y="527"/>
                </a:lnTo>
                <a:lnTo>
                  <a:pt x="234" y="524"/>
                </a:lnTo>
                <a:lnTo>
                  <a:pt x="236" y="524"/>
                </a:lnTo>
                <a:lnTo>
                  <a:pt x="239" y="523"/>
                </a:lnTo>
                <a:lnTo>
                  <a:pt x="235" y="531"/>
                </a:lnTo>
                <a:lnTo>
                  <a:pt x="231" y="538"/>
                </a:lnTo>
                <a:lnTo>
                  <a:pt x="228" y="546"/>
                </a:lnTo>
                <a:lnTo>
                  <a:pt x="224" y="553"/>
                </a:lnTo>
                <a:lnTo>
                  <a:pt x="224" y="562"/>
                </a:lnTo>
                <a:lnTo>
                  <a:pt x="224" y="569"/>
                </a:lnTo>
                <a:lnTo>
                  <a:pt x="224" y="574"/>
                </a:lnTo>
                <a:lnTo>
                  <a:pt x="230" y="579"/>
                </a:lnTo>
                <a:lnTo>
                  <a:pt x="236" y="581"/>
                </a:lnTo>
                <a:lnTo>
                  <a:pt x="246" y="584"/>
                </a:lnTo>
                <a:lnTo>
                  <a:pt x="256" y="584"/>
                </a:lnTo>
                <a:lnTo>
                  <a:pt x="268" y="581"/>
                </a:lnTo>
                <a:lnTo>
                  <a:pt x="279" y="579"/>
                </a:lnTo>
                <a:lnTo>
                  <a:pt x="290" y="574"/>
                </a:lnTo>
                <a:lnTo>
                  <a:pt x="299" y="570"/>
                </a:lnTo>
                <a:lnTo>
                  <a:pt x="307" y="562"/>
                </a:lnTo>
                <a:lnTo>
                  <a:pt x="303" y="574"/>
                </a:lnTo>
                <a:lnTo>
                  <a:pt x="298" y="586"/>
                </a:lnTo>
                <a:lnTo>
                  <a:pt x="295" y="600"/>
                </a:lnTo>
                <a:lnTo>
                  <a:pt x="294" y="610"/>
                </a:lnTo>
                <a:lnTo>
                  <a:pt x="295" y="623"/>
                </a:lnTo>
                <a:lnTo>
                  <a:pt x="297" y="633"/>
                </a:lnTo>
                <a:lnTo>
                  <a:pt x="303" y="641"/>
                </a:lnTo>
                <a:lnTo>
                  <a:pt x="313" y="647"/>
                </a:lnTo>
                <a:lnTo>
                  <a:pt x="317" y="650"/>
                </a:lnTo>
                <a:lnTo>
                  <a:pt x="323" y="651"/>
                </a:lnTo>
                <a:lnTo>
                  <a:pt x="329" y="652"/>
                </a:lnTo>
                <a:lnTo>
                  <a:pt x="334" y="651"/>
                </a:lnTo>
                <a:lnTo>
                  <a:pt x="339" y="651"/>
                </a:lnTo>
                <a:lnTo>
                  <a:pt x="347" y="650"/>
                </a:lnTo>
                <a:lnTo>
                  <a:pt x="354" y="647"/>
                </a:lnTo>
                <a:lnTo>
                  <a:pt x="358" y="645"/>
                </a:lnTo>
                <a:lnTo>
                  <a:pt x="365" y="641"/>
                </a:lnTo>
                <a:lnTo>
                  <a:pt x="370" y="638"/>
                </a:lnTo>
                <a:lnTo>
                  <a:pt x="374" y="636"/>
                </a:lnTo>
                <a:lnTo>
                  <a:pt x="381" y="632"/>
                </a:lnTo>
                <a:lnTo>
                  <a:pt x="385" y="628"/>
                </a:lnTo>
                <a:lnTo>
                  <a:pt x="390" y="622"/>
                </a:lnTo>
                <a:lnTo>
                  <a:pt x="398" y="614"/>
                </a:lnTo>
                <a:lnTo>
                  <a:pt x="401" y="628"/>
                </a:lnTo>
                <a:lnTo>
                  <a:pt x="406" y="639"/>
                </a:lnTo>
                <a:lnTo>
                  <a:pt x="410" y="652"/>
                </a:lnTo>
                <a:lnTo>
                  <a:pt x="413" y="662"/>
                </a:lnTo>
                <a:lnTo>
                  <a:pt x="421" y="670"/>
                </a:lnTo>
                <a:lnTo>
                  <a:pt x="428" y="676"/>
                </a:lnTo>
                <a:lnTo>
                  <a:pt x="438" y="680"/>
                </a:lnTo>
                <a:lnTo>
                  <a:pt x="448" y="681"/>
                </a:lnTo>
                <a:lnTo>
                  <a:pt x="458" y="679"/>
                </a:lnTo>
                <a:lnTo>
                  <a:pt x="472" y="675"/>
                </a:lnTo>
                <a:lnTo>
                  <a:pt x="484" y="667"/>
                </a:lnTo>
                <a:lnTo>
                  <a:pt x="493" y="660"/>
                </a:lnTo>
                <a:lnTo>
                  <a:pt x="501" y="650"/>
                </a:lnTo>
                <a:lnTo>
                  <a:pt x="508" y="641"/>
                </a:lnTo>
                <a:lnTo>
                  <a:pt x="513" y="633"/>
                </a:lnTo>
                <a:lnTo>
                  <a:pt x="514" y="627"/>
                </a:lnTo>
                <a:lnTo>
                  <a:pt x="518" y="632"/>
                </a:lnTo>
                <a:lnTo>
                  <a:pt x="520" y="636"/>
                </a:lnTo>
                <a:lnTo>
                  <a:pt x="524" y="641"/>
                </a:lnTo>
                <a:lnTo>
                  <a:pt x="529" y="647"/>
                </a:lnTo>
                <a:lnTo>
                  <a:pt x="533" y="653"/>
                </a:lnTo>
                <a:lnTo>
                  <a:pt x="538" y="657"/>
                </a:lnTo>
                <a:lnTo>
                  <a:pt x="544" y="662"/>
                </a:lnTo>
                <a:lnTo>
                  <a:pt x="552" y="667"/>
                </a:lnTo>
                <a:lnTo>
                  <a:pt x="558" y="670"/>
                </a:lnTo>
                <a:lnTo>
                  <a:pt x="564" y="675"/>
                </a:lnTo>
                <a:lnTo>
                  <a:pt x="570" y="676"/>
                </a:lnTo>
                <a:lnTo>
                  <a:pt x="576" y="679"/>
                </a:lnTo>
                <a:lnTo>
                  <a:pt x="581" y="681"/>
                </a:lnTo>
                <a:lnTo>
                  <a:pt x="588" y="681"/>
                </a:lnTo>
                <a:lnTo>
                  <a:pt x="593" y="683"/>
                </a:lnTo>
                <a:lnTo>
                  <a:pt x="596" y="683"/>
                </a:lnTo>
                <a:lnTo>
                  <a:pt x="605" y="680"/>
                </a:lnTo>
                <a:lnTo>
                  <a:pt x="613" y="675"/>
                </a:lnTo>
                <a:lnTo>
                  <a:pt x="620" y="669"/>
                </a:lnTo>
                <a:lnTo>
                  <a:pt x="625" y="660"/>
                </a:lnTo>
                <a:lnTo>
                  <a:pt x="631" y="650"/>
                </a:lnTo>
                <a:lnTo>
                  <a:pt x="632" y="638"/>
                </a:lnTo>
                <a:lnTo>
                  <a:pt x="632" y="629"/>
                </a:lnTo>
                <a:lnTo>
                  <a:pt x="628" y="619"/>
                </a:lnTo>
                <a:lnTo>
                  <a:pt x="636" y="629"/>
                </a:lnTo>
                <a:lnTo>
                  <a:pt x="645" y="638"/>
                </a:lnTo>
                <a:lnTo>
                  <a:pt x="653" y="647"/>
                </a:lnTo>
                <a:lnTo>
                  <a:pt x="663" y="656"/>
                </a:lnTo>
                <a:lnTo>
                  <a:pt x="673" y="660"/>
                </a:lnTo>
                <a:lnTo>
                  <a:pt x="685" y="662"/>
                </a:lnTo>
                <a:lnTo>
                  <a:pt x="693" y="666"/>
                </a:lnTo>
                <a:lnTo>
                  <a:pt x="703" y="666"/>
                </a:lnTo>
                <a:lnTo>
                  <a:pt x="711" y="662"/>
                </a:lnTo>
                <a:lnTo>
                  <a:pt x="718" y="656"/>
                </a:lnTo>
                <a:lnTo>
                  <a:pt x="722" y="645"/>
                </a:lnTo>
                <a:lnTo>
                  <a:pt x="724" y="633"/>
                </a:lnTo>
                <a:lnTo>
                  <a:pt x="726" y="621"/>
                </a:lnTo>
                <a:lnTo>
                  <a:pt x="724" y="607"/>
                </a:lnTo>
                <a:lnTo>
                  <a:pt x="722" y="593"/>
                </a:lnTo>
                <a:lnTo>
                  <a:pt x="713" y="579"/>
                </a:lnTo>
                <a:lnTo>
                  <a:pt x="722" y="586"/>
                </a:lnTo>
                <a:lnTo>
                  <a:pt x="730" y="591"/>
                </a:lnTo>
                <a:lnTo>
                  <a:pt x="739" y="595"/>
                </a:lnTo>
                <a:lnTo>
                  <a:pt x="746" y="600"/>
                </a:lnTo>
                <a:lnTo>
                  <a:pt x="752" y="603"/>
                </a:lnTo>
                <a:lnTo>
                  <a:pt x="758" y="607"/>
                </a:lnTo>
                <a:lnTo>
                  <a:pt x="763" y="608"/>
                </a:lnTo>
                <a:lnTo>
                  <a:pt x="768" y="609"/>
                </a:lnTo>
                <a:lnTo>
                  <a:pt x="775" y="610"/>
                </a:lnTo>
                <a:lnTo>
                  <a:pt x="778" y="610"/>
                </a:lnTo>
                <a:lnTo>
                  <a:pt x="783" y="612"/>
                </a:lnTo>
                <a:lnTo>
                  <a:pt x="786" y="612"/>
                </a:lnTo>
                <a:lnTo>
                  <a:pt x="790" y="610"/>
                </a:lnTo>
                <a:lnTo>
                  <a:pt x="794" y="610"/>
                </a:lnTo>
                <a:lnTo>
                  <a:pt x="798" y="609"/>
                </a:lnTo>
                <a:lnTo>
                  <a:pt x="798" y="608"/>
                </a:lnTo>
                <a:lnTo>
                  <a:pt x="803" y="603"/>
                </a:lnTo>
                <a:lnTo>
                  <a:pt x="806" y="595"/>
                </a:lnTo>
                <a:lnTo>
                  <a:pt x="806" y="586"/>
                </a:lnTo>
                <a:lnTo>
                  <a:pt x="803" y="574"/>
                </a:lnTo>
                <a:lnTo>
                  <a:pt x="800" y="560"/>
                </a:lnTo>
                <a:lnTo>
                  <a:pt x="794" y="548"/>
                </a:lnTo>
                <a:lnTo>
                  <a:pt x="786" y="534"/>
                </a:lnTo>
                <a:lnTo>
                  <a:pt x="778" y="523"/>
                </a:lnTo>
                <a:lnTo>
                  <a:pt x="786" y="527"/>
                </a:lnTo>
                <a:lnTo>
                  <a:pt x="795" y="531"/>
                </a:lnTo>
                <a:lnTo>
                  <a:pt x="803" y="532"/>
                </a:lnTo>
                <a:lnTo>
                  <a:pt x="810" y="532"/>
                </a:lnTo>
                <a:lnTo>
                  <a:pt x="818" y="534"/>
                </a:lnTo>
                <a:lnTo>
                  <a:pt x="826" y="534"/>
                </a:lnTo>
                <a:lnTo>
                  <a:pt x="832" y="532"/>
                </a:lnTo>
                <a:lnTo>
                  <a:pt x="838" y="532"/>
                </a:lnTo>
                <a:lnTo>
                  <a:pt x="844" y="532"/>
                </a:lnTo>
                <a:lnTo>
                  <a:pt x="850" y="531"/>
                </a:lnTo>
                <a:lnTo>
                  <a:pt x="854" y="528"/>
                </a:lnTo>
                <a:lnTo>
                  <a:pt x="858" y="527"/>
                </a:lnTo>
                <a:lnTo>
                  <a:pt x="861" y="524"/>
                </a:lnTo>
                <a:lnTo>
                  <a:pt x="865" y="521"/>
                </a:lnTo>
                <a:lnTo>
                  <a:pt x="867" y="521"/>
                </a:lnTo>
                <a:lnTo>
                  <a:pt x="870" y="518"/>
                </a:lnTo>
                <a:lnTo>
                  <a:pt x="873" y="515"/>
                </a:lnTo>
                <a:lnTo>
                  <a:pt x="873" y="505"/>
                </a:lnTo>
                <a:lnTo>
                  <a:pt x="870" y="502"/>
                </a:lnTo>
                <a:lnTo>
                  <a:pt x="866" y="494"/>
                </a:lnTo>
                <a:lnTo>
                  <a:pt x="861" y="489"/>
                </a:lnTo>
                <a:lnTo>
                  <a:pt x="855" y="485"/>
                </a:lnTo>
                <a:lnTo>
                  <a:pt x="847" y="479"/>
                </a:lnTo>
                <a:lnTo>
                  <a:pt x="855" y="479"/>
                </a:lnTo>
                <a:lnTo>
                  <a:pt x="865" y="480"/>
                </a:lnTo>
                <a:lnTo>
                  <a:pt x="873" y="480"/>
                </a:lnTo>
                <a:lnTo>
                  <a:pt x="882" y="479"/>
                </a:lnTo>
                <a:lnTo>
                  <a:pt x="889" y="478"/>
                </a:lnTo>
                <a:lnTo>
                  <a:pt x="895" y="475"/>
                </a:lnTo>
                <a:lnTo>
                  <a:pt x="901" y="475"/>
                </a:lnTo>
                <a:lnTo>
                  <a:pt x="901" y="467"/>
                </a:lnTo>
                <a:lnTo>
                  <a:pt x="903" y="464"/>
                </a:lnTo>
                <a:lnTo>
                  <a:pt x="901" y="459"/>
                </a:lnTo>
                <a:lnTo>
                  <a:pt x="895" y="450"/>
                </a:lnTo>
                <a:lnTo>
                  <a:pt x="882" y="437"/>
                </a:lnTo>
                <a:lnTo>
                  <a:pt x="873" y="431"/>
                </a:lnTo>
                <a:lnTo>
                  <a:pt x="865" y="427"/>
                </a:lnTo>
                <a:lnTo>
                  <a:pt x="858" y="426"/>
                </a:lnTo>
                <a:lnTo>
                  <a:pt x="866" y="423"/>
                </a:lnTo>
                <a:lnTo>
                  <a:pt x="875" y="421"/>
                </a:lnTo>
                <a:lnTo>
                  <a:pt x="883" y="419"/>
                </a:lnTo>
                <a:lnTo>
                  <a:pt x="893" y="417"/>
                </a:lnTo>
                <a:lnTo>
                  <a:pt x="901" y="412"/>
                </a:lnTo>
                <a:lnTo>
                  <a:pt x="905" y="409"/>
                </a:lnTo>
                <a:lnTo>
                  <a:pt x="910" y="407"/>
                </a:lnTo>
                <a:lnTo>
                  <a:pt x="913" y="400"/>
                </a:lnTo>
                <a:lnTo>
                  <a:pt x="915" y="395"/>
                </a:lnTo>
                <a:lnTo>
                  <a:pt x="913" y="390"/>
                </a:lnTo>
                <a:lnTo>
                  <a:pt x="910" y="385"/>
                </a:lnTo>
                <a:lnTo>
                  <a:pt x="905" y="380"/>
                </a:lnTo>
                <a:lnTo>
                  <a:pt x="895" y="374"/>
                </a:lnTo>
                <a:lnTo>
                  <a:pt x="883" y="369"/>
                </a:lnTo>
                <a:lnTo>
                  <a:pt x="870" y="366"/>
                </a:lnTo>
                <a:lnTo>
                  <a:pt x="850" y="365"/>
                </a:lnTo>
                <a:lnTo>
                  <a:pt x="861" y="364"/>
                </a:lnTo>
                <a:lnTo>
                  <a:pt x="873" y="359"/>
                </a:lnTo>
                <a:lnTo>
                  <a:pt x="883" y="355"/>
                </a:lnTo>
                <a:lnTo>
                  <a:pt x="894" y="350"/>
                </a:lnTo>
                <a:lnTo>
                  <a:pt x="901" y="343"/>
                </a:lnTo>
                <a:lnTo>
                  <a:pt x="907" y="338"/>
                </a:lnTo>
                <a:lnTo>
                  <a:pt x="910" y="333"/>
                </a:lnTo>
                <a:lnTo>
                  <a:pt x="910" y="328"/>
                </a:lnTo>
                <a:lnTo>
                  <a:pt x="907" y="322"/>
                </a:lnTo>
                <a:lnTo>
                  <a:pt x="901" y="317"/>
                </a:lnTo>
                <a:lnTo>
                  <a:pt x="894" y="313"/>
                </a:lnTo>
                <a:lnTo>
                  <a:pt x="883" y="307"/>
                </a:lnTo>
                <a:lnTo>
                  <a:pt x="873" y="304"/>
                </a:lnTo>
                <a:lnTo>
                  <a:pt x="858" y="302"/>
                </a:lnTo>
                <a:lnTo>
                  <a:pt x="847" y="302"/>
                </a:lnTo>
                <a:lnTo>
                  <a:pt x="832" y="303"/>
                </a:lnTo>
                <a:lnTo>
                  <a:pt x="844" y="297"/>
                </a:lnTo>
                <a:lnTo>
                  <a:pt x="854" y="290"/>
                </a:lnTo>
                <a:lnTo>
                  <a:pt x="863" y="283"/>
                </a:lnTo>
                <a:lnTo>
                  <a:pt x="870" y="276"/>
                </a:lnTo>
                <a:lnTo>
                  <a:pt x="873" y="269"/>
                </a:lnTo>
                <a:lnTo>
                  <a:pt x="875" y="262"/>
                </a:lnTo>
                <a:lnTo>
                  <a:pt x="875" y="256"/>
                </a:lnTo>
                <a:lnTo>
                  <a:pt x="875" y="251"/>
                </a:lnTo>
                <a:lnTo>
                  <a:pt x="870" y="246"/>
                </a:lnTo>
                <a:lnTo>
                  <a:pt x="865" y="245"/>
                </a:lnTo>
                <a:lnTo>
                  <a:pt x="861" y="242"/>
                </a:lnTo>
                <a:lnTo>
                  <a:pt x="854" y="241"/>
                </a:lnTo>
                <a:lnTo>
                  <a:pt x="847" y="238"/>
                </a:lnTo>
                <a:lnTo>
                  <a:pt x="842" y="237"/>
                </a:lnTo>
                <a:lnTo>
                  <a:pt x="835" y="235"/>
                </a:lnTo>
                <a:lnTo>
                  <a:pt x="828" y="235"/>
                </a:lnTo>
                <a:lnTo>
                  <a:pt x="822" y="235"/>
                </a:lnTo>
                <a:lnTo>
                  <a:pt x="814" y="233"/>
                </a:lnTo>
                <a:lnTo>
                  <a:pt x="798" y="233"/>
                </a:lnTo>
                <a:lnTo>
                  <a:pt x="791" y="235"/>
                </a:lnTo>
                <a:lnTo>
                  <a:pt x="788" y="235"/>
                </a:lnTo>
                <a:lnTo>
                  <a:pt x="798" y="227"/>
                </a:lnTo>
                <a:lnTo>
                  <a:pt x="806" y="218"/>
                </a:lnTo>
                <a:lnTo>
                  <a:pt x="814" y="208"/>
                </a:lnTo>
                <a:lnTo>
                  <a:pt x="823" y="197"/>
                </a:lnTo>
                <a:lnTo>
                  <a:pt x="828" y="188"/>
                </a:lnTo>
                <a:lnTo>
                  <a:pt x="834" y="175"/>
                </a:lnTo>
                <a:lnTo>
                  <a:pt x="835" y="166"/>
                </a:lnTo>
                <a:lnTo>
                  <a:pt x="832" y="161"/>
                </a:lnTo>
                <a:lnTo>
                  <a:pt x="830" y="156"/>
                </a:lnTo>
                <a:lnTo>
                  <a:pt x="826" y="154"/>
                </a:lnTo>
                <a:lnTo>
                  <a:pt x="823" y="152"/>
                </a:lnTo>
                <a:lnTo>
                  <a:pt x="815" y="151"/>
                </a:lnTo>
                <a:lnTo>
                  <a:pt x="810" y="150"/>
                </a:lnTo>
                <a:lnTo>
                  <a:pt x="803" y="147"/>
                </a:lnTo>
                <a:lnTo>
                  <a:pt x="788" y="147"/>
                </a:lnTo>
                <a:lnTo>
                  <a:pt x="780" y="150"/>
                </a:lnTo>
                <a:lnTo>
                  <a:pt x="771" y="151"/>
                </a:lnTo>
                <a:lnTo>
                  <a:pt x="760" y="152"/>
                </a:lnTo>
                <a:lnTo>
                  <a:pt x="754" y="154"/>
                </a:lnTo>
                <a:lnTo>
                  <a:pt x="746" y="156"/>
                </a:lnTo>
                <a:lnTo>
                  <a:pt x="736" y="159"/>
                </a:lnTo>
                <a:lnTo>
                  <a:pt x="727" y="161"/>
                </a:lnTo>
                <a:lnTo>
                  <a:pt x="718" y="164"/>
                </a:lnTo>
                <a:lnTo>
                  <a:pt x="723" y="156"/>
                </a:lnTo>
                <a:lnTo>
                  <a:pt x="726" y="145"/>
                </a:lnTo>
                <a:lnTo>
                  <a:pt x="728" y="135"/>
                </a:lnTo>
                <a:lnTo>
                  <a:pt x="731" y="123"/>
                </a:lnTo>
                <a:lnTo>
                  <a:pt x="731" y="114"/>
                </a:lnTo>
                <a:lnTo>
                  <a:pt x="730" y="104"/>
                </a:lnTo>
                <a:lnTo>
                  <a:pt x="726" y="95"/>
                </a:lnTo>
                <a:lnTo>
                  <a:pt x="718" y="92"/>
                </a:lnTo>
                <a:lnTo>
                  <a:pt x="716" y="90"/>
                </a:lnTo>
                <a:lnTo>
                  <a:pt x="711" y="90"/>
                </a:lnTo>
                <a:lnTo>
                  <a:pt x="704" y="90"/>
                </a:lnTo>
                <a:lnTo>
                  <a:pt x="697" y="90"/>
                </a:lnTo>
                <a:lnTo>
                  <a:pt x="691" y="92"/>
                </a:lnTo>
                <a:lnTo>
                  <a:pt x="685" y="93"/>
                </a:lnTo>
                <a:lnTo>
                  <a:pt x="677" y="95"/>
                </a:lnTo>
                <a:lnTo>
                  <a:pt x="671" y="98"/>
                </a:lnTo>
                <a:lnTo>
                  <a:pt x="665" y="100"/>
                </a:lnTo>
                <a:lnTo>
                  <a:pt x="657" y="102"/>
                </a:lnTo>
                <a:lnTo>
                  <a:pt x="651" y="107"/>
                </a:lnTo>
                <a:lnTo>
                  <a:pt x="645" y="109"/>
                </a:lnTo>
                <a:lnTo>
                  <a:pt x="637" y="114"/>
                </a:lnTo>
                <a:lnTo>
                  <a:pt x="633" y="118"/>
                </a:lnTo>
                <a:lnTo>
                  <a:pt x="631" y="121"/>
                </a:lnTo>
                <a:lnTo>
                  <a:pt x="627" y="123"/>
                </a:lnTo>
                <a:lnTo>
                  <a:pt x="628" y="111"/>
                </a:lnTo>
                <a:lnTo>
                  <a:pt x="631" y="95"/>
                </a:lnTo>
                <a:lnTo>
                  <a:pt x="628" y="84"/>
                </a:lnTo>
                <a:lnTo>
                  <a:pt x="625" y="71"/>
                </a:lnTo>
                <a:lnTo>
                  <a:pt x="620" y="59"/>
                </a:lnTo>
                <a:lnTo>
                  <a:pt x="613" y="50"/>
                </a:lnTo>
                <a:lnTo>
                  <a:pt x="608" y="41"/>
                </a:lnTo>
                <a:lnTo>
                  <a:pt x="599" y="38"/>
                </a:lnTo>
                <a:lnTo>
                  <a:pt x="593" y="38"/>
                </a:lnTo>
                <a:lnTo>
                  <a:pt x="584" y="38"/>
                </a:lnTo>
                <a:lnTo>
                  <a:pt x="570" y="41"/>
                </a:lnTo>
                <a:lnTo>
                  <a:pt x="558" y="46"/>
                </a:lnTo>
                <a:lnTo>
                  <a:pt x="546" y="51"/>
                </a:lnTo>
                <a:lnTo>
                  <a:pt x="538" y="56"/>
                </a:lnTo>
                <a:lnTo>
                  <a:pt x="532" y="61"/>
                </a:lnTo>
                <a:lnTo>
                  <a:pt x="529" y="65"/>
                </a:lnTo>
                <a:lnTo>
                  <a:pt x="526" y="55"/>
                </a:lnTo>
                <a:lnTo>
                  <a:pt x="520" y="45"/>
                </a:lnTo>
                <a:lnTo>
                  <a:pt x="513" y="33"/>
                </a:lnTo>
                <a:lnTo>
                  <a:pt x="505" y="22"/>
                </a:lnTo>
                <a:lnTo>
                  <a:pt x="497" y="13"/>
                </a:lnTo>
                <a:lnTo>
                  <a:pt x="486" y="8"/>
                </a:lnTo>
                <a:lnTo>
                  <a:pt x="477" y="2"/>
                </a:lnTo>
                <a:lnTo>
                  <a:pt x="466" y="0"/>
                </a:lnTo>
                <a:lnTo>
                  <a:pt x="457" y="2"/>
                </a:lnTo>
                <a:lnTo>
                  <a:pt x="449" y="6"/>
                </a:lnTo>
                <a:lnTo>
                  <a:pt x="441" y="9"/>
                </a:lnTo>
                <a:lnTo>
                  <a:pt x="434" y="16"/>
                </a:lnTo>
                <a:lnTo>
                  <a:pt x="428" y="23"/>
                </a:lnTo>
                <a:lnTo>
                  <a:pt x="421" y="35"/>
                </a:lnTo>
                <a:lnTo>
                  <a:pt x="417" y="46"/>
                </a:lnTo>
                <a:lnTo>
                  <a:pt x="413" y="57"/>
                </a:lnTo>
                <a:lnTo>
                  <a:pt x="406" y="52"/>
                </a:lnTo>
                <a:lnTo>
                  <a:pt x="398" y="47"/>
                </a:lnTo>
                <a:lnTo>
                  <a:pt x="390" y="41"/>
                </a:lnTo>
                <a:lnTo>
                  <a:pt x="379" y="38"/>
                </a:lnTo>
                <a:lnTo>
                  <a:pt x="369" y="33"/>
                </a:lnTo>
                <a:lnTo>
                  <a:pt x="358" y="31"/>
                </a:lnTo>
                <a:lnTo>
                  <a:pt x="349" y="27"/>
                </a:lnTo>
                <a:lnTo>
                  <a:pt x="342" y="27"/>
                </a:lnTo>
                <a:lnTo>
                  <a:pt x="334" y="30"/>
                </a:lnTo>
                <a:lnTo>
                  <a:pt x="331" y="35"/>
                </a:lnTo>
                <a:lnTo>
                  <a:pt x="329" y="41"/>
                </a:lnTo>
                <a:lnTo>
                  <a:pt x="329" y="61"/>
                </a:lnTo>
                <a:lnTo>
                  <a:pt x="331" y="74"/>
                </a:lnTo>
                <a:lnTo>
                  <a:pt x="334" y="88"/>
                </a:lnTo>
                <a:lnTo>
                  <a:pt x="338" y="98"/>
                </a:lnTo>
                <a:lnTo>
                  <a:pt x="319" y="83"/>
                </a:lnTo>
                <a:lnTo>
                  <a:pt x="313" y="79"/>
                </a:lnTo>
                <a:lnTo>
                  <a:pt x="306" y="74"/>
                </a:lnTo>
                <a:lnTo>
                  <a:pt x="298" y="69"/>
                </a:lnTo>
                <a:lnTo>
                  <a:pt x="290" y="65"/>
                </a:lnTo>
                <a:lnTo>
                  <a:pt x="283" y="60"/>
                </a:lnTo>
                <a:lnTo>
                  <a:pt x="275" y="57"/>
                </a:lnTo>
                <a:lnTo>
                  <a:pt x="268" y="55"/>
                </a:lnTo>
                <a:lnTo>
                  <a:pt x="263" y="52"/>
                </a:lnTo>
                <a:lnTo>
                  <a:pt x="256" y="51"/>
                </a:lnTo>
                <a:lnTo>
                  <a:pt x="251" y="50"/>
                </a:lnTo>
                <a:lnTo>
                  <a:pt x="242" y="50"/>
                </a:lnTo>
                <a:lnTo>
                  <a:pt x="236" y="51"/>
                </a:lnTo>
                <a:lnTo>
                  <a:pt x="231" y="54"/>
                </a:lnTo>
                <a:lnTo>
                  <a:pt x="228" y="59"/>
                </a:lnTo>
                <a:lnTo>
                  <a:pt x="227" y="65"/>
                </a:lnTo>
                <a:lnTo>
                  <a:pt x="227" y="80"/>
                </a:lnTo>
                <a:lnTo>
                  <a:pt x="230" y="88"/>
                </a:lnTo>
                <a:lnTo>
                  <a:pt x="234" y="95"/>
                </a:lnTo>
                <a:lnTo>
                  <a:pt x="239" y="104"/>
                </a:lnTo>
                <a:lnTo>
                  <a:pt x="230" y="98"/>
                </a:lnTo>
                <a:lnTo>
                  <a:pt x="219" y="93"/>
                </a:lnTo>
                <a:lnTo>
                  <a:pt x="208" y="90"/>
                </a:lnTo>
                <a:lnTo>
                  <a:pt x="199" y="88"/>
                </a:lnTo>
                <a:lnTo>
                  <a:pt x="188" y="85"/>
                </a:lnTo>
                <a:lnTo>
                  <a:pt x="180" y="85"/>
                </a:lnTo>
                <a:lnTo>
                  <a:pt x="174" y="88"/>
                </a:lnTo>
                <a:lnTo>
                  <a:pt x="167" y="88"/>
                </a:lnTo>
                <a:lnTo>
                  <a:pt x="162" y="92"/>
                </a:lnTo>
                <a:lnTo>
                  <a:pt x="162" y="105"/>
                </a:lnTo>
                <a:lnTo>
                  <a:pt x="164" y="114"/>
                </a:lnTo>
                <a:lnTo>
                  <a:pt x="167" y="123"/>
                </a:lnTo>
                <a:lnTo>
                  <a:pt x="174" y="131"/>
                </a:lnTo>
                <a:lnTo>
                  <a:pt x="179" y="140"/>
                </a:lnTo>
                <a:lnTo>
                  <a:pt x="184" y="147"/>
                </a:lnTo>
                <a:lnTo>
                  <a:pt x="176" y="143"/>
                </a:lnTo>
                <a:lnTo>
                  <a:pt x="170" y="140"/>
                </a:lnTo>
                <a:lnTo>
                  <a:pt x="160" y="137"/>
                </a:lnTo>
                <a:lnTo>
                  <a:pt x="154" y="135"/>
                </a:lnTo>
                <a:lnTo>
                  <a:pt x="144" y="132"/>
                </a:lnTo>
                <a:lnTo>
                  <a:pt x="138" y="131"/>
                </a:lnTo>
                <a:lnTo>
                  <a:pt x="131" y="128"/>
                </a:lnTo>
                <a:lnTo>
                  <a:pt x="124" y="128"/>
                </a:lnTo>
                <a:lnTo>
                  <a:pt x="116" y="126"/>
                </a:lnTo>
                <a:lnTo>
                  <a:pt x="92" y="126"/>
                </a:lnTo>
                <a:lnTo>
                  <a:pt x="89" y="128"/>
                </a:lnTo>
                <a:lnTo>
                  <a:pt x="84" y="130"/>
                </a:lnTo>
                <a:lnTo>
                  <a:pt x="81" y="131"/>
                </a:lnTo>
                <a:lnTo>
                  <a:pt x="77" y="137"/>
                </a:lnTo>
                <a:lnTo>
                  <a:pt x="79" y="145"/>
                </a:lnTo>
                <a:lnTo>
                  <a:pt x="84" y="156"/>
                </a:lnTo>
                <a:lnTo>
                  <a:pt x="91" y="170"/>
                </a:lnTo>
                <a:lnTo>
                  <a:pt x="101" y="180"/>
                </a:lnTo>
                <a:lnTo>
                  <a:pt x="113" y="192"/>
                </a:lnTo>
                <a:lnTo>
                  <a:pt x="124" y="202"/>
                </a:lnTo>
                <a:lnTo>
                  <a:pt x="136" y="211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10000"/>
            </a:schemeClr>
          </a:solidFill>
          <a:ln w="0">
            <a:solidFill>
              <a:schemeClr val="accent2">
                <a:lumMod val="40000"/>
                <a:lumOff val="60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349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AA67F692-8881-4C08-9875-9DD9F65AFEBF}"/>
              </a:ext>
            </a:extLst>
          </p:cNvPr>
          <p:cNvGrpSpPr/>
          <p:nvPr/>
        </p:nvGrpSpPr>
        <p:grpSpPr>
          <a:xfrm>
            <a:off x="801643" y="8437251"/>
            <a:ext cx="456812" cy="374891"/>
            <a:chOff x="-200698" y="5721109"/>
            <a:chExt cx="456812" cy="374891"/>
          </a:xfrm>
        </p:grpSpPr>
        <p:sp>
          <p:nvSpPr>
            <p:cNvPr id="47" name="Freeform 19">
              <a:extLst>
                <a:ext uri="{FF2B5EF4-FFF2-40B4-BE49-F238E27FC236}">
                  <a16:creationId xmlns:a16="http://schemas.microsoft.com/office/drawing/2014/main" id="{F2834DBE-9FD0-449D-B991-76997C9870F4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0698" y="5721109"/>
              <a:ext cx="456812" cy="374891"/>
            </a:xfrm>
            <a:custGeom>
              <a:avLst/>
              <a:gdLst>
                <a:gd name="T0" fmla="*/ 69 w 915"/>
                <a:gd name="T1" fmla="*/ 216 h 683"/>
                <a:gd name="T2" fmla="*/ 113 w 915"/>
                <a:gd name="T3" fmla="*/ 260 h 683"/>
                <a:gd name="T4" fmla="*/ 45 w 915"/>
                <a:gd name="T5" fmla="*/ 270 h 683"/>
                <a:gd name="T6" fmla="*/ 0 w 915"/>
                <a:gd name="T7" fmla="*/ 295 h 683"/>
                <a:gd name="T8" fmla="*/ 67 w 915"/>
                <a:gd name="T9" fmla="*/ 333 h 683"/>
                <a:gd name="T10" fmla="*/ 119 w 915"/>
                <a:gd name="T11" fmla="*/ 356 h 683"/>
                <a:gd name="T12" fmla="*/ 49 w 915"/>
                <a:gd name="T13" fmla="*/ 391 h 683"/>
                <a:gd name="T14" fmla="*/ 32 w 915"/>
                <a:gd name="T15" fmla="*/ 428 h 683"/>
                <a:gd name="T16" fmla="*/ 113 w 915"/>
                <a:gd name="T17" fmla="*/ 447 h 683"/>
                <a:gd name="T18" fmla="*/ 154 w 915"/>
                <a:gd name="T19" fmla="*/ 459 h 683"/>
                <a:gd name="T20" fmla="*/ 96 w 915"/>
                <a:gd name="T21" fmla="*/ 521 h 683"/>
                <a:gd name="T22" fmla="*/ 174 w 915"/>
                <a:gd name="T23" fmla="*/ 534 h 683"/>
                <a:gd name="T24" fmla="*/ 239 w 915"/>
                <a:gd name="T25" fmla="*/ 523 h 683"/>
                <a:gd name="T26" fmla="*/ 230 w 915"/>
                <a:gd name="T27" fmla="*/ 579 h 683"/>
                <a:gd name="T28" fmla="*/ 307 w 915"/>
                <a:gd name="T29" fmla="*/ 562 h 683"/>
                <a:gd name="T30" fmla="*/ 313 w 915"/>
                <a:gd name="T31" fmla="*/ 647 h 683"/>
                <a:gd name="T32" fmla="*/ 358 w 915"/>
                <a:gd name="T33" fmla="*/ 645 h 683"/>
                <a:gd name="T34" fmla="*/ 401 w 915"/>
                <a:gd name="T35" fmla="*/ 628 h 683"/>
                <a:gd name="T36" fmla="*/ 458 w 915"/>
                <a:gd name="T37" fmla="*/ 679 h 683"/>
                <a:gd name="T38" fmla="*/ 518 w 915"/>
                <a:gd name="T39" fmla="*/ 632 h 683"/>
                <a:gd name="T40" fmla="*/ 558 w 915"/>
                <a:gd name="T41" fmla="*/ 670 h 683"/>
                <a:gd name="T42" fmla="*/ 605 w 915"/>
                <a:gd name="T43" fmla="*/ 680 h 683"/>
                <a:gd name="T44" fmla="*/ 636 w 915"/>
                <a:gd name="T45" fmla="*/ 629 h 683"/>
                <a:gd name="T46" fmla="*/ 711 w 915"/>
                <a:gd name="T47" fmla="*/ 662 h 683"/>
                <a:gd name="T48" fmla="*/ 722 w 915"/>
                <a:gd name="T49" fmla="*/ 586 h 683"/>
                <a:gd name="T50" fmla="*/ 775 w 915"/>
                <a:gd name="T51" fmla="*/ 610 h 683"/>
                <a:gd name="T52" fmla="*/ 803 w 915"/>
                <a:gd name="T53" fmla="*/ 603 h 683"/>
                <a:gd name="T54" fmla="*/ 786 w 915"/>
                <a:gd name="T55" fmla="*/ 527 h 683"/>
                <a:gd name="T56" fmla="*/ 844 w 915"/>
                <a:gd name="T57" fmla="*/ 532 h 683"/>
                <a:gd name="T58" fmla="*/ 873 w 915"/>
                <a:gd name="T59" fmla="*/ 515 h 683"/>
                <a:gd name="T60" fmla="*/ 865 w 915"/>
                <a:gd name="T61" fmla="*/ 480 h 683"/>
                <a:gd name="T62" fmla="*/ 901 w 915"/>
                <a:gd name="T63" fmla="*/ 459 h 683"/>
                <a:gd name="T64" fmla="*/ 883 w 915"/>
                <a:gd name="T65" fmla="*/ 419 h 683"/>
                <a:gd name="T66" fmla="*/ 910 w 915"/>
                <a:gd name="T67" fmla="*/ 385 h 683"/>
                <a:gd name="T68" fmla="*/ 883 w 915"/>
                <a:gd name="T69" fmla="*/ 355 h 683"/>
                <a:gd name="T70" fmla="*/ 894 w 915"/>
                <a:gd name="T71" fmla="*/ 313 h 683"/>
                <a:gd name="T72" fmla="*/ 863 w 915"/>
                <a:gd name="T73" fmla="*/ 283 h 683"/>
                <a:gd name="T74" fmla="*/ 861 w 915"/>
                <a:gd name="T75" fmla="*/ 242 h 683"/>
                <a:gd name="T76" fmla="*/ 798 w 915"/>
                <a:gd name="T77" fmla="*/ 233 h 683"/>
                <a:gd name="T78" fmla="*/ 834 w 915"/>
                <a:gd name="T79" fmla="*/ 175 h 683"/>
                <a:gd name="T80" fmla="*/ 803 w 915"/>
                <a:gd name="T81" fmla="*/ 147 h 683"/>
                <a:gd name="T82" fmla="*/ 727 w 915"/>
                <a:gd name="T83" fmla="*/ 161 h 683"/>
                <a:gd name="T84" fmla="*/ 726 w 915"/>
                <a:gd name="T85" fmla="*/ 95 h 683"/>
                <a:gd name="T86" fmla="*/ 677 w 915"/>
                <a:gd name="T87" fmla="*/ 95 h 683"/>
                <a:gd name="T88" fmla="*/ 631 w 915"/>
                <a:gd name="T89" fmla="*/ 121 h 683"/>
                <a:gd name="T90" fmla="*/ 608 w 915"/>
                <a:gd name="T91" fmla="*/ 41 h 683"/>
                <a:gd name="T92" fmla="*/ 532 w 915"/>
                <a:gd name="T93" fmla="*/ 61 h 683"/>
                <a:gd name="T94" fmla="*/ 477 w 915"/>
                <a:gd name="T95" fmla="*/ 2 h 683"/>
                <a:gd name="T96" fmla="*/ 417 w 915"/>
                <a:gd name="T97" fmla="*/ 46 h 683"/>
                <a:gd name="T98" fmla="*/ 349 w 915"/>
                <a:gd name="T99" fmla="*/ 27 h 683"/>
                <a:gd name="T100" fmla="*/ 338 w 915"/>
                <a:gd name="T101" fmla="*/ 98 h 683"/>
                <a:gd name="T102" fmla="*/ 268 w 915"/>
                <a:gd name="T103" fmla="*/ 55 h 683"/>
                <a:gd name="T104" fmla="*/ 227 w 915"/>
                <a:gd name="T105" fmla="*/ 65 h 683"/>
                <a:gd name="T106" fmla="*/ 199 w 915"/>
                <a:gd name="T107" fmla="*/ 88 h 683"/>
                <a:gd name="T108" fmla="*/ 167 w 915"/>
                <a:gd name="T109" fmla="*/ 123 h 683"/>
                <a:gd name="T110" fmla="*/ 144 w 915"/>
                <a:gd name="T111" fmla="*/ 132 h 683"/>
                <a:gd name="T112" fmla="*/ 81 w 915"/>
                <a:gd name="T113" fmla="*/ 131 h 683"/>
                <a:gd name="T114" fmla="*/ 136 w 915"/>
                <a:gd name="T115" fmla="*/ 211 h 6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915" h="683">
                  <a:moveTo>
                    <a:pt x="136" y="211"/>
                  </a:moveTo>
                  <a:lnTo>
                    <a:pt x="128" y="208"/>
                  </a:lnTo>
                  <a:lnTo>
                    <a:pt x="117" y="205"/>
                  </a:lnTo>
                  <a:lnTo>
                    <a:pt x="105" y="205"/>
                  </a:lnTo>
                  <a:lnTo>
                    <a:pt x="93" y="208"/>
                  </a:lnTo>
                  <a:lnTo>
                    <a:pt x="84" y="211"/>
                  </a:lnTo>
                  <a:lnTo>
                    <a:pt x="77" y="212"/>
                  </a:lnTo>
                  <a:lnTo>
                    <a:pt x="69" y="216"/>
                  </a:lnTo>
                  <a:lnTo>
                    <a:pt x="68" y="218"/>
                  </a:lnTo>
                  <a:lnTo>
                    <a:pt x="68" y="223"/>
                  </a:lnTo>
                  <a:lnTo>
                    <a:pt x="72" y="230"/>
                  </a:lnTo>
                  <a:lnTo>
                    <a:pt x="81" y="235"/>
                  </a:lnTo>
                  <a:lnTo>
                    <a:pt x="91" y="243"/>
                  </a:lnTo>
                  <a:lnTo>
                    <a:pt x="96" y="250"/>
                  </a:lnTo>
                  <a:lnTo>
                    <a:pt x="105" y="256"/>
                  </a:lnTo>
                  <a:lnTo>
                    <a:pt x="113" y="260"/>
                  </a:lnTo>
                  <a:lnTo>
                    <a:pt x="119" y="262"/>
                  </a:lnTo>
                  <a:lnTo>
                    <a:pt x="104" y="262"/>
                  </a:lnTo>
                  <a:lnTo>
                    <a:pt x="93" y="265"/>
                  </a:lnTo>
                  <a:lnTo>
                    <a:pt x="84" y="265"/>
                  </a:lnTo>
                  <a:lnTo>
                    <a:pt x="75" y="265"/>
                  </a:lnTo>
                  <a:lnTo>
                    <a:pt x="64" y="267"/>
                  </a:lnTo>
                  <a:lnTo>
                    <a:pt x="52" y="269"/>
                  </a:lnTo>
                  <a:lnTo>
                    <a:pt x="45" y="270"/>
                  </a:lnTo>
                  <a:lnTo>
                    <a:pt x="37" y="274"/>
                  </a:lnTo>
                  <a:lnTo>
                    <a:pt x="28" y="274"/>
                  </a:lnTo>
                  <a:lnTo>
                    <a:pt x="19" y="276"/>
                  </a:lnTo>
                  <a:lnTo>
                    <a:pt x="12" y="280"/>
                  </a:lnTo>
                  <a:lnTo>
                    <a:pt x="8" y="283"/>
                  </a:lnTo>
                  <a:lnTo>
                    <a:pt x="4" y="285"/>
                  </a:lnTo>
                  <a:lnTo>
                    <a:pt x="0" y="288"/>
                  </a:lnTo>
                  <a:lnTo>
                    <a:pt x="0" y="295"/>
                  </a:lnTo>
                  <a:lnTo>
                    <a:pt x="4" y="300"/>
                  </a:lnTo>
                  <a:lnTo>
                    <a:pt x="9" y="304"/>
                  </a:lnTo>
                  <a:lnTo>
                    <a:pt x="17" y="309"/>
                  </a:lnTo>
                  <a:lnTo>
                    <a:pt x="24" y="314"/>
                  </a:lnTo>
                  <a:lnTo>
                    <a:pt x="35" y="317"/>
                  </a:lnTo>
                  <a:lnTo>
                    <a:pt x="45" y="323"/>
                  </a:lnTo>
                  <a:lnTo>
                    <a:pt x="55" y="328"/>
                  </a:lnTo>
                  <a:lnTo>
                    <a:pt x="67" y="333"/>
                  </a:lnTo>
                  <a:lnTo>
                    <a:pt x="77" y="338"/>
                  </a:lnTo>
                  <a:lnTo>
                    <a:pt x="89" y="341"/>
                  </a:lnTo>
                  <a:lnTo>
                    <a:pt x="99" y="345"/>
                  </a:lnTo>
                  <a:lnTo>
                    <a:pt x="107" y="347"/>
                  </a:lnTo>
                  <a:lnTo>
                    <a:pt x="116" y="351"/>
                  </a:lnTo>
                  <a:lnTo>
                    <a:pt x="121" y="352"/>
                  </a:lnTo>
                  <a:lnTo>
                    <a:pt x="127" y="355"/>
                  </a:lnTo>
                  <a:lnTo>
                    <a:pt x="119" y="356"/>
                  </a:lnTo>
                  <a:lnTo>
                    <a:pt x="112" y="360"/>
                  </a:lnTo>
                  <a:lnTo>
                    <a:pt x="104" y="365"/>
                  </a:lnTo>
                  <a:lnTo>
                    <a:pt x="93" y="369"/>
                  </a:lnTo>
                  <a:lnTo>
                    <a:pt x="84" y="374"/>
                  </a:lnTo>
                  <a:lnTo>
                    <a:pt x="76" y="379"/>
                  </a:lnTo>
                  <a:lnTo>
                    <a:pt x="64" y="383"/>
                  </a:lnTo>
                  <a:lnTo>
                    <a:pt x="59" y="386"/>
                  </a:lnTo>
                  <a:lnTo>
                    <a:pt x="49" y="391"/>
                  </a:lnTo>
                  <a:lnTo>
                    <a:pt x="43" y="397"/>
                  </a:lnTo>
                  <a:lnTo>
                    <a:pt x="37" y="402"/>
                  </a:lnTo>
                  <a:lnTo>
                    <a:pt x="27" y="412"/>
                  </a:lnTo>
                  <a:lnTo>
                    <a:pt x="24" y="414"/>
                  </a:lnTo>
                  <a:lnTo>
                    <a:pt x="24" y="419"/>
                  </a:lnTo>
                  <a:lnTo>
                    <a:pt x="24" y="423"/>
                  </a:lnTo>
                  <a:lnTo>
                    <a:pt x="28" y="426"/>
                  </a:lnTo>
                  <a:lnTo>
                    <a:pt x="32" y="428"/>
                  </a:lnTo>
                  <a:lnTo>
                    <a:pt x="40" y="432"/>
                  </a:lnTo>
                  <a:lnTo>
                    <a:pt x="48" y="433"/>
                  </a:lnTo>
                  <a:lnTo>
                    <a:pt x="59" y="437"/>
                  </a:lnTo>
                  <a:lnTo>
                    <a:pt x="68" y="440"/>
                  </a:lnTo>
                  <a:lnTo>
                    <a:pt x="79" y="442"/>
                  </a:lnTo>
                  <a:lnTo>
                    <a:pt x="91" y="445"/>
                  </a:lnTo>
                  <a:lnTo>
                    <a:pt x="101" y="447"/>
                  </a:lnTo>
                  <a:lnTo>
                    <a:pt x="113" y="447"/>
                  </a:lnTo>
                  <a:lnTo>
                    <a:pt x="136" y="447"/>
                  </a:lnTo>
                  <a:lnTo>
                    <a:pt x="147" y="450"/>
                  </a:lnTo>
                  <a:lnTo>
                    <a:pt x="155" y="450"/>
                  </a:lnTo>
                  <a:lnTo>
                    <a:pt x="164" y="447"/>
                  </a:lnTo>
                  <a:lnTo>
                    <a:pt x="170" y="447"/>
                  </a:lnTo>
                  <a:lnTo>
                    <a:pt x="166" y="450"/>
                  </a:lnTo>
                  <a:lnTo>
                    <a:pt x="159" y="456"/>
                  </a:lnTo>
                  <a:lnTo>
                    <a:pt x="154" y="459"/>
                  </a:lnTo>
                  <a:lnTo>
                    <a:pt x="147" y="465"/>
                  </a:lnTo>
                  <a:lnTo>
                    <a:pt x="139" y="470"/>
                  </a:lnTo>
                  <a:lnTo>
                    <a:pt x="119" y="489"/>
                  </a:lnTo>
                  <a:lnTo>
                    <a:pt x="113" y="496"/>
                  </a:lnTo>
                  <a:lnTo>
                    <a:pt x="107" y="503"/>
                  </a:lnTo>
                  <a:lnTo>
                    <a:pt x="104" y="509"/>
                  </a:lnTo>
                  <a:lnTo>
                    <a:pt x="100" y="515"/>
                  </a:lnTo>
                  <a:lnTo>
                    <a:pt x="96" y="521"/>
                  </a:lnTo>
                  <a:lnTo>
                    <a:pt x="96" y="531"/>
                  </a:lnTo>
                  <a:lnTo>
                    <a:pt x="100" y="534"/>
                  </a:lnTo>
                  <a:lnTo>
                    <a:pt x="104" y="537"/>
                  </a:lnTo>
                  <a:lnTo>
                    <a:pt x="109" y="540"/>
                  </a:lnTo>
                  <a:lnTo>
                    <a:pt x="139" y="540"/>
                  </a:lnTo>
                  <a:lnTo>
                    <a:pt x="151" y="538"/>
                  </a:lnTo>
                  <a:lnTo>
                    <a:pt x="162" y="537"/>
                  </a:lnTo>
                  <a:lnTo>
                    <a:pt x="174" y="534"/>
                  </a:lnTo>
                  <a:lnTo>
                    <a:pt x="187" y="532"/>
                  </a:lnTo>
                  <a:lnTo>
                    <a:pt x="199" y="532"/>
                  </a:lnTo>
                  <a:lnTo>
                    <a:pt x="208" y="531"/>
                  </a:lnTo>
                  <a:lnTo>
                    <a:pt x="219" y="528"/>
                  </a:lnTo>
                  <a:lnTo>
                    <a:pt x="227" y="527"/>
                  </a:lnTo>
                  <a:lnTo>
                    <a:pt x="234" y="524"/>
                  </a:lnTo>
                  <a:lnTo>
                    <a:pt x="236" y="524"/>
                  </a:lnTo>
                  <a:lnTo>
                    <a:pt x="239" y="523"/>
                  </a:lnTo>
                  <a:lnTo>
                    <a:pt x="235" y="531"/>
                  </a:lnTo>
                  <a:lnTo>
                    <a:pt x="231" y="538"/>
                  </a:lnTo>
                  <a:lnTo>
                    <a:pt x="228" y="546"/>
                  </a:lnTo>
                  <a:lnTo>
                    <a:pt x="224" y="553"/>
                  </a:lnTo>
                  <a:lnTo>
                    <a:pt x="224" y="562"/>
                  </a:lnTo>
                  <a:lnTo>
                    <a:pt x="224" y="569"/>
                  </a:lnTo>
                  <a:lnTo>
                    <a:pt x="224" y="574"/>
                  </a:lnTo>
                  <a:lnTo>
                    <a:pt x="230" y="579"/>
                  </a:lnTo>
                  <a:lnTo>
                    <a:pt x="236" y="581"/>
                  </a:lnTo>
                  <a:lnTo>
                    <a:pt x="246" y="584"/>
                  </a:lnTo>
                  <a:lnTo>
                    <a:pt x="256" y="584"/>
                  </a:lnTo>
                  <a:lnTo>
                    <a:pt x="268" y="581"/>
                  </a:lnTo>
                  <a:lnTo>
                    <a:pt x="279" y="579"/>
                  </a:lnTo>
                  <a:lnTo>
                    <a:pt x="290" y="574"/>
                  </a:lnTo>
                  <a:lnTo>
                    <a:pt x="299" y="570"/>
                  </a:lnTo>
                  <a:lnTo>
                    <a:pt x="307" y="562"/>
                  </a:lnTo>
                  <a:lnTo>
                    <a:pt x="303" y="574"/>
                  </a:lnTo>
                  <a:lnTo>
                    <a:pt x="298" y="586"/>
                  </a:lnTo>
                  <a:lnTo>
                    <a:pt x="295" y="600"/>
                  </a:lnTo>
                  <a:lnTo>
                    <a:pt x="294" y="610"/>
                  </a:lnTo>
                  <a:lnTo>
                    <a:pt x="295" y="623"/>
                  </a:lnTo>
                  <a:lnTo>
                    <a:pt x="297" y="633"/>
                  </a:lnTo>
                  <a:lnTo>
                    <a:pt x="303" y="641"/>
                  </a:lnTo>
                  <a:lnTo>
                    <a:pt x="313" y="647"/>
                  </a:lnTo>
                  <a:lnTo>
                    <a:pt x="317" y="650"/>
                  </a:lnTo>
                  <a:lnTo>
                    <a:pt x="323" y="651"/>
                  </a:lnTo>
                  <a:lnTo>
                    <a:pt x="329" y="652"/>
                  </a:lnTo>
                  <a:lnTo>
                    <a:pt x="334" y="651"/>
                  </a:lnTo>
                  <a:lnTo>
                    <a:pt x="339" y="651"/>
                  </a:lnTo>
                  <a:lnTo>
                    <a:pt x="347" y="650"/>
                  </a:lnTo>
                  <a:lnTo>
                    <a:pt x="354" y="647"/>
                  </a:lnTo>
                  <a:lnTo>
                    <a:pt x="358" y="645"/>
                  </a:lnTo>
                  <a:lnTo>
                    <a:pt x="365" y="641"/>
                  </a:lnTo>
                  <a:lnTo>
                    <a:pt x="370" y="638"/>
                  </a:lnTo>
                  <a:lnTo>
                    <a:pt x="374" y="636"/>
                  </a:lnTo>
                  <a:lnTo>
                    <a:pt x="381" y="632"/>
                  </a:lnTo>
                  <a:lnTo>
                    <a:pt x="385" y="628"/>
                  </a:lnTo>
                  <a:lnTo>
                    <a:pt x="390" y="622"/>
                  </a:lnTo>
                  <a:lnTo>
                    <a:pt x="398" y="614"/>
                  </a:lnTo>
                  <a:lnTo>
                    <a:pt x="401" y="628"/>
                  </a:lnTo>
                  <a:lnTo>
                    <a:pt x="406" y="639"/>
                  </a:lnTo>
                  <a:lnTo>
                    <a:pt x="410" y="652"/>
                  </a:lnTo>
                  <a:lnTo>
                    <a:pt x="413" y="662"/>
                  </a:lnTo>
                  <a:lnTo>
                    <a:pt x="421" y="670"/>
                  </a:lnTo>
                  <a:lnTo>
                    <a:pt x="428" y="676"/>
                  </a:lnTo>
                  <a:lnTo>
                    <a:pt x="438" y="680"/>
                  </a:lnTo>
                  <a:lnTo>
                    <a:pt x="448" y="681"/>
                  </a:lnTo>
                  <a:lnTo>
                    <a:pt x="458" y="679"/>
                  </a:lnTo>
                  <a:lnTo>
                    <a:pt x="472" y="675"/>
                  </a:lnTo>
                  <a:lnTo>
                    <a:pt x="484" y="667"/>
                  </a:lnTo>
                  <a:lnTo>
                    <a:pt x="493" y="660"/>
                  </a:lnTo>
                  <a:lnTo>
                    <a:pt x="501" y="650"/>
                  </a:lnTo>
                  <a:lnTo>
                    <a:pt x="508" y="641"/>
                  </a:lnTo>
                  <a:lnTo>
                    <a:pt x="513" y="633"/>
                  </a:lnTo>
                  <a:lnTo>
                    <a:pt x="514" y="627"/>
                  </a:lnTo>
                  <a:lnTo>
                    <a:pt x="518" y="632"/>
                  </a:lnTo>
                  <a:lnTo>
                    <a:pt x="520" y="636"/>
                  </a:lnTo>
                  <a:lnTo>
                    <a:pt x="524" y="641"/>
                  </a:lnTo>
                  <a:lnTo>
                    <a:pt x="529" y="647"/>
                  </a:lnTo>
                  <a:lnTo>
                    <a:pt x="533" y="653"/>
                  </a:lnTo>
                  <a:lnTo>
                    <a:pt x="538" y="657"/>
                  </a:lnTo>
                  <a:lnTo>
                    <a:pt x="544" y="662"/>
                  </a:lnTo>
                  <a:lnTo>
                    <a:pt x="552" y="667"/>
                  </a:lnTo>
                  <a:lnTo>
                    <a:pt x="558" y="670"/>
                  </a:lnTo>
                  <a:lnTo>
                    <a:pt x="564" y="675"/>
                  </a:lnTo>
                  <a:lnTo>
                    <a:pt x="570" y="676"/>
                  </a:lnTo>
                  <a:lnTo>
                    <a:pt x="576" y="679"/>
                  </a:lnTo>
                  <a:lnTo>
                    <a:pt x="581" y="681"/>
                  </a:lnTo>
                  <a:lnTo>
                    <a:pt x="588" y="681"/>
                  </a:lnTo>
                  <a:lnTo>
                    <a:pt x="593" y="683"/>
                  </a:lnTo>
                  <a:lnTo>
                    <a:pt x="596" y="683"/>
                  </a:lnTo>
                  <a:lnTo>
                    <a:pt x="605" y="680"/>
                  </a:lnTo>
                  <a:lnTo>
                    <a:pt x="613" y="675"/>
                  </a:lnTo>
                  <a:lnTo>
                    <a:pt x="620" y="669"/>
                  </a:lnTo>
                  <a:lnTo>
                    <a:pt x="625" y="660"/>
                  </a:lnTo>
                  <a:lnTo>
                    <a:pt x="631" y="650"/>
                  </a:lnTo>
                  <a:lnTo>
                    <a:pt x="632" y="638"/>
                  </a:lnTo>
                  <a:lnTo>
                    <a:pt x="632" y="629"/>
                  </a:lnTo>
                  <a:lnTo>
                    <a:pt x="628" y="619"/>
                  </a:lnTo>
                  <a:lnTo>
                    <a:pt x="636" y="629"/>
                  </a:lnTo>
                  <a:lnTo>
                    <a:pt x="645" y="638"/>
                  </a:lnTo>
                  <a:lnTo>
                    <a:pt x="653" y="647"/>
                  </a:lnTo>
                  <a:lnTo>
                    <a:pt x="663" y="656"/>
                  </a:lnTo>
                  <a:lnTo>
                    <a:pt x="673" y="660"/>
                  </a:lnTo>
                  <a:lnTo>
                    <a:pt x="685" y="662"/>
                  </a:lnTo>
                  <a:lnTo>
                    <a:pt x="693" y="666"/>
                  </a:lnTo>
                  <a:lnTo>
                    <a:pt x="703" y="666"/>
                  </a:lnTo>
                  <a:lnTo>
                    <a:pt x="711" y="662"/>
                  </a:lnTo>
                  <a:lnTo>
                    <a:pt x="718" y="656"/>
                  </a:lnTo>
                  <a:lnTo>
                    <a:pt x="722" y="645"/>
                  </a:lnTo>
                  <a:lnTo>
                    <a:pt x="724" y="633"/>
                  </a:lnTo>
                  <a:lnTo>
                    <a:pt x="726" y="621"/>
                  </a:lnTo>
                  <a:lnTo>
                    <a:pt x="724" y="607"/>
                  </a:lnTo>
                  <a:lnTo>
                    <a:pt x="722" y="593"/>
                  </a:lnTo>
                  <a:lnTo>
                    <a:pt x="713" y="579"/>
                  </a:lnTo>
                  <a:lnTo>
                    <a:pt x="722" y="586"/>
                  </a:lnTo>
                  <a:lnTo>
                    <a:pt x="730" y="591"/>
                  </a:lnTo>
                  <a:lnTo>
                    <a:pt x="739" y="595"/>
                  </a:lnTo>
                  <a:lnTo>
                    <a:pt x="746" y="600"/>
                  </a:lnTo>
                  <a:lnTo>
                    <a:pt x="752" y="603"/>
                  </a:lnTo>
                  <a:lnTo>
                    <a:pt x="758" y="607"/>
                  </a:lnTo>
                  <a:lnTo>
                    <a:pt x="763" y="608"/>
                  </a:lnTo>
                  <a:lnTo>
                    <a:pt x="768" y="609"/>
                  </a:lnTo>
                  <a:lnTo>
                    <a:pt x="775" y="610"/>
                  </a:lnTo>
                  <a:lnTo>
                    <a:pt x="778" y="610"/>
                  </a:lnTo>
                  <a:lnTo>
                    <a:pt x="783" y="612"/>
                  </a:lnTo>
                  <a:lnTo>
                    <a:pt x="786" y="612"/>
                  </a:lnTo>
                  <a:lnTo>
                    <a:pt x="790" y="610"/>
                  </a:lnTo>
                  <a:lnTo>
                    <a:pt x="794" y="610"/>
                  </a:lnTo>
                  <a:lnTo>
                    <a:pt x="798" y="609"/>
                  </a:lnTo>
                  <a:lnTo>
                    <a:pt x="798" y="608"/>
                  </a:lnTo>
                  <a:lnTo>
                    <a:pt x="803" y="603"/>
                  </a:lnTo>
                  <a:lnTo>
                    <a:pt x="806" y="595"/>
                  </a:lnTo>
                  <a:lnTo>
                    <a:pt x="806" y="586"/>
                  </a:lnTo>
                  <a:lnTo>
                    <a:pt x="803" y="574"/>
                  </a:lnTo>
                  <a:lnTo>
                    <a:pt x="800" y="560"/>
                  </a:lnTo>
                  <a:lnTo>
                    <a:pt x="794" y="548"/>
                  </a:lnTo>
                  <a:lnTo>
                    <a:pt x="786" y="534"/>
                  </a:lnTo>
                  <a:lnTo>
                    <a:pt x="778" y="523"/>
                  </a:lnTo>
                  <a:lnTo>
                    <a:pt x="786" y="527"/>
                  </a:lnTo>
                  <a:lnTo>
                    <a:pt x="795" y="531"/>
                  </a:lnTo>
                  <a:lnTo>
                    <a:pt x="803" y="532"/>
                  </a:lnTo>
                  <a:lnTo>
                    <a:pt x="810" y="532"/>
                  </a:lnTo>
                  <a:lnTo>
                    <a:pt x="818" y="534"/>
                  </a:lnTo>
                  <a:lnTo>
                    <a:pt x="826" y="534"/>
                  </a:lnTo>
                  <a:lnTo>
                    <a:pt x="832" y="532"/>
                  </a:lnTo>
                  <a:lnTo>
                    <a:pt x="838" y="532"/>
                  </a:lnTo>
                  <a:lnTo>
                    <a:pt x="844" y="532"/>
                  </a:lnTo>
                  <a:lnTo>
                    <a:pt x="850" y="531"/>
                  </a:lnTo>
                  <a:lnTo>
                    <a:pt x="854" y="528"/>
                  </a:lnTo>
                  <a:lnTo>
                    <a:pt x="858" y="527"/>
                  </a:lnTo>
                  <a:lnTo>
                    <a:pt x="861" y="524"/>
                  </a:lnTo>
                  <a:lnTo>
                    <a:pt x="865" y="521"/>
                  </a:lnTo>
                  <a:lnTo>
                    <a:pt x="867" y="521"/>
                  </a:lnTo>
                  <a:lnTo>
                    <a:pt x="870" y="518"/>
                  </a:lnTo>
                  <a:lnTo>
                    <a:pt x="873" y="515"/>
                  </a:lnTo>
                  <a:lnTo>
                    <a:pt x="873" y="505"/>
                  </a:lnTo>
                  <a:lnTo>
                    <a:pt x="870" y="502"/>
                  </a:lnTo>
                  <a:lnTo>
                    <a:pt x="866" y="494"/>
                  </a:lnTo>
                  <a:lnTo>
                    <a:pt x="861" y="489"/>
                  </a:lnTo>
                  <a:lnTo>
                    <a:pt x="855" y="485"/>
                  </a:lnTo>
                  <a:lnTo>
                    <a:pt x="847" y="479"/>
                  </a:lnTo>
                  <a:lnTo>
                    <a:pt x="855" y="479"/>
                  </a:lnTo>
                  <a:lnTo>
                    <a:pt x="865" y="480"/>
                  </a:lnTo>
                  <a:lnTo>
                    <a:pt x="873" y="480"/>
                  </a:lnTo>
                  <a:lnTo>
                    <a:pt x="882" y="479"/>
                  </a:lnTo>
                  <a:lnTo>
                    <a:pt x="889" y="478"/>
                  </a:lnTo>
                  <a:lnTo>
                    <a:pt x="895" y="475"/>
                  </a:lnTo>
                  <a:lnTo>
                    <a:pt x="901" y="475"/>
                  </a:lnTo>
                  <a:lnTo>
                    <a:pt x="901" y="467"/>
                  </a:lnTo>
                  <a:lnTo>
                    <a:pt x="903" y="464"/>
                  </a:lnTo>
                  <a:lnTo>
                    <a:pt x="901" y="459"/>
                  </a:lnTo>
                  <a:lnTo>
                    <a:pt x="895" y="450"/>
                  </a:lnTo>
                  <a:lnTo>
                    <a:pt x="882" y="437"/>
                  </a:lnTo>
                  <a:lnTo>
                    <a:pt x="873" y="431"/>
                  </a:lnTo>
                  <a:lnTo>
                    <a:pt x="865" y="427"/>
                  </a:lnTo>
                  <a:lnTo>
                    <a:pt x="858" y="426"/>
                  </a:lnTo>
                  <a:lnTo>
                    <a:pt x="866" y="423"/>
                  </a:lnTo>
                  <a:lnTo>
                    <a:pt x="875" y="421"/>
                  </a:lnTo>
                  <a:lnTo>
                    <a:pt x="883" y="419"/>
                  </a:lnTo>
                  <a:lnTo>
                    <a:pt x="893" y="417"/>
                  </a:lnTo>
                  <a:lnTo>
                    <a:pt x="901" y="412"/>
                  </a:lnTo>
                  <a:lnTo>
                    <a:pt x="905" y="409"/>
                  </a:lnTo>
                  <a:lnTo>
                    <a:pt x="910" y="407"/>
                  </a:lnTo>
                  <a:lnTo>
                    <a:pt x="913" y="400"/>
                  </a:lnTo>
                  <a:lnTo>
                    <a:pt x="915" y="395"/>
                  </a:lnTo>
                  <a:lnTo>
                    <a:pt x="913" y="390"/>
                  </a:lnTo>
                  <a:lnTo>
                    <a:pt x="910" y="385"/>
                  </a:lnTo>
                  <a:lnTo>
                    <a:pt x="905" y="380"/>
                  </a:lnTo>
                  <a:lnTo>
                    <a:pt x="895" y="374"/>
                  </a:lnTo>
                  <a:lnTo>
                    <a:pt x="883" y="369"/>
                  </a:lnTo>
                  <a:lnTo>
                    <a:pt x="870" y="366"/>
                  </a:lnTo>
                  <a:lnTo>
                    <a:pt x="850" y="365"/>
                  </a:lnTo>
                  <a:lnTo>
                    <a:pt x="861" y="364"/>
                  </a:lnTo>
                  <a:lnTo>
                    <a:pt x="873" y="359"/>
                  </a:lnTo>
                  <a:lnTo>
                    <a:pt x="883" y="355"/>
                  </a:lnTo>
                  <a:lnTo>
                    <a:pt x="894" y="350"/>
                  </a:lnTo>
                  <a:lnTo>
                    <a:pt x="901" y="343"/>
                  </a:lnTo>
                  <a:lnTo>
                    <a:pt x="907" y="338"/>
                  </a:lnTo>
                  <a:lnTo>
                    <a:pt x="910" y="333"/>
                  </a:lnTo>
                  <a:lnTo>
                    <a:pt x="910" y="328"/>
                  </a:lnTo>
                  <a:lnTo>
                    <a:pt x="907" y="322"/>
                  </a:lnTo>
                  <a:lnTo>
                    <a:pt x="901" y="317"/>
                  </a:lnTo>
                  <a:lnTo>
                    <a:pt x="894" y="313"/>
                  </a:lnTo>
                  <a:lnTo>
                    <a:pt x="883" y="307"/>
                  </a:lnTo>
                  <a:lnTo>
                    <a:pt x="873" y="304"/>
                  </a:lnTo>
                  <a:lnTo>
                    <a:pt x="858" y="302"/>
                  </a:lnTo>
                  <a:lnTo>
                    <a:pt x="847" y="302"/>
                  </a:lnTo>
                  <a:lnTo>
                    <a:pt x="832" y="303"/>
                  </a:lnTo>
                  <a:lnTo>
                    <a:pt x="844" y="297"/>
                  </a:lnTo>
                  <a:lnTo>
                    <a:pt x="854" y="290"/>
                  </a:lnTo>
                  <a:lnTo>
                    <a:pt x="863" y="283"/>
                  </a:lnTo>
                  <a:lnTo>
                    <a:pt x="870" y="276"/>
                  </a:lnTo>
                  <a:lnTo>
                    <a:pt x="873" y="269"/>
                  </a:lnTo>
                  <a:lnTo>
                    <a:pt x="875" y="262"/>
                  </a:lnTo>
                  <a:lnTo>
                    <a:pt x="875" y="256"/>
                  </a:lnTo>
                  <a:lnTo>
                    <a:pt x="875" y="251"/>
                  </a:lnTo>
                  <a:lnTo>
                    <a:pt x="870" y="246"/>
                  </a:lnTo>
                  <a:lnTo>
                    <a:pt x="865" y="245"/>
                  </a:lnTo>
                  <a:lnTo>
                    <a:pt x="861" y="242"/>
                  </a:lnTo>
                  <a:lnTo>
                    <a:pt x="854" y="241"/>
                  </a:lnTo>
                  <a:lnTo>
                    <a:pt x="847" y="238"/>
                  </a:lnTo>
                  <a:lnTo>
                    <a:pt x="842" y="237"/>
                  </a:lnTo>
                  <a:lnTo>
                    <a:pt x="835" y="235"/>
                  </a:lnTo>
                  <a:lnTo>
                    <a:pt x="828" y="235"/>
                  </a:lnTo>
                  <a:lnTo>
                    <a:pt x="822" y="235"/>
                  </a:lnTo>
                  <a:lnTo>
                    <a:pt x="814" y="233"/>
                  </a:lnTo>
                  <a:lnTo>
                    <a:pt x="798" y="233"/>
                  </a:lnTo>
                  <a:lnTo>
                    <a:pt x="791" y="235"/>
                  </a:lnTo>
                  <a:lnTo>
                    <a:pt x="788" y="235"/>
                  </a:lnTo>
                  <a:lnTo>
                    <a:pt x="798" y="227"/>
                  </a:lnTo>
                  <a:lnTo>
                    <a:pt x="806" y="218"/>
                  </a:lnTo>
                  <a:lnTo>
                    <a:pt x="814" y="208"/>
                  </a:lnTo>
                  <a:lnTo>
                    <a:pt x="823" y="197"/>
                  </a:lnTo>
                  <a:lnTo>
                    <a:pt x="828" y="188"/>
                  </a:lnTo>
                  <a:lnTo>
                    <a:pt x="834" y="175"/>
                  </a:lnTo>
                  <a:lnTo>
                    <a:pt x="835" y="166"/>
                  </a:lnTo>
                  <a:lnTo>
                    <a:pt x="832" y="161"/>
                  </a:lnTo>
                  <a:lnTo>
                    <a:pt x="830" y="156"/>
                  </a:lnTo>
                  <a:lnTo>
                    <a:pt x="826" y="154"/>
                  </a:lnTo>
                  <a:lnTo>
                    <a:pt x="823" y="152"/>
                  </a:lnTo>
                  <a:lnTo>
                    <a:pt x="815" y="151"/>
                  </a:lnTo>
                  <a:lnTo>
                    <a:pt x="810" y="150"/>
                  </a:lnTo>
                  <a:lnTo>
                    <a:pt x="803" y="147"/>
                  </a:lnTo>
                  <a:lnTo>
                    <a:pt x="788" y="147"/>
                  </a:lnTo>
                  <a:lnTo>
                    <a:pt x="780" y="150"/>
                  </a:lnTo>
                  <a:lnTo>
                    <a:pt x="771" y="151"/>
                  </a:lnTo>
                  <a:lnTo>
                    <a:pt x="760" y="152"/>
                  </a:lnTo>
                  <a:lnTo>
                    <a:pt x="754" y="154"/>
                  </a:lnTo>
                  <a:lnTo>
                    <a:pt x="746" y="156"/>
                  </a:lnTo>
                  <a:lnTo>
                    <a:pt x="736" y="159"/>
                  </a:lnTo>
                  <a:lnTo>
                    <a:pt x="727" y="161"/>
                  </a:lnTo>
                  <a:lnTo>
                    <a:pt x="718" y="164"/>
                  </a:lnTo>
                  <a:lnTo>
                    <a:pt x="723" y="156"/>
                  </a:lnTo>
                  <a:lnTo>
                    <a:pt x="726" y="145"/>
                  </a:lnTo>
                  <a:lnTo>
                    <a:pt x="728" y="135"/>
                  </a:lnTo>
                  <a:lnTo>
                    <a:pt x="731" y="123"/>
                  </a:lnTo>
                  <a:lnTo>
                    <a:pt x="731" y="114"/>
                  </a:lnTo>
                  <a:lnTo>
                    <a:pt x="730" y="104"/>
                  </a:lnTo>
                  <a:lnTo>
                    <a:pt x="726" y="95"/>
                  </a:lnTo>
                  <a:lnTo>
                    <a:pt x="718" y="92"/>
                  </a:lnTo>
                  <a:lnTo>
                    <a:pt x="716" y="90"/>
                  </a:lnTo>
                  <a:lnTo>
                    <a:pt x="711" y="90"/>
                  </a:lnTo>
                  <a:lnTo>
                    <a:pt x="704" y="90"/>
                  </a:lnTo>
                  <a:lnTo>
                    <a:pt x="697" y="90"/>
                  </a:lnTo>
                  <a:lnTo>
                    <a:pt x="691" y="92"/>
                  </a:lnTo>
                  <a:lnTo>
                    <a:pt x="685" y="93"/>
                  </a:lnTo>
                  <a:lnTo>
                    <a:pt x="677" y="95"/>
                  </a:lnTo>
                  <a:lnTo>
                    <a:pt x="671" y="98"/>
                  </a:lnTo>
                  <a:lnTo>
                    <a:pt x="665" y="100"/>
                  </a:lnTo>
                  <a:lnTo>
                    <a:pt x="657" y="102"/>
                  </a:lnTo>
                  <a:lnTo>
                    <a:pt x="651" y="107"/>
                  </a:lnTo>
                  <a:lnTo>
                    <a:pt x="645" y="109"/>
                  </a:lnTo>
                  <a:lnTo>
                    <a:pt x="637" y="114"/>
                  </a:lnTo>
                  <a:lnTo>
                    <a:pt x="633" y="118"/>
                  </a:lnTo>
                  <a:lnTo>
                    <a:pt x="631" y="121"/>
                  </a:lnTo>
                  <a:lnTo>
                    <a:pt x="627" y="123"/>
                  </a:lnTo>
                  <a:lnTo>
                    <a:pt x="628" y="111"/>
                  </a:lnTo>
                  <a:lnTo>
                    <a:pt x="631" y="95"/>
                  </a:lnTo>
                  <a:lnTo>
                    <a:pt x="628" y="84"/>
                  </a:lnTo>
                  <a:lnTo>
                    <a:pt x="625" y="71"/>
                  </a:lnTo>
                  <a:lnTo>
                    <a:pt x="620" y="59"/>
                  </a:lnTo>
                  <a:lnTo>
                    <a:pt x="613" y="50"/>
                  </a:lnTo>
                  <a:lnTo>
                    <a:pt x="608" y="41"/>
                  </a:lnTo>
                  <a:lnTo>
                    <a:pt x="599" y="38"/>
                  </a:lnTo>
                  <a:lnTo>
                    <a:pt x="593" y="38"/>
                  </a:lnTo>
                  <a:lnTo>
                    <a:pt x="584" y="38"/>
                  </a:lnTo>
                  <a:lnTo>
                    <a:pt x="570" y="41"/>
                  </a:lnTo>
                  <a:lnTo>
                    <a:pt x="558" y="46"/>
                  </a:lnTo>
                  <a:lnTo>
                    <a:pt x="546" y="51"/>
                  </a:lnTo>
                  <a:lnTo>
                    <a:pt x="538" y="56"/>
                  </a:lnTo>
                  <a:lnTo>
                    <a:pt x="532" y="61"/>
                  </a:lnTo>
                  <a:lnTo>
                    <a:pt x="529" y="65"/>
                  </a:lnTo>
                  <a:lnTo>
                    <a:pt x="526" y="55"/>
                  </a:lnTo>
                  <a:lnTo>
                    <a:pt x="520" y="45"/>
                  </a:lnTo>
                  <a:lnTo>
                    <a:pt x="513" y="33"/>
                  </a:lnTo>
                  <a:lnTo>
                    <a:pt x="505" y="22"/>
                  </a:lnTo>
                  <a:lnTo>
                    <a:pt x="497" y="13"/>
                  </a:lnTo>
                  <a:lnTo>
                    <a:pt x="486" y="8"/>
                  </a:lnTo>
                  <a:lnTo>
                    <a:pt x="477" y="2"/>
                  </a:lnTo>
                  <a:lnTo>
                    <a:pt x="466" y="0"/>
                  </a:lnTo>
                  <a:lnTo>
                    <a:pt x="457" y="2"/>
                  </a:lnTo>
                  <a:lnTo>
                    <a:pt x="449" y="6"/>
                  </a:lnTo>
                  <a:lnTo>
                    <a:pt x="441" y="9"/>
                  </a:lnTo>
                  <a:lnTo>
                    <a:pt x="434" y="16"/>
                  </a:lnTo>
                  <a:lnTo>
                    <a:pt x="428" y="23"/>
                  </a:lnTo>
                  <a:lnTo>
                    <a:pt x="421" y="35"/>
                  </a:lnTo>
                  <a:lnTo>
                    <a:pt x="417" y="46"/>
                  </a:lnTo>
                  <a:lnTo>
                    <a:pt x="413" y="57"/>
                  </a:lnTo>
                  <a:lnTo>
                    <a:pt x="406" y="52"/>
                  </a:lnTo>
                  <a:lnTo>
                    <a:pt x="398" y="47"/>
                  </a:lnTo>
                  <a:lnTo>
                    <a:pt x="390" y="41"/>
                  </a:lnTo>
                  <a:lnTo>
                    <a:pt x="379" y="38"/>
                  </a:lnTo>
                  <a:lnTo>
                    <a:pt x="369" y="33"/>
                  </a:lnTo>
                  <a:lnTo>
                    <a:pt x="358" y="31"/>
                  </a:lnTo>
                  <a:lnTo>
                    <a:pt x="349" y="27"/>
                  </a:lnTo>
                  <a:lnTo>
                    <a:pt x="342" y="27"/>
                  </a:lnTo>
                  <a:lnTo>
                    <a:pt x="334" y="30"/>
                  </a:lnTo>
                  <a:lnTo>
                    <a:pt x="331" y="35"/>
                  </a:lnTo>
                  <a:lnTo>
                    <a:pt x="329" y="41"/>
                  </a:lnTo>
                  <a:lnTo>
                    <a:pt x="329" y="61"/>
                  </a:lnTo>
                  <a:lnTo>
                    <a:pt x="331" y="74"/>
                  </a:lnTo>
                  <a:lnTo>
                    <a:pt x="334" y="88"/>
                  </a:lnTo>
                  <a:lnTo>
                    <a:pt x="338" y="98"/>
                  </a:lnTo>
                  <a:lnTo>
                    <a:pt x="319" y="83"/>
                  </a:lnTo>
                  <a:lnTo>
                    <a:pt x="313" y="79"/>
                  </a:lnTo>
                  <a:lnTo>
                    <a:pt x="306" y="74"/>
                  </a:lnTo>
                  <a:lnTo>
                    <a:pt x="298" y="69"/>
                  </a:lnTo>
                  <a:lnTo>
                    <a:pt x="290" y="65"/>
                  </a:lnTo>
                  <a:lnTo>
                    <a:pt x="283" y="60"/>
                  </a:lnTo>
                  <a:lnTo>
                    <a:pt x="275" y="57"/>
                  </a:lnTo>
                  <a:lnTo>
                    <a:pt x="268" y="55"/>
                  </a:lnTo>
                  <a:lnTo>
                    <a:pt x="263" y="52"/>
                  </a:lnTo>
                  <a:lnTo>
                    <a:pt x="256" y="51"/>
                  </a:lnTo>
                  <a:lnTo>
                    <a:pt x="251" y="50"/>
                  </a:lnTo>
                  <a:lnTo>
                    <a:pt x="242" y="50"/>
                  </a:lnTo>
                  <a:lnTo>
                    <a:pt x="236" y="51"/>
                  </a:lnTo>
                  <a:lnTo>
                    <a:pt x="231" y="54"/>
                  </a:lnTo>
                  <a:lnTo>
                    <a:pt x="228" y="59"/>
                  </a:lnTo>
                  <a:lnTo>
                    <a:pt x="227" y="65"/>
                  </a:lnTo>
                  <a:lnTo>
                    <a:pt x="227" y="80"/>
                  </a:lnTo>
                  <a:lnTo>
                    <a:pt x="230" y="88"/>
                  </a:lnTo>
                  <a:lnTo>
                    <a:pt x="234" y="95"/>
                  </a:lnTo>
                  <a:lnTo>
                    <a:pt x="239" y="104"/>
                  </a:lnTo>
                  <a:lnTo>
                    <a:pt x="230" y="98"/>
                  </a:lnTo>
                  <a:lnTo>
                    <a:pt x="219" y="93"/>
                  </a:lnTo>
                  <a:lnTo>
                    <a:pt x="208" y="90"/>
                  </a:lnTo>
                  <a:lnTo>
                    <a:pt x="199" y="88"/>
                  </a:lnTo>
                  <a:lnTo>
                    <a:pt x="188" y="85"/>
                  </a:lnTo>
                  <a:lnTo>
                    <a:pt x="180" y="85"/>
                  </a:lnTo>
                  <a:lnTo>
                    <a:pt x="174" y="88"/>
                  </a:lnTo>
                  <a:lnTo>
                    <a:pt x="167" y="88"/>
                  </a:lnTo>
                  <a:lnTo>
                    <a:pt x="162" y="92"/>
                  </a:lnTo>
                  <a:lnTo>
                    <a:pt x="162" y="105"/>
                  </a:lnTo>
                  <a:lnTo>
                    <a:pt x="164" y="114"/>
                  </a:lnTo>
                  <a:lnTo>
                    <a:pt x="167" y="123"/>
                  </a:lnTo>
                  <a:lnTo>
                    <a:pt x="174" y="131"/>
                  </a:lnTo>
                  <a:lnTo>
                    <a:pt x="179" y="140"/>
                  </a:lnTo>
                  <a:lnTo>
                    <a:pt x="184" y="147"/>
                  </a:lnTo>
                  <a:lnTo>
                    <a:pt x="176" y="143"/>
                  </a:lnTo>
                  <a:lnTo>
                    <a:pt x="170" y="140"/>
                  </a:lnTo>
                  <a:lnTo>
                    <a:pt x="160" y="137"/>
                  </a:lnTo>
                  <a:lnTo>
                    <a:pt x="154" y="135"/>
                  </a:lnTo>
                  <a:lnTo>
                    <a:pt x="144" y="132"/>
                  </a:lnTo>
                  <a:lnTo>
                    <a:pt x="138" y="131"/>
                  </a:lnTo>
                  <a:lnTo>
                    <a:pt x="131" y="128"/>
                  </a:lnTo>
                  <a:lnTo>
                    <a:pt x="124" y="128"/>
                  </a:lnTo>
                  <a:lnTo>
                    <a:pt x="116" y="126"/>
                  </a:lnTo>
                  <a:lnTo>
                    <a:pt x="92" y="126"/>
                  </a:lnTo>
                  <a:lnTo>
                    <a:pt x="89" y="128"/>
                  </a:lnTo>
                  <a:lnTo>
                    <a:pt x="84" y="130"/>
                  </a:lnTo>
                  <a:lnTo>
                    <a:pt x="81" y="131"/>
                  </a:lnTo>
                  <a:lnTo>
                    <a:pt x="77" y="137"/>
                  </a:lnTo>
                  <a:lnTo>
                    <a:pt x="79" y="145"/>
                  </a:lnTo>
                  <a:lnTo>
                    <a:pt x="84" y="156"/>
                  </a:lnTo>
                  <a:lnTo>
                    <a:pt x="91" y="170"/>
                  </a:lnTo>
                  <a:lnTo>
                    <a:pt x="101" y="180"/>
                  </a:lnTo>
                  <a:lnTo>
                    <a:pt x="113" y="192"/>
                  </a:lnTo>
                  <a:lnTo>
                    <a:pt x="124" y="202"/>
                  </a:lnTo>
                  <a:lnTo>
                    <a:pt x="136" y="211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GB" sz="1349"/>
            </a:p>
          </p:txBody>
        </p:sp>
        <p:sp>
          <p:nvSpPr>
            <p:cNvPr id="48" name="Freeform 20">
              <a:extLst>
                <a:ext uri="{FF2B5EF4-FFF2-40B4-BE49-F238E27FC236}">
                  <a16:creationId xmlns:a16="http://schemas.microsoft.com/office/drawing/2014/main" id="{4CB634C0-0F70-4228-88B6-2D44312D3B5E}"/>
                </a:ext>
              </a:extLst>
            </p:cNvPr>
            <p:cNvSpPr>
              <a:spLocks/>
            </p:cNvSpPr>
            <p:nvPr/>
          </p:nvSpPr>
          <p:spPr bwMode="auto">
            <a:xfrm>
              <a:off x="-176734" y="5734263"/>
              <a:ext cx="422363" cy="348583"/>
            </a:xfrm>
            <a:custGeom>
              <a:avLst/>
              <a:gdLst>
                <a:gd name="T0" fmla="*/ 61 w 845"/>
                <a:gd name="T1" fmla="*/ 201 h 637"/>
                <a:gd name="T2" fmla="*/ 107 w 845"/>
                <a:gd name="T3" fmla="*/ 246 h 637"/>
                <a:gd name="T4" fmla="*/ 33 w 845"/>
                <a:gd name="T5" fmla="*/ 257 h 637"/>
                <a:gd name="T6" fmla="*/ 3 w 845"/>
                <a:gd name="T7" fmla="*/ 279 h 637"/>
                <a:gd name="T8" fmla="*/ 71 w 845"/>
                <a:gd name="T9" fmla="*/ 310 h 637"/>
                <a:gd name="T10" fmla="*/ 122 w 845"/>
                <a:gd name="T11" fmla="*/ 332 h 637"/>
                <a:gd name="T12" fmla="*/ 52 w 845"/>
                <a:gd name="T13" fmla="*/ 363 h 637"/>
                <a:gd name="T14" fmla="*/ 33 w 845"/>
                <a:gd name="T15" fmla="*/ 398 h 637"/>
                <a:gd name="T16" fmla="*/ 118 w 845"/>
                <a:gd name="T17" fmla="*/ 410 h 637"/>
                <a:gd name="T18" fmla="*/ 164 w 845"/>
                <a:gd name="T19" fmla="*/ 415 h 637"/>
                <a:gd name="T20" fmla="*/ 91 w 845"/>
                <a:gd name="T21" fmla="*/ 485 h 637"/>
                <a:gd name="T22" fmla="*/ 139 w 845"/>
                <a:gd name="T23" fmla="*/ 500 h 637"/>
                <a:gd name="T24" fmla="*/ 212 w 845"/>
                <a:gd name="T25" fmla="*/ 482 h 637"/>
                <a:gd name="T26" fmla="*/ 208 w 845"/>
                <a:gd name="T27" fmla="*/ 530 h 637"/>
                <a:gd name="T28" fmla="*/ 242 w 845"/>
                <a:gd name="T29" fmla="*/ 537 h 637"/>
                <a:gd name="T30" fmla="*/ 291 w 845"/>
                <a:gd name="T31" fmla="*/ 505 h 637"/>
                <a:gd name="T32" fmla="*/ 273 w 845"/>
                <a:gd name="T33" fmla="*/ 586 h 637"/>
                <a:gd name="T34" fmla="*/ 347 w 845"/>
                <a:gd name="T35" fmla="*/ 575 h 637"/>
                <a:gd name="T36" fmla="*/ 396 w 845"/>
                <a:gd name="T37" fmla="*/ 629 h 637"/>
                <a:gd name="T38" fmla="*/ 465 w 845"/>
                <a:gd name="T39" fmla="*/ 587 h 637"/>
                <a:gd name="T40" fmla="*/ 521 w 845"/>
                <a:gd name="T41" fmla="*/ 628 h 637"/>
                <a:gd name="T42" fmla="*/ 571 w 845"/>
                <a:gd name="T43" fmla="*/ 577 h 637"/>
                <a:gd name="T44" fmla="*/ 597 w 845"/>
                <a:gd name="T45" fmla="*/ 596 h 637"/>
                <a:gd name="T46" fmla="*/ 645 w 845"/>
                <a:gd name="T47" fmla="*/ 620 h 637"/>
                <a:gd name="T48" fmla="*/ 640 w 845"/>
                <a:gd name="T49" fmla="*/ 523 h 637"/>
                <a:gd name="T50" fmla="*/ 699 w 845"/>
                <a:gd name="T51" fmla="*/ 561 h 637"/>
                <a:gd name="T52" fmla="*/ 735 w 845"/>
                <a:gd name="T53" fmla="*/ 568 h 637"/>
                <a:gd name="T54" fmla="*/ 698 w 845"/>
                <a:gd name="T55" fmla="*/ 480 h 637"/>
                <a:gd name="T56" fmla="*/ 772 w 845"/>
                <a:gd name="T57" fmla="*/ 495 h 637"/>
                <a:gd name="T58" fmla="*/ 803 w 845"/>
                <a:gd name="T59" fmla="*/ 480 h 637"/>
                <a:gd name="T60" fmla="*/ 782 w 845"/>
                <a:gd name="T61" fmla="*/ 444 h 637"/>
                <a:gd name="T62" fmla="*/ 827 w 845"/>
                <a:gd name="T63" fmla="*/ 427 h 637"/>
                <a:gd name="T64" fmla="*/ 795 w 845"/>
                <a:gd name="T65" fmla="*/ 391 h 637"/>
                <a:gd name="T66" fmla="*/ 842 w 845"/>
                <a:gd name="T67" fmla="*/ 372 h 637"/>
                <a:gd name="T68" fmla="*/ 802 w 845"/>
                <a:gd name="T69" fmla="*/ 353 h 637"/>
                <a:gd name="T70" fmla="*/ 752 w 845"/>
                <a:gd name="T71" fmla="*/ 343 h 637"/>
                <a:gd name="T72" fmla="*/ 815 w 845"/>
                <a:gd name="T73" fmla="*/ 324 h 637"/>
                <a:gd name="T74" fmla="*/ 834 w 845"/>
                <a:gd name="T75" fmla="*/ 300 h 637"/>
                <a:gd name="T76" fmla="*/ 784 w 845"/>
                <a:gd name="T77" fmla="*/ 286 h 637"/>
                <a:gd name="T78" fmla="*/ 799 w 845"/>
                <a:gd name="T79" fmla="*/ 253 h 637"/>
                <a:gd name="T80" fmla="*/ 782 w 845"/>
                <a:gd name="T81" fmla="*/ 227 h 637"/>
                <a:gd name="T82" fmla="*/ 724 w 845"/>
                <a:gd name="T83" fmla="*/ 209 h 637"/>
                <a:gd name="T84" fmla="*/ 758 w 845"/>
                <a:gd name="T85" fmla="*/ 143 h 637"/>
                <a:gd name="T86" fmla="*/ 695 w 845"/>
                <a:gd name="T87" fmla="*/ 150 h 637"/>
                <a:gd name="T88" fmla="*/ 660 w 845"/>
                <a:gd name="T89" fmla="*/ 133 h 637"/>
                <a:gd name="T90" fmla="*/ 635 w 845"/>
                <a:gd name="T91" fmla="*/ 86 h 637"/>
                <a:gd name="T92" fmla="*/ 579 w 845"/>
                <a:gd name="T93" fmla="*/ 118 h 637"/>
                <a:gd name="T94" fmla="*/ 565 w 845"/>
                <a:gd name="T95" fmla="*/ 62 h 637"/>
                <a:gd name="T96" fmla="*/ 493 w 845"/>
                <a:gd name="T97" fmla="*/ 53 h 637"/>
                <a:gd name="T98" fmla="*/ 450 w 845"/>
                <a:gd name="T99" fmla="*/ 15 h 637"/>
                <a:gd name="T100" fmla="*/ 382 w 845"/>
                <a:gd name="T101" fmla="*/ 34 h 637"/>
                <a:gd name="T102" fmla="*/ 326 w 845"/>
                <a:gd name="T103" fmla="*/ 28 h 637"/>
                <a:gd name="T104" fmla="*/ 315 w 845"/>
                <a:gd name="T105" fmla="*/ 88 h 637"/>
                <a:gd name="T106" fmla="*/ 286 w 845"/>
                <a:gd name="T107" fmla="*/ 84 h 637"/>
                <a:gd name="T108" fmla="*/ 223 w 845"/>
                <a:gd name="T109" fmla="*/ 53 h 637"/>
                <a:gd name="T110" fmla="*/ 218 w 845"/>
                <a:gd name="T111" fmla="*/ 103 h 637"/>
                <a:gd name="T112" fmla="*/ 191 w 845"/>
                <a:gd name="T113" fmla="*/ 93 h 637"/>
                <a:gd name="T114" fmla="*/ 146 w 845"/>
                <a:gd name="T115" fmla="*/ 82 h 637"/>
                <a:gd name="T116" fmla="*/ 180 w 845"/>
                <a:gd name="T117" fmla="*/ 152 h 637"/>
                <a:gd name="T118" fmla="*/ 122 w 845"/>
                <a:gd name="T119" fmla="*/ 131 h 637"/>
                <a:gd name="T120" fmla="*/ 65 w 845"/>
                <a:gd name="T121" fmla="*/ 120 h 637"/>
                <a:gd name="T122" fmla="*/ 122 w 845"/>
                <a:gd name="T123" fmla="*/ 195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45" h="637">
                  <a:moveTo>
                    <a:pt x="132" y="204"/>
                  </a:moveTo>
                  <a:lnTo>
                    <a:pt x="126" y="201"/>
                  </a:lnTo>
                  <a:lnTo>
                    <a:pt x="114" y="199"/>
                  </a:lnTo>
                  <a:lnTo>
                    <a:pt x="103" y="198"/>
                  </a:lnTo>
                  <a:lnTo>
                    <a:pt x="90" y="195"/>
                  </a:lnTo>
                  <a:lnTo>
                    <a:pt x="79" y="198"/>
                  </a:lnTo>
                  <a:lnTo>
                    <a:pt x="68" y="199"/>
                  </a:lnTo>
                  <a:lnTo>
                    <a:pt x="61" y="201"/>
                  </a:lnTo>
                  <a:lnTo>
                    <a:pt x="59" y="204"/>
                  </a:lnTo>
                  <a:lnTo>
                    <a:pt x="60" y="210"/>
                  </a:lnTo>
                  <a:lnTo>
                    <a:pt x="65" y="215"/>
                  </a:lnTo>
                  <a:lnTo>
                    <a:pt x="73" y="223"/>
                  </a:lnTo>
                  <a:lnTo>
                    <a:pt x="80" y="229"/>
                  </a:lnTo>
                  <a:lnTo>
                    <a:pt x="90" y="236"/>
                  </a:lnTo>
                  <a:lnTo>
                    <a:pt x="99" y="242"/>
                  </a:lnTo>
                  <a:lnTo>
                    <a:pt x="107" y="246"/>
                  </a:lnTo>
                  <a:lnTo>
                    <a:pt x="111" y="251"/>
                  </a:lnTo>
                  <a:lnTo>
                    <a:pt x="99" y="251"/>
                  </a:lnTo>
                  <a:lnTo>
                    <a:pt x="90" y="251"/>
                  </a:lnTo>
                  <a:lnTo>
                    <a:pt x="72" y="251"/>
                  </a:lnTo>
                  <a:lnTo>
                    <a:pt x="61" y="253"/>
                  </a:lnTo>
                  <a:lnTo>
                    <a:pt x="52" y="253"/>
                  </a:lnTo>
                  <a:lnTo>
                    <a:pt x="43" y="256"/>
                  </a:lnTo>
                  <a:lnTo>
                    <a:pt x="33" y="257"/>
                  </a:lnTo>
                  <a:lnTo>
                    <a:pt x="24" y="258"/>
                  </a:lnTo>
                  <a:lnTo>
                    <a:pt x="16" y="261"/>
                  </a:lnTo>
                  <a:lnTo>
                    <a:pt x="11" y="263"/>
                  </a:lnTo>
                  <a:lnTo>
                    <a:pt x="4" y="265"/>
                  </a:lnTo>
                  <a:lnTo>
                    <a:pt x="1" y="269"/>
                  </a:lnTo>
                  <a:lnTo>
                    <a:pt x="0" y="271"/>
                  </a:lnTo>
                  <a:lnTo>
                    <a:pt x="0" y="275"/>
                  </a:lnTo>
                  <a:lnTo>
                    <a:pt x="3" y="279"/>
                  </a:lnTo>
                  <a:lnTo>
                    <a:pt x="7" y="281"/>
                  </a:lnTo>
                  <a:lnTo>
                    <a:pt x="15" y="286"/>
                  </a:lnTo>
                  <a:lnTo>
                    <a:pt x="21" y="291"/>
                  </a:lnTo>
                  <a:lnTo>
                    <a:pt x="31" y="294"/>
                  </a:lnTo>
                  <a:lnTo>
                    <a:pt x="39" y="299"/>
                  </a:lnTo>
                  <a:lnTo>
                    <a:pt x="48" y="301"/>
                  </a:lnTo>
                  <a:lnTo>
                    <a:pt x="60" y="305"/>
                  </a:lnTo>
                  <a:lnTo>
                    <a:pt x="71" y="310"/>
                  </a:lnTo>
                  <a:lnTo>
                    <a:pt x="80" y="315"/>
                  </a:lnTo>
                  <a:lnTo>
                    <a:pt x="91" y="318"/>
                  </a:lnTo>
                  <a:lnTo>
                    <a:pt x="102" y="319"/>
                  </a:lnTo>
                  <a:lnTo>
                    <a:pt x="111" y="322"/>
                  </a:lnTo>
                  <a:lnTo>
                    <a:pt x="118" y="324"/>
                  </a:lnTo>
                  <a:lnTo>
                    <a:pt x="126" y="327"/>
                  </a:lnTo>
                  <a:lnTo>
                    <a:pt x="128" y="328"/>
                  </a:lnTo>
                  <a:lnTo>
                    <a:pt x="122" y="332"/>
                  </a:lnTo>
                  <a:lnTo>
                    <a:pt x="114" y="333"/>
                  </a:lnTo>
                  <a:lnTo>
                    <a:pt x="106" y="337"/>
                  </a:lnTo>
                  <a:lnTo>
                    <a:pt x="96" y="342"/>
                  </a:lnTo>
                  <a:lnTo>
                    <a:pt x="88" y="346"/>
                  </a:lnTo>
                  <a:lnTo>
                    <a:pt x="79" y="351"/>
                  </a:lnTo>
                  <a:lnTo>
                    <a:pt x="69" y="356"/>
                  </a:lnTo>
                  <a:lnTo>
                    <a:pt x="60" y="360"/>
                  </a:lnTo>
                  <a:lnTo>
                    <a:pt x="52" y="363"/>
                  </a:lnTo>
                  <a:lnTo>
                    <a:pt x="43" y="368"/>
                  </a:lnTo>
                  <a:lnTo>
                    <a:pt x="36" y="372"/>
                  </a:lnTo>
                  <a:lnTo>
                    <a:pt x="33" y="377"/>
                  </a:lnTo>
                  <a:lnTo>
                    <a:pt x="28" y="384"/>
                  </a:lnTo>
                  <a:lnTo>
                    <a:pt x="24" y="385"/>
                  </a:lnTo>
                  <a:lnTo>
                    <a:pt x="21" y="389"/>
                  </a:lnTo>
                  <a:lnTo>
                    <a:pt x="28" y="395"/>
                  </a:lnTo>
                  <a:lnTo>
                    <a:pt x="33" y="398"/>
                  </a:lnTo>
                  <a:lnTo>
                    <a:pt x="39" y="400"/>
                  </a:lnTo>
                  <a:lnTo>
                    <a:pt x="48" y="403"/>
                  </a:lnTo>
                  <a:lnTo>
                    <a:pt x="57" y="404"/>
                  </a:lnTo>
                  <a:lnTo>
                    <a:pt x="68" y="406"/>
                  </a:lnTo>
                  <a:lnTo>
                    <a:pt x="80" y="409"/>
                  </a:lnTo>
                  <a:lnTo>
                    <a:pt x="92" y="409"/>
                  </a:lnTo>
                  <a:lnTo>
                    <a:pt x="106" y="410"/>
                  </a:lnTo>
                  <a:lnTo>
                    <a:pt x="118" y="410"/>
                  </a:lnTo>
                  <a:lnTo>
                    <a:pt x="131" y="413"/>
                  </a:lnTo>
                  <a:lnTo>
                    <a:pt x="140" y="413"/>
                  </a:lnTo>
                  <a:lnTo>
                    <a:pt x="151" y="410"/>
                  </a:lnTo>
                  <a:lnTo>
                    <a:pt x="160" y="410"/>
                  </a:lnTo>
                  <a:lnTo>
                    <a:pt x="168" y="409"/>
                  </a:lnTo>
                  <a:lnTo>
                    <a:pt x="175" y="408"/>
                  </a:lnTo>
                  <a:lnTo>
                    <a:pt x="170" y="410"/>
                  </a:lnTo>
                  <a:lnTo>
                    <a:pt x="164" y="415"/>
                  </a:lnTo>
                  <a:lnTo>
                    <a:pt x="156" y="422"/>
                  </a:lnTo>
                  <a:lnTo>
                    <a:pt x="151" y="424"/>
                  </a:lnTo>
                  <a:lnTo>
                    <a:pt x="142" y="433"/>
                  </a:lnTo>
                  <a:lnTo>
                    <a:pt x="132" y="438"/>
                  </a:lnTo>
                  <a:lnTo>
                    <a:pt x="104" y="466"/>
                  </a:lnTo>
                  <a:lnTo>
                    <a:pt x="99" y="473"/>
                  </a:lnTo>
                  <a:lnTo>
                    <a:pt x="94" y="479"/>
                  </a:lnTo>
                  <a:lnTo>
                    <a:pt x="91" y="485"/>
                  </a:lnTo>
                  <a:lnTo>
                    <a:pt x="90" y="490"/>
                  </a:lnTo>
                  <a:lnTo>
                    <a:pt x="90" y="492"/>
                  </a:lnTo>
                  <a:lnTo>
                    <a:pt x="91" y="498"/>
                  </a:lnTo>
                  <a:lnTo>
                    <a:pt x="96" y="500"/>
                  </a:lnTo>
                  <a:lnTo>
                    <a:pt x="103" y="501"/>
                  </a:lnTo>
                  <a:lnTo>
                    <a:pt x="119" y="501"/>
                  </a:lnTo>
                  <a:lnTo>
                    <a:pt x="128" y="500"/>
                  </a:lnTo>
                  <a:lnTo>
                    <a:pt x="139" y="500"/>
                  </a:lnTo>
                  <a:lnTo>
                    <a:pt x="148" y="498"/>
                  </a:lnTo>
                  <a:lnTo>
                    <a:pt x="160" y="495"/>
                  </a:lnTo>
                  <a:lnTo>
                    <a:pt x="171" y="492"/>
                  </a:lnTo>
                  <a:lnTo>
                    <a:pt x="180" y="490"/>
                  </a:lnTo>
                  <a:lnTo>
                    <a:pt x="191" y="490"/>
                  </a:lnTo>
                  <a:lnTo>
                    <a:pt x="200" y="486"/>
                  </a:lnTo>
                  <a:lnTo>
                    <a:pt x="207" y="485"/>
                  </a:lnTo>
                  <a:lnTo>
                    <a:pt x="212" y="482"/>
                  </a:lnTo>
                  <a:lnTo>
                    <a:pt x="215" y="482"/>
                  </a:lnTo>
                  <a:lnTo>
                    <a:pt x="219" y="481"/>
                  </a:lnTo>
                  <a:lnTo>
                    <a:pt x="215" y="486"/>
                  </a:lnTo>
                  <a:lnTo>
                    <a:pt x="215" y="495"/>
                  </a:lnTo>
                  <a:lnTo>
                    <a:pt x="211" y="504"/>
                  </a:lnTo>
                  <a:lnTo>
                    <a:pt x="210" y="514"/>
                  </a:lnTo>
                  <a:lnTo>
                    <a:pt x="208" y="523"/>
                  </a:lnTo>
                  <a:lnTo>
                    <a:pt x="208" y="530"/>
                  </a:lnTo>
                  <a:lnTo>
                    <a:pt x="211" y="537"/>
                  </a:lnTo>
                  <a:lnTo>
                    <a:pt x="215" y="543"/>
                  </a:lnTo>
                  <a:lnTo>
                    <a:pt x="218" y="543"/>
                  </a:lnTo>
                  <a:lnTo>
                    <a:pt x="220" y="544"/>
                  </a:lnTo>
                  <a:lnTo>
                    <a:pt x="226" y="543"/>
                  </a:lnTo>
                  <a:lnTo>
                    <a:pt x="230" y="542"/>
                  </a:lnTo>
                  <a:lnTo>
                    <a:pt x="235" y="539"/>
                  </a:lnTo>
                  <a:lnTo>
                    <a:pt x="242" y="537"/>
                  </a:lnTo>
                  <a:lnTo>
                    <a:pt x="249" y="534"/>
                  </a:lnTo>
                  <a:lnTo>
                    <a:pt x="257" y="528"/>
                  </a:lnTo>
                  <a:lnTo>
                    <a:pt x="262" y="525"/>
                  </a:lnTo>
                  <a:lnTo>
                    <a:pt x="269" y="520"/>
                  </a:lnTo>
                  <a:lnTo>
                    <a:pt x="275" y="517"/>
                  </a:lnTo>
                  <a:lnTo>
                    <a:pt x="281" y="511"/>
                  </a:lnTo>
                  <a:lnTo>
                    <a:pt x="286" y="509"/>
                  </a:lnTo>
                  <a:lnTo>
                    <a:pt x="291" y="505"/>
                  </a:lnTo>
                  <a:lnTo>
                    <a:pt x="295" y="501"/>
                  </a:lnTo>
                  <a:lnTo>
                    <a:pt x="299" y="498"/>
                  </a:lnTo>
                  <a:lnTo>
                    <a:pt x="294" y="511"/>
                  </a:lnTo>
                  <a:lnTo>
                    <a:pt x="287" y="527"/>
                  </a:lnTo>
                  <a:lnTo>
                    <a:pt x="283" y="543"/>
                  </a:lnTo>
                  <a:lnTo>
                    <a:pt x="278" y="558"/>
                  </a:lnTo>
                  <a:lnTo>
                    <a:pt x="275" y="572"/>
                  </a:lnTo>
                  <a:lnTo>
                    <a:pt x="273" y="586"/>
                  </a:lnTo>
                  <a:lnTo>
                    <a:pt x="275" y="598"/>
                  </a:lnTo>
                  <a:lnTo>
                    <a:pt x="283" y="604"/>
                  </a:lnTo>
                  <a:lnTo>
                    <a:pt x="294" y="605"/>
                  </a:lnTo>
                  <a:lnTo>
                    <a:pt x="306" y="604"/>
                  </a:lnTo>
                  <a:lnTo>
                    <a:pt x="317" y="599"/>
                  </a:lnTo>
                  <a:lnTo>
                    <a:pt x="326" y="591"/>
                  </a:lnTo>
                  <a:lnTo>
                    <a:pt x="337" y="582"/>
                  </a:lnTo>
                  <a:lnTo>
                    <a:pt x="347" y="575"/>
                  </a:lnTo>
                  <a:lnTo>
                    <a:pt x="355" y="565"/>
                  </a:lnTo>
                  <a:lnTo>
                    <a:pt x="362" y="556"/>
                  </a:lnTo>
                  <a:lnTo>
                    <a:pt x="365" y="570"/>
                  </a:lnTo>
                  <a:lnTo>
                    <a:pt x="370" y="584"/>
                  </a:lnTo>
                  <a:lnTo>
                    <a:pt x="374" y="598"/>
                  </a:lnTo>
                  <a:lnTo>
                    <a:pt x="381" y="609"/>
                  </a:lnTo>
                  <a:lnTo>
                    <a:pt x="388" y="618"/>
                  </a:lnTo>
                  <a:lnTo>
                    <a:pt x="396" y="629"/>
                  </a:lnTo>
                  <a:lnTo>
                    <a:pt x="402" y="633"/>
                  </a:lnTo>
                  <a:lnTo>
                    <a:pt x="414" y="637"/>
                  </a:lnTo>
                  <a:lnTo>
                    <a:pt x="425" y="633"/>
                  </a:lnTo>
                  <a:lnTo>
                    <a:pt x="436" y="627"/>
                  </a:lnTo>
                  <a:lnTo>
                    <a:pt x="445" y="618"/>
                  </a:lnTo>
                  <a:lnTo>
                    <a:pt x="453" y="609"/>
                  </a:lnTo>
                  <a:lnTo>
                    <a:pt x="460" y="598"/>
                  </a:lnTo>
                  <a:lnTo>
                    <a:pt x="465" y="587"/>
                  </a:lnTo>
                  <a:lnTo>
                    <a:pt x="470" y="577"/>
                  </a:lnTo>
                  <a:lnTo>
                    <a:pt x="472" y="572"/>
                  </a:lnTo>
                  <a:lnTo>
                    <a:pt x="478" y="582"/>
                  </a:lnTo>
                  <a:lnTo>
                    <a:pt x="484" y="592"/>
                  </a:lnTo>
                  <a:lnTo>
                    <a:pt x="490" y="604"/>
                  </a:lnTo>
                  <a:lnTo>
                    <a:pt x="498" y="613"/>
                  </a:lnTo>
                  <a:lnTo>
                    <a:pt x="510" y="620"/>
                  </a:lnTo>
                  <a:lnTo>
                    <a:pt x="521" y="628"/>
                  </a:lnTo>
                  <a:lnTo>
                    <a:pt x="531" y="633"/>
                  </a:lnTo>
                  <a:lnTo>
                    <a:pt x="541" y="633"/>
                  </a:lnTo>
                  <a:lnTo>
                    <a:pt x="551" y="633"/>
                  </a:lnTo>
                  <a:lnTo>
                    <a:pt x="557" y="624"/>
                  </a:lnTo>
                  <a:lnTo>
                    <a:pt x="565" y="615"/>
                  </a:lnTo>
                  <a:lnTo>
                    <a:pt x="569" y="604"/>
                  </a:lnTo>
                  <a:lnTo>
                    <a:pt x="571" y="591"/>
                  </a:lnTo>
                  <a:lnTo>
                    <a:pt x="571" y="577"/>
                  </a:lnTo>
                  <a:lnTo>
                    <a:pt x="569" y="566"/>
                  </a:lnTo>
                  <a:lnTo>
                    <a:pt x="565" y="556"/>
                  </a:lnTo>
                  <a:lnTo>
                    <a:pt x="565" y="562"/>
                  </a:lnTo>
                  <a:lnTo>
                    <a:pt x="572" y="568"/>
                  </a:lnTo>
                  <a:lnTo>
                    <a:pt x="577" y="572"/>
                  </a:lnTo>
                  <a:lnTo>
                    <a:pt x="580" y="577"/>
                  </a:lnTo>
                  <a:lnTo>
                    <a:pt x="585" y="585"/>
                  </a:lnTo>
                  <a:lnTo>
                    <a:pt x="597" y="596"/>
                  </a:lnTo>
                  <a:lnTo>
                    <a:pt x="605" y="603"/>
                  </a:lnTo>
                  <a:lnTo>
                    <a:pt x="612" y="606"/>
                  </a:lnTo>
                  <a:lnTo>
                    <a:pt x="617" y="610"/>
                  </a:lnTo>
                  <a:lnTo>
                    <a:pt x="623" y="613"/>
                  </a:lnTo>
                  <a:lnTo>
                    <a:pt x="629" y="616"/>
                  </a:lnTo>
                  <a:lnTo>
                    <a:pt x="633" y="618"/>
                  </a:lnTo>
                  <a:lnTo>
                    <a:pt x="640" y="620"/>
                  </a:lnTo>
                  <a:lnTo>
                    <a:pt x="645" y="620"/>
                  </a:lnTo>
                  <a:lnTo>
                    <a:pt x="653" y="616"/>
                  </a:lnTo>
                  <a:lnTo>
                    <a:pt x="656" y="606"/>
                  </a:lnTo>
                  <a:lnTo>
                    <a:pt x="660" y="596"/>
                  </a:lnTo>
                  <a:lnTo>
                    <a:pt x="660" y="580"/>
                  </a:lnTo>
                  <a:lnTo>
                    <a:pt x="656" y="566"/>
                  </a:lnTo>
                  <a:lnTo>
                    <a:pt x="653" y="551"/>
                  </a:lnTo>
                  <a:lnTo>
                    <a:pt x="645" y="537"/>
                  </a:lnTo>
                  <a:lnTo>
                    <a:pt x="640" y="523"/>
                  </a:lnTo>
                  <a:lnTo>
                    <a:pt x="649" y="528"/>
                  </a:lnTo>
                  <a:lnTo>
                    <a:pt x="656" y="537"/>
                  </a:lnTo>
                  <a:lnTo>
                    <a:pt x="665" y="539"/>
                  </a:lnTo>
                  <a:lnTo>
                    <a:pt x="674" y="544"/>
                  </a:lnTo>
                  <a:lnTo>
                    <a:pt x="679" y="549"/>
                  </a:lnTo>
                  <a:lnTo>
                    <a:pt x="686" y="553"/>
                  </a:lnTo>
                  <a:lnTo>
                    <a:pt x="694" y="558"/>
                  </a:lnTo>
                  <a:lnTo>
                    <a:pt x="699" y="561"/>
                  </a:lnTo>
                  <a:lnTo>
                    <a:pt x="706" y="563"/>
                  </a:lnTo>
                  <a:lnTo>
                    <a:pt x="712" y="565"/>
                  </a:lnTo>
                  <a:lnTo>
                    <a:pt x="716" y="568"/>
                  </a:lnTo>
                  <a:lnTo>
                    <a:pt x="720" y="568"/>
                  </a:lnTo>
                  <a:lnTo>
                    <a:pt x="726" y="568"/>
                  </a:lnTo>
                  <a:lnTo>
                    <a:pt x="728" y="568"/>
                  </a:lnTo>
                  <a:lnTo>
                    <a:pt x="732" y="568"/>
                  </a:lnTo>
                  <a:lnTo>
                    <a:pt x="735" y="568"/>
                  </a:lnTo>
                  <a:lnTo>
                    <a:pt x="740" y="563"/>
                  </a:lnTo>
                  <a:lnTo>
                    <a:pt x="742" y="553"/>
                  </a:lnTo>
                  <a:lnTo>
                    <a:pt x="738" y="543"/>
                  </a:lnTo>
                  <a:lnTo>
                    <a:pt x="735" y="528"/>
                  </a:lnTo>
                  <a:lnTo>
                    <a:pt x="728" y="515"/>
                  </a:lnTo>
                  <a:lnTo>
                    <a:pt x="719" y="501"/>
                  </a:lnTo>
                  <a:lnTo>
                    <a:pt x="710" y="490"/>
                  </a:lnTo>
                  <a:lnTo>
                    <a:pt x="698" y="480"/>
                  </a:lnTo>
                  <a:lnTo>
                    <a:pt x="706" y="485"/>
                  </a:lnTo>
                  <a:lnTo>
                    <a:pt x="712" y="486"/>
                  </a:lnTo>
                  <a:lnTo>
                    <a:pt x="720" y="490"/>
                  </a:lnTo>
                  <a:lnTo>
                    <a:pt x="730" y="492"/>
                  </a:lnTo>
                  <a:lnTo>
                    <a:pt x="738" y="492"/>
                  </a:lnTo>
                  <a:lnTo>
                    <a:pt x="747" y="495"/>
                  </a:lnTo>
                  <a:lnTo>
                    <a:pt x="755" y="495"/>
                  </a:lnTo>
                  <a:lnTo>
                    <a:pt x="772" y="495"/>
                  </a:lnTo>
                  <a:lnTo>
                    <a:pt x="778" y="495"/>
                  </a:lnTo>
                  <a:lnTo>
                    <a:pt x="786" y="495"/>
                  </a:lnTo>
                  <a:lnTo>
                    <a:pt x="792" y="492"/>
                  </a:lnTo>
                  <a:lnTo>
                    <a:pt x="796" y="492"/>
                  </a:lnTo>
                  <a:lnTo>
                    <a:pt x="799" y="492"/>
                  </a:lnTo>
                  <a:lnTo>
                    <a:pt x="802" y="490"/>
                  </a:lnTo>
                  <a:lnTo>
                    <a:pt x="803" y="490"/>
                  </a:lnTo>
                  <a:lnTo>
                    <a:pt x="803" y="480"/>
                  </a:lnTo>
                  <a:lnTo>
                    <a:pt x="799" y="476"/>
                  </a:lnTo>
                  <a:lnTo>
                    <a:pt x="795" y="468"/>
                  </a:lnTo>
                  <a:lnTo>
                    <a:pt x="790" y="462"/>
                  </a:lnTo>
                  <a:lnTo>
                    <a:pt x="782" y="455"/>
                  </a:lnTo>
                  <a:lnTo>
                    <a:pt x="775" y="449"/>
                  </a:lnTo>
                  <a:lnTo>
                    <a:pt x="764" y="444"/>
                  </a:lnTo>
                  <a:lnTo>
                    <a:pt x="772" y="444"/>
                  </a:lnTo>
                  <a:lnTo>
                    <a:pt x="782" y="444"/>
                  </a:lnTo>
                  <a:lnTo>
                    <a:pt x="792" y="444"/>
                  </a:lnTo>
                  <a:lnTo>
                    <a:pt x="803" y="447"/>
                  </a:lnTo>
                  <a:lnTo>
                    <a:pt x="813" y="444"/>
                  </a:lnTo>
                  <a:lnTo>
                    <a:pt x="822" y="444"/>
                  </a:lnTo>
                  <a:lnTo>
                    <a:pt x="827" y="444"/>
                  </a:lnTo>
                  <a:lnTo>
                    <a:pt x="834" y="438"/>
                  </a:lnTo>
                  <a:lnTo>
                    <a:pt x="830" y="433"/>
                  </a:lnTo>
                  <a:lnTo>
                    <a:pt x="827" y="427"/>
                  </a:lnTo>
                  <a:lnTo>
                    <a:pt x="819" y="422"/>
                  </a:lnTo>
                  <a:lnTo>
                    <a:pt x="810" y="414"/>
                  </a:lnTo>
                  <a:lnTo>
                    <a:pt x="802" y="406"/>
                  </a:lnTo>
                  <a:lnTo>
                    <a:pt x="792" y="403"/>
                  </a:lnTo>
                  <a:lnTo>
                    <a:pt x="782" y="398"/>
                  </a:lnTo>
                  <a:lnTo>
                    <a:pt x="775" y="394"/>
                  </a:lnTo>
                  <a:lnTo>
                    <a:pt x="784" y="394"/>
                  </a:lnTo>
                  <a:lnTo>
                    <a:pt x="795" y="391"/>
                  </a:lnTo>
                  <a:lnTo>
                    <a:pt x="804" y="389"/>
                  </a:lnTo>
                  <a:lnTo>
                    <a:pt x="817" y="389"/>
                  </a:lnTo>
                  <a:lnTo>
                    <a:pt x="825" y="385"/>
                  </a:lnTo>
                  <a:lnTo>
                    <a:pt x="834" y="384"/>
                  </a:lnTo>
                  <a:lnTo>
                    <a:pt x="841" y="381"/>
                  </a:lnTo>
                  <a:lnTo>
                    <a:pt x="845" y="376"/>
                  </a:lnTo>
                  <a:lnTo>
                    <a:pt x="845" y="374"/>
                  </a:lnTo>
                  <a:lnTo>
                    <a:pt x="842" y="372"/>
                  </a:lnTo>
                  <a:lnTo>
                    <a:pt x="842" y="370"/>
                  </a:lnTo>
                  <a:lnTo>
                    <a:pt x="839" y="366"/>
                  </a:lnTo>
                  <a:lnTo>
                    <a:pt x="834" y="363"/>
                  </a:lnTo>
                  <a:lnTo>
                    <a:pt x="827" y="362"/>
                  </a:lnTo>
                  <a:lnTo>
                    <a:pt x="822" y="360"/>
                  </a:lnTo>
                  <a:lnTo>
                    <a:pt x="817" y="357"/>
                  </a:lnTo>
                  <a:lnTo>
                    <a:pt x="810" y="356"/>
                  </a:lnTo>
                  <a:lnTo>
                    <a:pt x="802" y="353"/>
                  </a:lnTo>
                  <a:lnTo>
                    <a:pt x="792" y="351"/>
                  </a:lnTo>
                  <a:lnTo>
                    <a:pt x="784" y="348"/>
                  </a:lnTo>
                  <a:lnTo>
                    <a:pt x="775" y="347"/>
                  </a:lnTo>
                  <a:lnTo>
                    <a:pt x="764" y="346"/>
                  </a:lnTo>
                  <a:lnTo>
                    <a:pt x="755" y="344"/>
                  </a:lnTo>
                  <a:lnTo>
                    <a:pt x="746" y="344"/>
                  </a:lnTo>
                  <a:lnTo>
                    <a:pt x="750" y="343"/>
                  </a:lnTo>
                  <a:lnTo>
                    <a:pt x="752" y="343"/>
                  </a:lnTo>
                  <a:lnTo>
                    <a:pt x="758" y="341"/>
                  </a:lnTo>
                  <a:lnTo>
                    <a:pt x="764" y="341"/>
                  </a:lnTo>
                  <a:lnTo>
                    <a:pt x="774" y="337"/>
                  </a:lnTo>
                  <a:lnTo>
                    <a:pt x="780" y="336"/>
                  </a:lnTo>
                  <a:lnTo>
                    <a:pt x="790" y="333"/>
                  </a:lnTo>
                  <a:lnTo>
                    <a:pt x="799" y="332"/>
                  </a:lnTo>
                  <a:lnTo>
                    <a:pt x="806" y="328"/>
                  </a:lnTo>
                  <a:lnTo>
                    <a:pt x="815" y="324"/>
                  </a:lnTo>
                  <a:lnTo>
                    <a:pt x="822" y="322"/>
                  </a:lnTo>
                  <a:lnTo>
                    <a:pt x="827" y="319"/>
                  </a:lnTo>
                  <a:lnTo>
                    <a:pt x="834" y="318"/>
                  </a:lnTo>
                  <a:lnTo>
                    <a:pt x="839" y="315"/>
                  </a:lnTo>
                  <a:lnTo>
                    <a:pt x="841" y="313"/>
                  </a:lnTo>
                  <a:lnTo>
                    <a:pt x="841" y="309"/>
                  </a:lnTo>
                  <a:lnTo>
                    <a:pt x="839" y="305"/>
                  </a:lnTo>
                  <a:lnTo>
                    <a:pt x="834" y="300"/>
                  </a:lnTo>
                  <a:lnTo>
                    <a:pt x="827" y="298"/>
                  </a:lnTo>
                  <a:lnTo>
                    <a:pt x="825" y="296"/>
                  </a:lnTo>
                  <a:lnTo>
                    <a:pt x="817" y="294"/>
                  </a:lnTo>
                  <a:lnTo>
                    <a:pt x="810" y="291"/>
                  </a:lnTo>
                  <a:lnTo>
                    <a:pt x="803" y="291"/>
                  </a:lnTo>
                  <a:lnTo>
                    <a:pt x="796" y="289"/>
                  </a:lnTo>
                  <a:lnTo>
                    <a:pt x="790" y="289"/>
                  </a:lnTo>
                  <a:lnTo>
                    <a:pt x="784" y="286"/>
                  </a:lnTo>
                  <a:lnTo>
                    <a:pt x="775" y="286"/>
                  </a:lnTo>
                  <a:lnTo>
                    <a:pt x="770" y="284"/>
                  </a:lnTo>
                  <a:lnTo>
                    <a:pt x="750" y="284"/>
                  </a:lnTo>
                  <a:lnTo>
                    <a:pt x="760" y="279"/>
                  </a:lnTo>
                  <a:lnTo>
                    <a:pt x="774" y="274"/>
                  </a:lnTo>
                  <a:lnTo>
                    <a:pt x="784" y="269"/>
                  </a:lnTo>
                  <a:lnTo>
                    <a:pt x="792" y="260"/>
                  </a:lnTo>
                  <a:lnTo>
                    <a:pt x="799" y="253"/>
                  </a:lnTo>
                  <a:lnTo>
                    <a:pt x="804" y="246"/>
                  </a:lnTo>
                  <a:lnTo>
                    <a:pt x="806" y="239"/>
                  </a:lnTo>
                  <a:lnTo>
                    <a:pt x="806" y="234"/>
                  </a:lnTo>
                  <a:lnTo>
                    <a:pt x="803" y="233"/>
                  </a:lnTo>
                  <a:lnTo>
                    <a:pt x="799" y="231"/>
                  </a:lnTo>
                  <a:lnTo>
                    <a:pt x="795" y="229"/>
                  </a:lnTo>
                  <a:lnTo>
                    <a:pt x="790" y="229"/>
                  </a:lnTo>
                  <a:lnTo>
                    <a:pt x="782" y="227"/>
                  </a:lnTo>
                  <a:lnTo>
                    <a:pt x="775" y="227"/>
                  </a:lnTo>
                  <a:lnTo>
                    <a:pt x="767" y="225"/>
                  </a:lnTo>
                  <a:lnTo>
                    <a:pt x="758" y="223"/>
                  </a:lnTo>
                  <a:lnTo>
                    <a:pt x="750" y="223"/>
                  </a:lnTo>
                  <a:lnTo>
                    <a:pt x="742" y="223"/>
                  </a:lnTo>
                  <a:lnTo>
                    <a:pt x="704" y="223"/>
                  </a:lnTo>
                  <a:lnTo>
                    <a:pt x="712" y="218"/>
                  </a:lnTo>
                  <a:lnTo>
                    <a:pt x="724" y="209"/>
                  </a:lnTo>
                  <a:lnTo>
                    <a:pt x="735" y="199"/>
                  </a:lnTo>
                  <a:lnTo>
                    <a:pt x="750" y="189"/>
                  </a:lnTo>
                  <a:lnTo>
                    <a:pt x="758" y="179"/>
                  </a:lnTo>
                  <a:lnTo>
                    <a:pt x="764" y="169"/>
                  </a:lnTo>
                  <a:lnTo>
                    <a:pt x="770" y="157"/>
                  </a:lnTo>
                  <a:lnTo>
                    <a:pt x="767" y="152"/>
                  </a:lnTo>
                  <a:lnTo>
                    <a:pt x="760" y="147"/>
                  </a:lnTo>
                  <a:lnTo>
                    <a:pt x="758" y="143"/>
                  </a:lnTo>
                  <a:lnTo>
                    <a:pt x="752" y="143"/>
                  </a:lnTo>
                  <a:lnTo>
                    <a:pt x="746" y="143"/>
                  </a:lnTo>
                  <a:lnTo>
                    <a:pt x="738" y="142"/>
                  </a:lnTo>
                  <a:lnTo>
                    <a:pt x="730" y="143"/>
                  </a:lnTo>
                  <a:lnTo>
                    <a:pt x="720" y="143"/>
                  </a:lnTo>
                  <a:lnTo>
                    <a:pt x="712" y="143"/>
                  </a:lnTo>
                  <a:lnTo>
                    <a:pt x="706" y="147"/>
                  </a:lnTo>
                  <a:lnTo>
                    <a:pt x="695" y="150"/>
                  </a:lnTo>
                  <a:lnTo>
                    <a:pt x="686" y="152"/>
                  </a:lnTo>
                  <a:lnTo>
                    <a:pt x="678" y="152"/>
                  </a:lnTo>
                  <a:lnTo>
                    <a:pt x="670" y="157"/>
                  </a:lnTo>
                  <a:lnTo>
                    <a:pt x="663" y="160"/>
                  </a:lnTo>
                  <a:lnTo>
                    <a:pt x="655" y="163"/>
                  </a:lnTo>
                  <a:lnTo>
                    <a:pt x="656" y="155"/>
                  </a:lnTo>
                  <a:lnTo>
                    <a:pt x="657" y="143"/>
                  </a:lnTo>
                  <a:lnTo>
                    <a:pt x="660" y="133"/>
                  </a:lnTo>
                  <a:lnTo>
                    <a:pt x="663" y="120"/>
                  </a:lnTo>
                  <a:lnTo>
                    <a:pt x="665" y="112"/>
                  </a:lnTo>
                  <a:lnTo>
                    <a:pt x="665" y="100"/>
                  </a:lnTo>
                  <a:lnTo>
                    <a:pt x="663" y="93"/>
                  </a:lnTo>
                  <a:lnTo>
                    <a:pt x="653" y="84"/>
                  </a:lnTo>
                  <a:lnTo>
                    <a:pt x="645" y="84"/>
                  </a:lnTo>
                  <a:lnTo>
                    <a:pt x="640" y="86"/>
                  </a:lnTo>
                  <a:lnTo>
                    <a:pt x="635" y="86"/>
                  </a:lnTo>
                  <a:lnTo>
                    <a:pt x="629" y="90"/>
                  </a:lnTo>
                  <a:lnTo>
                    <a:pt x="623" y="93"/>
                  </a:lnTo>
                  <a:lnTo>
                    <a:pt x="615" y="98"/>
                  </a:lnTo>
                  <a:lnTo>
                    <a:pt x="609" y="100"/>
                  </a:lnTo>
                  <a:lnTo>
                    <a:pt x="600" y="105"/>
                  </a:lnTo>
                  <a:lnTo>
                    <a:pt x="593" y="112"/>
                  </a:lnTo>
                  <a:lnTo>
                    <a:pt x="585" y="114"/>
                  </a:lnTo>
                  <a:lnTo>
                    <a:pt x="579" y="118"/>
                  </a:lnTo>
                  <a:lnTo>
                    <a:pt x="569" y="128"/>
                  </a:lnTo>
                  <a:lnTo>
                    <a:pt x="565" y="131"/>
                  </a:lnTo>
                  <a:lnTo>
                    <a:pt x="561" y="136"/>
                  </a:lnTo>
                  <a:lnTo>
                    <a:pt x="565" y="120"/>
                  </a:lnTo>
                  <a:lnTo>
                    <a:pt x="565" y="107"/>
                  </a:lnTo>
                  <a:lnTo>
                    <a:pt x="568" y="91"/>
                  </a:lnTo>
                  <a:lnTo>
                    <a:pt x="565" y="75"/>
                  </a:lnTo>
                  <a:lnTo>
                    <a:pt x="565" y="62"/>
                  </a:lnTo>
                  <a:lnTo>
                    <a:pt x="561" y="51"/>
                  </a:lnTo>
                  <a:lnTo>
                    <a:pt x="557" y="42"/>
                  </a:lnTo>
                  <a:lnTo>
                    <a:pt x="551" y="36"/>
                  </a:lnTo>
                  <a:lnTo>
                    <a:pt x="541" y="36"/>
                  </a:lnTo>
                  <a:lnTo>
                    <a:pt x="531" y="37"/>
                  </a:lnTo>
                  <a:lnTo>
                    <a:pt x="518" y="42"/>
                  </a:lnTo>
                  <a:lnTo>
                    <a:pt x="506" y="48"/>
                  </a:lnTo>
                  <a:lnTo>
                    <a:pt x="493" y="53"/>
                  </a:lnTo>
                  <a:lnTo>
                    <a:pt x="485" y="61"/>
                  </a:lnTo>
                  <a:lnTo>
                    <a:pt x="476" y="67"/>
                  </a:lnTo>
                  <a:lnTo>
                    <a:pt x="472" y="70"/>
                  </a:lnTo>
                  <a:lnTo>
                    <a:pt x="472" y="56"/>
                  </a:lnTo>
                  <a:lnTo>
                    <a:pt x="466" y="45"/>
                  </a:lnTo>
                  <a:lnTo>
                    <a:pt x="462" y="34"/>
                  </a:lnTo>
                  <a:lnTo>
                    <a:pt x="457" y="24"/>
                  </a:lnTo>
                  <a:lnTo>
                    <a:pt x="450" y="15"/>
                  </a:lnTo>
                  <a:lnTo>
                    <a:pt x="441" y="8"/>
                  </a:lnTo>
                  <a:lnTo>
                    <a:pt x="430" y="2"/>
                  </a:lnTo>
                  <a:lnTo>
                    <a:pt x="420" y="0"/>
                  </a:lnTo>
                  <a:lnTo>
                    <a:pt x="409" y="4"/>
                  </a:lnTo>
                  <a:lnTo>
                    <a:pt x="401" y="8"/>
                  </a:lnTo>
                  <a:lnTo>
                    <a:pt x="394" y="15"/>
                  </a:lnTo>
                  <a:lnTo>
                    <a:pt x="388" y="24"/>
                  </a:lnTo>
                  <a:lnTo>
                    <a:pt x="382" y="34"/>
                  </a:lnTo>
                  <a:lnTo>
                    <a:pt x="380" y="46"/>
                  </a:lnTo>
                  <a:lnTo>
                    <a:pt x="375" y="58"/>
                  </a:lnTo>
                  <a:lnTo>
                    <a:pt x="370" y="56"/>
                  </a:lnTo>
                  <a:lnTo>
                    <a:pt x="362" y="51"/>
                  </a:lnTo>
                  <a:lnTo>
                    <a:pt x="355" y="43"/>
                  </a:lnTo>
                  <a:lnTo>
                    <a:pt x="346" y="37"/>
                  </a:lnTo>
                  <a:lnTo>
                    <a:pt x="337" y="32"/>
                  </a:lnTo>
                  <a:lnTo>
                    <a:pt x="326" y="28"/>
                  </a:lnTo>
                  <a:lnTo>
                    <a:pt x="318" y="27"/>
                  </a:lnTo>
                  <a:lnTo>
                    <a:pt x="310" y="27"/>
                  </a:lnTo>
                  <a:lnTo>
                    <a:pt x="306" y="28"/>
                  </a:lnTo>
                  <a:lnTo>
                    <a:pt x="302" y="34"/>
                  </a:lnTo>
                  <a:lnTo>
                    <a:pt x="302" y="46"/>
                  </a:lnTo>
                  <a:lnTo>
                    <a:pt x="306" y="58"/>
                  </a:lnTo>
                  <a:lnTo>
                    <a:pt x="310" y="72"/>
                  </a:lnTo>
                  <a:lnTo>
                    <a:pt x="315" y="88"/>
                  </a:lnTo>
                  <a:lnTo>
                    <a:pt x="319" y="103"/>
                  </a:lnTo>
                  <a:lnTo>
                    <a:pt x="326" y="114"/>
                  </a:lnTo>
                  <a:lnTo>
                    <a:pt x="321" y="112"/>
                  </a:lnTo>
                  <a:lnTo>
                    <a:pt x="315" y="107"/>
                  </a:lnTo>
                  <a:lnTo>
                    <a:pt x="309" y="103"/>
                  </a:lnTo>
                  <a:lnTo>
                    <a:pt x="301" y="98"/>
                  </a:lnTo>
                  <a:lnTo>
                    <a:pt x="294" y="91"/>
                  </a:lnTo>
                  <a:lnTo>
                    <a:pt x="286" y="84"/>
                  </a:lnTo>
                  <a:lnTo>
                    <a:pt x="278" y="79"/>
                  </a:lnTo>
                  <a:lnTo>
                    <a:pt x="269" y="72"/>
                  </a:lnTo>
                  <a:lnTo>
                    <a:pt x="261" y="69"/>
                  </a:lnTo>
                  <a:lnTo>
                    <a:pt x="251" y="65"/>
                  </a:lnTo>
                  <a:lnTo>
                    <a:pt x="245" y="60"/>
                  </a:lnTo>
                  <a:lnTo>
                    <a:pt x="235" y="56"/>
                  </a:lnTo>
                  <a:lnTo>
                    <a:pt x="228" y="53"/>
                  </a:lnTo>
                  <a:lnTo>
                    <a:pt x="223" y="53"/>
                  </a:lnTo>
                  <a:lnTo>
                    <a:pt x="215" y="51"/>
                  </a:lnTo>
                  <a:lnTo>
                    <a:pt x="211" y="53"/>
                  </a:lnTo>
                  <a:lnTo>
                    <a:pt x="204" y="58"/>
                  </a:lnTo>
                  <a:lnTo>
                    <a:pt x="200" y="65"/>
                  </a:lnTo>
                  <a:lnTo>
                    <a:pt x="200" y="72"/>
                  </a:lnTo>
                  <a:lnTo>
                    <a:pt x="206" y="82"/>
                  </a:lnTo>
                  <a:lnTo>
                    <a:pt x="211" y="91"/>
                  </a:lnTo>
                  <a:lnTo>
                    <a:pt x="218" y="103"/>
                  </a:lnTo>
                  <a:lnTo>
                    <a:pt x="223" y="112"/>
                  </a:lnTo>
                  <a:lnTo>
                    <a:pt x="227" y="118"/>
                  </a:lnTo>
                  <a:lnTo>
                    <a:pt x="223" y="114"/>
                  </a:lnTo>
                  <a:lnTo>
                    <a:pt x="220" y="112"/>
                  </a:lnTo>
                  <a:lnTo>
                    <a:pt x="211" y="103"/>
                  </a:lnTo>
                  <a:lnTo>
                    <a:pt x="204" y="100"/>
                  </a:lnTo>
                  <a:lnTo>
                    <a:pt x="198" y="98"/>
                  </a:lnTo>
                  <a:lnTo>
                    <a:pt x="191" y="93"/>
                  </a:lnTo>
                  <a:lnTo>
                    <a:pt x="186" y="90"/>
                  </a:lnTo>
                  <a:lnTo>
                    <a:pt x="176" y="86"/>
                  </a:lnTo>
                  <a:lnTo>
                    <a:pt x="172" y="84"/>
                  </a:lnTo>
                  <a:lnTo>
                    <a:pt x="166" y="82"/>
                  </a:lnTo>
                  <a:lnTo>
                    <a:pt x="159" y="82"/>
                  </a:lnTo>
                  <a:lnTo>
                    <a:pt x="155" y="81"/>
                  </a:lnTo>
                  <a:lnTo>
                    <a:pt x="151" y="82"/>
                  </a:lnTo>
                  <a:lnTo>
                    <a:pt x="146" y="82"/>
                  </a:lnTo>
                  <a:lnTo>
                    <a:pt x="143" y="84"/>
                  </a:lnTo>
                  <a:lnTo>
                    <a:pt x="140" y="91"/>
                  </a:lnTo>
                  <a:lnTo>
                    <a:pt x="143" y="100"/>
                  </a:lnTo>
                  <a:lnTo>
                    <a:pt x="148" y="112"/>
                  </a:lnTo>
                  <a:lnTo>
                    <a:pt x="155" y="122"/>
                  </a:lnTo>
                  <a:lnTo>
                    <a:pt x="166" y="133"/>
                  </a:lnTo>
                  <a:lnTo>
                    <a:pt x="172" y="143"/>
                  </a:lnTo>
                  <a:lnTo>
                    <a:pt x="180" y="152"/>
                  </a:lnTo>
                  <a:lnTo>
                    <a:pt x="186" y="160"/>
                  </a:lnTo>
                  <a:lnTo>
                    <a:pt x="176" y="155"/>
                  </a:lnTo>
                  <a:lnTo>
                    <a:pt x="170" y="152"/>
                  </a:lnTo>
                  <a:lnTo>
                    <a:pt x="160" y="147"/>
                  </a:lnTo>
                  <a:lnTo>
                    <a:pt x="151" y="142"/>
                  </a:lnTo>
                  <a:lnTo>
                    <a:pt x="142" y="138"/>
                  </a:lnTo>
                  <a:lnTo>
                    <a:pt x="132" y="133"/>
                  </a:lnTo>
                  <a:lnTo>
                    <a:pt x="122" y="131"/>
                  </a:lnTo>
                  <a:lnTo>
                    <a:pt x="111" y="127"/>
                  </a:lnTo>
                  <a:lnTo>
                    <a:pt x="103" y="124"/>
                  </a:lnTo>
                  <a:lnTo>
                    <a:pt x="96" y="122"/>
                  </a:lnTo>
                  <a:lnTo>
                    <a:pt x="88" y="120"/>
                  </a:lnTo>
                  <a:lnTo>
                    <a:pt x="80" y="119"/>
                  </a:lnTo>
                  <a:lnTo>
                    <a:pt x="73" y="118"/>
                  </a:lnTo>
                  <a:lnTo>
                    <a:pt x="68" y="119"/>
                  </a:lnTo>
                  <a:lnTo>
                    <a:pt x="65" y="120"/>
                  </a:lnTo>
                  <a:lnTo>
                    <a:pt x="64" y="122"/>
                  </a:lnTo>
                  <a:lnTo>
                    <a:pt x="64" y="129"/>
                  </a:lnTo>
                  <a:lnTo>
                    <a:pt x="68" y="138"/>
                  </a:lnTo>
                  <a:lnTo>
                    <a:pt x="76" y="151"/>
                  </a:lnTo>
                  <a:lnTo>
                    <a:pt x="85" y="162"/>
                  </a:lnTo>
                  <a:lnTo>
                    <a:pt x="96" y="174"/>
                  </a:lnTo>
                  <a:lnTo>
                    <a:pt x="111" y="188"/>
                  </a:lnTo>
                  <a:lnTo>
                    <a:pt x="122" y="195"/>
                  </a:lnTo>
                  <a:lnTo>
                    <a:pt x="132" y="204"/>
                  </a:lnTo>
                  <a:close/>
                </a:path>
              </a:pathLst>
            </a:custGeom>
            <a:solidFill>
              <a:srgbClr val="FFFF8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GB" sz="1349"/>
            </a:p>
          </p:txBody>
        </p:sp>
        <p:sp>
          <p:nvSpPr>
            <p:cNvPr id="49" name="Freeform 21">
              <a:extLst>
                <a:ext uri="{FF2B5EF4-FFF2-40B4-BE49-F238E27FC236}">
                  <a16:creationId xmlns:a16="http://schemas.microsoft.com/office/drawing/2014/main" id="{FD7A0718-F7F8-423D-9DB0-F3E33B34023E}"/>
                </a:ext>
              </a:extLst>
            </p:cNvPr>
            <p:cNvSpPr>
              <a:spLocks/>
            </p:cNvSpPr>
            <p:nvPr/>
          </p:nvSpPr>
          <p:spPr bwMode="auto">
            <a:xfrm>
              <a:off x="-82377" y="5819765"/>
              <a:ext cx="275585" cy="213754"/>
            </a:xfrm>
            <a:custGeom>
              <a:avLst/>
              <a:gdLst>
                <a:gd name="T0" fmla="*/ 226 w 553"/>
                <a:gd name="T1" fmla="*/ 66 h 390"/>
                <a:gd name="T2" fmla="*/ 251 w 553"/>
                <a:gd name="T3" fmla="*/ 79 h 390"/>
                <a:gd name="T4" fmla="*/ 263 w 553"/>
                <a:gd name="T5" fmla="*/ 72 h 390"/>
                <a:gd name="T6" fmla="*/ 279 w 553"/>
                <a:gd name="T7" fmla="*/ 76 h 390"/>
                <a:gd name="T8" fmla="*/ 298 w 553"/>
                <a:gd name="T9" fmla="*/ 76 h 390"/>
                <a:gd name="T10" fmla="*/ 346 w 553"/>
                <a:gd name="T11" fmla="*/ 22 h 390"/>
                <a:gd name="T12" fmla="*/ 323 w 553"/>
                <a:gd name="T13" fmla="*/ 80 h 390"/>
                <a:gd name="T14" fmla="*/ 334 w 553"/>
                <a:gd name="T15" fmla="*/ 94 h 390"/>
                <a:gd name="T16" fmla="*/ 364 w 553"/>
                <a:gd name="T17" fmla="*/ 79 h 390"/>
                <a:gd name="T18" fmla="*/ 353 w 553"/>
                <a:gd name="T19" fmla="*/ 96 h 390"/>
                <a:gd name="T20" fmla="*/ 366 w 553"/>
                <a:gd name="T21" fmla="*/ 110 h 390"/>
                <a:gd name="T22" fmla="*/ 381 w 553"/>
                <a:gd name="T23" fmla="*/ 119 h 390"/>
                <a:gd name="T24" fmla="*/ 392 w 553"/>
                <a:gd name="T25" fmla="*/ 132 h 390"/>
                <a:gd name="T26" fmla="*/ 401 w 553"/>
                <a:gd name="T27" fmla="*/ 148 h 390"/>
                <a:gd name="T28" fmla="*/ 453 w 553"/>
                <a:gd name="T29" fmla="*/ 141 h 390"/>
                <a:gd name="T30" fmla="*/ 528 w 553"/>
                <a:gd name="T31" fmla="*/ 129 h 390"/>
                <a:gd name="T32" fmla="*/ 504 w 553"/>
                <a:gd name="T33" fmla="*/ 134 h 390"/>
                <a:gd name="T34" fmla="*/ 438 w 553"/>
                <a:gd name="T35" fmla="*/ 148 h 390"/>
                <a:gd name="T36" fmla="*/ 410 w 553"/>
                <a:gd name="T37" fmla="*/ 167 h 390"/>
                <a:gd name="T38" fmla="*/ 450 w 553"/>
                <a:gd name="T39" fmla="*/ 179 h 390"/>
                <a:gd name="T40" fmla="*/ 470 w 553"/>
                <a:gd name="T41" fmla="*/ 184 h 390"/>
                <a:gd name="T42" fmla="*/ 418 w 553"/>
                <a:gd name="T43" fmla="*/ 187 h 390"/>
                <a:gd name="T44" fmla="*/ 405 w 553"/>
                <a:gd name="T45" fmla="*/ 208 h 390"/>
                <a:gd name="T46" fmla="*/ 402 w 553"/>
                <a:gd name="T47" fmla="*/ 227 h 390"/>
                <a:gd name="T48" fmla="*/ 386 w 553"/>
                <a:gd name="T49" fmla="*/ 234 h 390"/>
                <a:gd name="T50" fmla="*/ 401 w 553"/>
                <a:gd name="T51" fmla="*/ 252 h 390"/>
                <a:gd name="T52" fmla="*/ 381 w 553"/>
                <a:gd name="T53" fmla="*/ 246 h 390"/>
                <a:gd name="T54" fmla="*/ 364 w 553"/>
                <a:gd name="T55" fmla="*/ 248 h 390"/>
                <a:gd name="T56" fmla="*/ 369 w 553"/>
                <a:gd name="T57" fmla="*/ 270 h 390"/>
                <a:gd name="T58" fmla="*/ 425 w 553"/>
                <a:gd name="T59" fmla="*/ 335 h 390"/>
                <a:gd name="T60" fmla="*/ 390 w 553"/>
                <a:gd name="T61" fmla="*/ 303 h 390"/>
                <a:gd name="T62" fmla="*/ 346 w 553"/>
                <a:gd name="T63" fmla="*/ 262 h 390"/>
                <a:gd name="T64" fmla="*/ 333 w 553"/>
                <a:gd name="T65" fmla="*/ 281 h 390"/>
                <a:gd name="T66" fmla="*/ 361 w 553"/>
                <a:gd name="T67" fmla="*/ 360 h 390"/>
                <a:gd name="T68" fmla="*/ 305 w 553"/>
                <a:gd name="T69" fmla="*/ 265 h 390"/>
                <a:gd name="T70" fmla="*/ 273 w 553"/>
                <a:gd name="T71" fmla="*/ 295 h 390"/>
                <a:gd name="T72" fmla="*/ 258 w 553"/>
                <a:gd name="T73" fmla="*/ 265 h 390"/>
                <a:gd name="T74" fmla="*/ 237 w 553"/>
                <a:gd name="T75" fmla="*/ 258 h 390"/>
                <a:gd name="T76" fmla="*/ 210 w 553"/>
                <a:gd name="T77" fmla="*/ 298 h 390"/>
                <a:gd name="T78" fmla="*/ 195 w 553"/>
                <a:gd name="T79" fmla="*/ 335 h 390"/>
                <a:gd name="T80" fmla="*/ 213 w 553"/>
                <a:gd name="T81" fmla="*/ 247 h 390"/>
                <a:gd name="T82" fmla="*/ 147 w 553"/>
                <a:gd name="T83" fmla="*/ 295 h 390"/>
                <a:gd name="T84" fmla="*/ 175 w 553"/>
                <a:gd name="T85" fmla="*/ 252 h 390"/>
                <a:gd name="T86" fmla="*/ 180 w 553"/>
                <a:gd name="T87" fmla="*/ 228 h 390"/>
                <a:gd name="T88" fmla="*/ 168 w 553"/>
                <a:gd name="T89" fmla="*/ 215 h 390"/>
                <a:gd name="T90" fmla="*/ 136 w 553"/>
                <a:gd name="T91" fmla="*/ 211 h 390"/>
                <a:gd name="T92" fmla="*/ 64 w 553"/>
                <a:gd name="T93" fmla="*/ 227 h 390"/>
                <a:gd name="T94" fmla="*/ 33 w 553"/>
                <a:gd name="T95" fmla="*/ 234 h 390"/>
                <a:gd name="T96" fmla="*/ 112 w 553"/>
                <a:gd name="T97" fmla="*/ 209 h 390"/>
                <a:gd name="T98" fmla="*/ 156 w 553"/>
                <a:gd name="T99" fmla="*/ 190 h 390"/>
                <a:gd name="T100" fmla="*/ 139 w 553"/>
                <a:gd name="T101" fmla="*/ 165 h 390"/>
                <a:gd name="T102" fmla="*/ 104 w 553"/>
                <a:gd name="T103" fmla="*/ 161 h 390"/>
                <a:gd name="T104" fmla="*/ 146 w 553"/>
                <a:gd name="T105" fmla="*/ 152 h 390"/>
                <a:gd name="T106" fmla="*/ 155 w 553"/>
                <a:gd name="T107" fmla="*/ 139 h 390"/>
                <a:gd name="T108" fmla="*/ 158 w 553"/>
                <a:gd name="T109" fmla="*/ 122 h 390"/>
                <a:gd name="T110" fmla="*/ 130 w 553"/>
                <a:gd name="T111" fmla="*/ 100 h 390"/>
                <a:gd name="T112" fmla="*/ 78 w 553"/>
                <a:gd name="T113" fmla="*/ 61 h 390"/>
                <a:gd name="T114" fmla="*/ 88 w 553"/>
                <a:gd name="T115" fmla="*/ 68 h 390"/>
                <a:gd name="T116" fmla="*/ 139 w 553"/>
                <a:gd name="T117" fmla="*/ 96 h 390"/>
                <a:gd name="T118" fmla="*/ 178 w 553"/>
                <a:gd name="T119" fmla="*/ 104 h 390"/>
                <a:gd name="T120" fmla="*/ 184 w 553"/>
                <a:gd name="T121" fmla="*/ 94 h 390"/>
                <a:gd name="T122" fmla="*/ 206 w 553"/>
                <a:gd name="T123" fmla="*/ 89 h 390"/>
                <a:gd name="T124" fmla="*/ 164 w 553"/>
                <a:gd name="T125" fmla="*/ 0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553" h="390">
                  <a:moveTo>
                    <a:pt x="164" y="0"/>
                  </a:moveTo>
                  <a:lnTo>
                    <a:pt x="178" y="17"/>
                  </a:lnTo>
                  <a:lnTo>
                    <a:pt x="194" y="33"/>
                  </a:lnTo>
                  <a:lnTo>
                    <a:pt x="206" y="47"/>
                  </a:lnTo>
                  <a:lnTo>
                    <a:pt x="214" y="58"/>
                  </a:lnTo>
                  <a:lnTo>
                    <a:pt x="226" y="66"/>
                  </a:lnTo>
                  <a:lnTo>
                    <a:pt x="235" y="74"/>
                  </a:lnTo>
                  <a:lnTo>
                    <a:pt x="241" y="79"/>
                  </a:lnTo>
                  <a:lnTo>
                    <a:pt x="245" y="80"/>
                  </a:lnTo>
                  <a:lnTo>
                    <a:pt x="249" y="80"/>
                  </a:lnTo>
                  <a:lnTo>
                    <a:pt x="249" y="79"/>
                  </a:lnTo>
                  <a:lnTo>
                    <a:pt x="251" y="79"/>
                  </a:lnTo>
                  <a:lnTo>
                    <a:pt x="255" y="77"/>
                  </a:lnTo>
                  <a:lnTo>
                    <a:pt x="258" y="76"/>
                  </a:lnTo>
                  <a:lnTo>
                    <a:pt x="258" y="75"/>
                  </a:lnTo>
                  <a:lnTo>
                    <a:pt x="259" y="72"/>
                  </a:lnTo>
                  <a:lnTo>
                    <a:pt x="259" y="70"/>
                  </a:lnTo>
                  <a:lnTo>
                    <a:pt x="263" y="72"/>
                  </a:lnTo>
                  <a:lnTo>
                    <a:pt x="265" y="75"/>
                  </a:lnTo>
                  <a:lnTo>
                    <a:pt x="269" y="76"/>
                  </a:lnTo>
                  <a:lnTo>
                    <a:pt x="270" y="77"/>
                  </a:lnTo>
                  <a:lnTo>
                    <a:pt x="275" y="79"/>
                  </a:lnTo>
                  <a:lnTo>
                    <a:pt x="278" y="77"/>
                  </a:lnTo>
                  <a:lnTo>
                    <a:pt x="279" y="76"/>
                  </a:lnTo>
                  <a:lnTo>
                    <a:pt x="283" y="72"/>
                  </a:lnTo>
                  <a:lnTo>
                    <a:pt x="283" y="79"/>
                  </a:lnTo>
                  <a:lnTo>
                    <a:pt x="286" y="80"/>
                  </a:lnTo>
                  <a:lnTo>
                    <a:pt x="291" y="80"/>
                  </a:lnTo>
                  <a:lnTo>
                    <a:pt x="291" y="79"/>
                  </a:lnTo>
                  <a:lnTo>
                    <a:pt x="298" y="76"/>
                  </a:lnTo>
                  <a:lnTo>
                    <a:pt x="303" y="72"/>
                  </a:lnTo>
                  <a:lnTo>
                    <a:pt x="311" y="66"/>
                  </a:lnTo>
                  <a:lnTo>
                    <a:pt x="319" y="58"/>
                  </a:lnTo>
                  <a:lnTo>
                    <a:pt x="329" y="47"/>
                  </a:lnTo>
                  <a:lnTo>
                    <a:pt x="338" y="36"/>
                  </a:lnTo>
                  <a:lnTo>
                    <a:pt x="346" y="22"/>
                  </a:lnTo>
                  <a:lnTo>
                    <a:pt x="341" y="33"/>
                  </a:lnTo>
                  <a:lnTo>
                    <a:pt x="335" y="44"/>
                  </a:lnTo>
                  <a:lnTo>
                    <a:pt x="331" y="57"/>
                  </a:lnTo>
                  <a:lnTo>
                    <a:pt x="329" y="66"/>
                  </a:lnTo>
                  <a:lnTo>
                    <a:pt x="326" y="75"/>
                  </a:lnTo>
                  <a:lnTo>
                    <a:pt x="323" y="80"/>
                  </a:lnTo>
                  <a:lnTo>
                    <a:pt x="321" y="85"/>
                  </a:lnTo>
                  <a:lnTo>
                    <a:pt x="321" y="87"/>
                  </a:lnTo>
                  <a:lnTo>
                    <a:pt x="323" y="87"/>
                  </a:lnTo>
                  <a:lnTo>
                    <a:pt x="326" y="89"/>
                  </a:lnTo>
                  <a:lnTo>
                    <a:pt x="330" y="90"/>
                  </a:lnTo>
                  <a:lnTo>
                    <a:pt x="334" y="94"/>
                  </a:lnTo>
                  <a:lnTo>
                    <a:pt x="335" y="94"/>
                  </a:lnTo>
                  <a:lnTo>
                    <a:pt x="338" y="93"/>
                  </a:lnTo>
                  <a:lnTo>
                    <a:pt x="344" y="89"/>
                  </a:lnTo>
                  <a:lnTo>
                    <a:pt x="349" y="85"/>
                  </a:lnTo>
                  <a:lnTo>
                    <a:pt x="356" y="82"/>
                  </a:lnTo>
                  <a:lnTo>
                    <a:pt x="364" y="79"/>
                  </a:lnTo>
                  <a:lnTo>
                    <a:pt x="373" y="74"/>
                  </a:lnTo>
                  <a:lnTo>
                    <a:pt x="381" y="70"/>
                  </a:lnTo>
                  <a:lnTo>
                    <a:pt x="370" y="76"/>
                  </a:lnTo>
                  <a:lnTo>
                    <a:pt x="358" y="89"/>
                  </a:lnTo>
                  <a:lnTo>
                    <a:pt x="354" y="94"/>
                  </a:lnTo>
                  <a:lnTo>
                    <a:pt x="353" y="96"/>
                  </a:lnTo>
                  <a:lnTo>
                    <a:pt x="353" y="100"/>
                  </a:lnTo>
                  <a:lnTo>
                    <a:pt x="354" y="100"/>
                  </a:lnTo>
                  <a:lnTo>
                    <a:pt x="356" y="101"/>
                  </a:lnTo>
                  <a:lnTo>
                    <a:pt x="358" y="103"/>
                  </a:lnTo>
                  <a:lnTo>
                    <a:pt x="364" y="108"/>
                  </a:lnTo>
                  <a:lnTo>
                    <a:pt x="366" y="110"/>
                  </a:lnTo>
                  <a:lnTo>
                    <a:pt x="370" y="112"/>
                  </a:lnTo>
                  <a:lnTo>
                    <a:pt x="373" y="113"/>
                  </a:lnTo>
                  <a:lnTo>
                    <a:pt x="373" y="115"/>
                  </a:lnTo>
                  <a:lnTo>
                    <a:pt x="374" y="115"/>
                  </a:lnTo>
                  <a:lnTo>
                    <a:pt x="378" y="118"/>
                  </a:lnTo>
                  <a:lnTo>
                    <a:pt x="381" y="119"/>
                  </a:lnTo>
                  <a:lnTo>
                    <a:pt x="382" y="122"/>
                  </a:lnTo>
                  <a:lnTo>
                    <a:pt x="385" y="122"/>
                  </a:lnTo>
                  <a:lnTo>
                    <a:pt x="386" y="124"/>
                  </a:lnTo>
                  <a:lnTo>
                    <a:pt x="390" y="127"/>
                  </a:lnTo>
                  <a:lnTo>
                    <a:pt x="390" y="129"/>
                  </a:lnTo>
                  <a:lnTo>
                    <a:pt x="392" y="132"/>
                  </a:lnTo>
                  <a:lnTo>
                    <a:pt x="393" y="134"/>
                  </a:lnTo>
                  <a:lnTo>
                    <a:pt x="393" y="137"/>
                  </a:lnTo>
                  <a:lnTo>
                    <a:pt x="396" y="137"/>
                  </a:lnTo>
                  <a:lnTo>
                    <a:pt x="397" y="141"/>
                  </a:lnTo>
                  <a:lnTo>
                    <a:pt x="401" y="142"/>
                  </a:lnTo>
                  <a:lnTo>
                    <a:pt x="401" y="148"/>
                  </a:lnTo>
                  <a:lnTo>
                    <a:pt x="410" y="148"/>
                  </a:lnTo>
                  <a:lnTo>
                    <a:pt x="418" y="146"/>
                  </a:lnTo>
                  <a:lnTo>
                    <a:pt x="425" y="144"/>
                  </a:lnTo>
                  <a:lnTo>
                    <a:pt x="434" y="144"/>
                  </a:lnTo>
                  <a:lnTo>
                    <a:pt x="445" y="142"/>
                  </a:lnTo>
                  <a:lnTo>
                    <a:pt x="453" y="141"/>
                  </a:lnTo>
                  <a:lnTo>
                    <a:pt x="468" y="139"/>
                  </a:lnTo>
                  <a:lnTo>
                    <a:pt x="478" y="137"/>
                  </a:lnTo>
                  <a:lnTo>
                    <a:pt x="491" y="134"/>
                  </a:lnTo>
                  <a:lnTo>
                    <a:pt x="504" y="134"/>
                  </a:lnTo>
                  <a:lnTo>
                    <a:pt x="516" y="132"/>
                  </a:lnTo>
                  <a:lnTo>
                    <a:pt x="528" y="129"/>
                  </a:lnTo>
                  <a:lnTo>
                    <a:pt x="541" y="129"/>
                  </a:lnTo>
                  <a:lnTo>
                    <a:pt x="553" y="127"/>
                  </a:lnTo>
                  <a:lnTo>
                    <a:pt x="541" y="129"/>
                  </a:lnTo>
                  <a:lnTo>
                    <a:pt x="528" y="129"/>
                  </a:lnTo>
                  <a:lnTo>
                    <a:pt x="517" y="132"/>
                  </a:lnTo>
                  <a:lnTo>
                    <a:pt x="504" y="134"/>
                  </a:lnTo>
                  <a:lnTo>
                    <a:pt x="492" y="134"/>
                  </a:lnTo>
                  <a:lnTo>
                    <a:pt x="478" y="137"/>
                  </a:lnTo>
                  <a:lnTo>
                    <a:pt x="469" y="141"/>
                  </a:lnTo>
                  <a:lnTo>
                    <a:pt x="456" y="142"/>
                  </a:lnTo>
                  <a:lnTo>
                    <a:pt x="446" y="144"/>
                  </a:lnTo>
                  <a:lnTo>
                    <a:pt x="438" y="148"/>
                  </a:lnTo>
                  <a:lnTo>
                    <a:pt x="430" y="151"/>
                  </a:lnTo>
                  <a:lnTo>
                    <a:pt x="422" y="153"/>
                  </a:lnTo>
                  <a:lnTo>
                    <a:pt x="416" y="156"/>
                  </a:lnTo>
                  <a:lnTo>
                    <a:pt x="413" y="158"/>
                  </a:lnTo>
                  <a:lnTo>
                    <a:pt x="410" y="162"/>
                  </a:lnTo>
                  <a:lnTo>
                    <a:pt x="410" y="167"/>
                  </a:lnTo>
                  <a:lnTo>
                    <a:pt x="413" y="172"/>
                  </a:lnTo>
                  <a:lnTo>
                    <a:pt x="416" y="174"/>
                  </a:lnTo>
                  <a:lnTo>
                    <a:pt x="422" y="175"/>
                  </a:lnTo>
                  <a:lnTo>
                    <a:pt x="428" y="176"/>
                  </a:lnTo>
                  <a:lnTo>
                    <a:pt x="436" y="179"/>
                  </a:lnTo>
                  <a:lnTo>
                    <a:pt x="450" y="179"/>
                  </a:lnTo>
                  <a:lnTo>
                    <a:pt x="458" y="180"/>
                  </a:lnTo>
                  <a:lnTo>
                    <a:pt x="469" y="181"/>
                  </a:lnTo>
                  <a:lnTo>
                    <a:pt x="495" y="181"/>
                  </a:lnTo>
                  <a:lnTo>
                    <a:pt x="503" y="184"/>
                  </a:lnTo>
                  <a:lnTo>
                    <a:pt x="516" y="184"/>
                  </a:lnTo>
                  <a:lnTo>
                    <a:pt x="470" y="184"/>
                  </a:lnTo>
                  <a:lnTo>
                    <a:pt x="462" y="185"/>
                  </a:lnTo>
                  <a:lnTo>
                    <a:pt x="446" y="185"/>
                  </a:lnTo>
                  <a:lnTo>
                    <a:pt x="438" y="186"/>
                  </a:lnTo>
                  <a:lnTo>
                    <a:pt x="428" y="186"/>
                  </a:lnTo>
                  <a:lnTo>
                    <a:pt x="422" y="187"/>
                  </a:lnTo>
                  <a:lnTo>
                    <a:pt x="418" y="187"/>
                  </a:lnTo>
                  <a:lnTo>
                    <a:pt x="413" y="189"/>
                  </a:lnTo>
                  <a:lnTo>
                    <a:pt x="410" y="194"/>
                  </a:lnTo>
                  <a:lnTo>
                    <a:pt x="410" y="203"/>
                  </a:lnTo>
                  <a:lnTo>
                    <a:pt x="406" y="204"/>
                  </a:lnTo>
                  <a:lnTo>
                    <a:pt x="406" y="205"/>
                  </a:lnTo>
                  <a:lnTo>
                    <a:pt x="405" y="208"/>
                  </a:lnTo>
                  <a:lnTo>
                    <a:pt x="405" y="210"/>
                  </a:lnTo>
                  <a:lnTo>
                    <a:pt x="401" y="215"/>
                  </a:lnTo>
                  <a:lnTo>
                    <a:pt x="398" y="217"/>
                  </a:lnTo>
                  <a:lnTo>
                    <a:pt x="398" y="220"/>
                  </a:lnTo>
                  <a:lnTo>
                    <a:pt x="401" y="224"/>
                  </a:lnTo>
                  <a:lnTo>
                    <a:pt x="402" y="227"/>
                  </a:lnTo>
                  <a:lnTo>
                    <a:pt x="410" y="229"/>
                  </a:lnTo>
                  <a:lnTo>
                    <a:pt x="396" y="229"/>
                  </a:lnTo>
                  <a:lnTo>
                    <a:pt x="393" y="232"/>
                  </a:lnTo>
                  <a:lnTo>
                    <a:pt x="390" y="232"/>
                  </a:lnTo>
                  <a:lnTo>
                    <a:pt x="390" y="232"/>
                  </a:lnTo>
                  <a:lnTo>
                    <a:pt x="386" y="234"/>
                  </a:lnTo>
                  <a:lnTo>
                    <a:pt x="390" y="234"/>
                  </a:lnTo>
                  <a:lnTo>
                    <a:pt x="390" y="237"/>
                  </a:lnTo>
                  <a:lnTo>
                    <a:pt x="393" y="241"/>
                  </a:lnTo>
                  <a:lnTo>
                    <a:pt x="396" y="246"/>
                  </a:lnTo>
                  <a:lnTo>
                    <a:pt x="398" y="248"/>
                  </a:lnTo>
                  <a:lnTo>
                    <a:pt x="401" y="252"/>
                  </a:lnTo>
                  <a:lnTo>
                    <a:pt x="405" y="257"/>
                  </a:lnTo>
                  <a:lnTo>
                    <a:pt x="401" y="253"/>
                  </a:lnTo>
                  <a:lnTo>
                    <a:pt x="396" y="251"/>
                  </a:lnTo>
                  <a:lnTo>
                    <a:pt x="390" y="248"/>
                  </a:lnTo>
                  <a:lnTo>
                    <a:pt x="385" y="247"/>
                  </a:lnTo>
                  <a:lnTo>
                    <a:pt x="381" y="246"/>
                  </a:lnTo>
                  <a:lnTo>
                    <a:pt x="373" y="246"/>
                  </a:lnTo>
                  <a:lnTo>
                    <a:pt x="370" y="246"/>
                  </a:lnTo>
                  <a:lnTo>
                    <a:pt x="366" y="246"/>
                  </a:lnTo>
                  <a:lnTo>
                    <a:pt x="366" y="247"/>
                  </a:lnTo>
                  <a:lnTo>
                    <a:pt x="364" y="247"/>
                  </a:lnTo>
                  <a:lnTo>
                    <a:pt x="364" y="248"/>
                  </a:lnTo>
                  <a:lnTo>
                    <a:pt x="360" y="251"/>
                  </a:lnTo>
                  <a:lnTo>
                    <a:pt x="360" y="253"/>
                  </a:lnTo>
                  <a:lnTo>
                    <a:pt x="361" y="257"/>
                  </a:lnTo>
                  <a:lnTo>
                    <a:pt x="364" y="262"/>
                  </a:lnTo>
                  <a:lnTo>
                    <a:pt x="364" y="265"/>
                  </a:lnTo>
                  <a:lnTo>
                    <a:pt x="369" y="270"/>
                  </a:lnTo>
                  <a:lnTo>
                    <a:pt x="374" y="276"/>
                  </a:lnTo>
                  <a:lnTo>
                    <a:pt x="381" y="285"/>
                  </a:lnTo>
                  <a:lnTo>
                    <a:pt x="390" y="295"/>
                  </a:lnTo>
                  <a:lnTo>
                    <a:pt x="398" y="305"/>
                  </a:lnTo>
                  <a:lnTo>
                    <a:pt x="410" y="320"/>
                  </a:lnTo>
                  <a:lnTo>
                    <a:pt x="425" y="335"/>
                  </a:lnTo>
                  <a:lnTo>
                    <a:pt x="441" y="352"/>
                  </a:lnTo>
                  <a:lnTo>
                    <a:pt x="433" y="344"/>
                  </a:lnTo>
                  <a:lnTo>
                    <a:pt x="425" y="335"/>
                  </a:lnTo>
                  <a:lnTo>
                    <a:pt x="406" y="319"/>
                  </a:lnTo>
                  <a:lnTo>
                    <a:pt x="398" y="309"/>
                  </a:lnTo>
                  <a:lnTo>
                    <a:pt x="390" y="303"/>
                  </a:lnTo>
                  <a:lnTo>
                    <a:pt x="374" y="287"/>
                  </a:lnTo>
                  <a:lnTo>
                    <a:pt x="369" y="281"/>
                  </a:lnTo>
                  <a:lnTo>
                    <a:pt x="361" y="276"/>
                  </a:lnTo>
                  <a:lnTo>
                    <a:pt x="356" y="270"/>
                  </a:lnTo>
                  <a:lnTo>
                    <a:pt x="350" y="267"/>
                  </a:lnTo>
                  <a:lnTo>
                    <a:pt x="346" y="262"/>
                  </a:lnTo>
                  <a:lnTo>
                    <a:pt x="341" y="262"/>
                  </a:lnTo>
                  <a:lnTo>
                    <a:pt x="338" y="260"/>
                  </a:lnTo>
                  <a:lnTo>
                    <a:pt x="335" y="260"/>
                  </a:lnTo>
                  <a:lnTo>
                    <a:pt x="333" y="265"/>
                  </a:lnTo>
                  <a:lnTo>
                    <a:pt x="331" y="270"/>
                  </a:lnTo>
                  <a:lnTo>
                    <a:pt x="333" y="281"/>
                  </a:lnTo>
                  <a:lnTo>
                    <a:pt x="338" y="296"/>
                  </a:lnTo>
                  <a:lnTo>
                    <a:pt x="344" y="314"/>
                  </a:lnTo>
                  <a:lnTo>
                    <a:pt x="352" y="335"/>
                  </a:lnTo>
                  <a:lnTo>
                    <a:pt x="361" y="361"/>
                  </a:lnTo>
                  <a:lnTo>
                    <a:pt x="374" y="390"/>
                  </a:lnTo>
                  <a:lnTo>
                    <a:pt x="361" y="360"/>
                  </a:lnTo>
                  <a:lnTo>
                    <a:pt x="350" y="335"/>
                  </a:lnTo>
                  <a:lnTo>
                    <a:pt x="338" y="314"/>
                  </a:lnTo>
                  <a:lnTo>
                    <a:pt x="329" y="295"/>
                  </a:lnTo>
                  <a:lnTo>
                    <a:pt x="319" y="284"/>
                  </a:lnTo>
                  <a:lnTo>
                    <a:pt x="314" y="273"/>
                  </a:lnTo>
                  <a:lnTo>
                    <a:pt x="305" y="265"/>
                  </a:lnTo>
                  <a:lnTo>
                    <a:pt x="283" y="265"/>
                  </a:lnTo>
                  <a:lnTo>
                    <a:pt x="278" y="267"/>
                  </a:lnTo>
                  <a:lnTo>
                    <a:pt x="275" y="276"/>
                  </a:lnTo>
                  <a:lnTo>
                    <a:pt x="275" y="287"/>
                  </a:lnTo>
                  <a:lnTo>
                    <a:pt x="275" y="303"/>
                  </a:lnTo>
                  <a:lnTo>
                    <a:pt x="273" y="295"/>
                  </a:lnTo>
                  <a:lnTo>
                    <a:pt x="270" y="287"/>
                  </a:lnTo>
                  <a:lnTo>
                    <a:pt x="269" y="281"/>
                  </a:lnTo>
                  <a:lnTo>
                    <a:pt x="266" y="276"/>
                  </a:lnTo>
                  <a:lnTo>
                    <a:pt x="263" y="270"/>
                  </a:lnTo>
                  <a:lnTo>
                    <a:pt x="259" y="267"/>
                  </a:lnTo>
                  <a:lnTo>
                    <a:pt x="258" y="265"/>
                  </a:lnTo>
                  <a:lnTo>
                    <a:pt x="257" y="262"/>
                  </a:lnTo>
                  <a:lnTo>
                    <a:pt x="251" y="262"/>
                  </a:lnTo>
                  <a:lnTo>
                    <a:pt x="249" y="262"/>
                  </a:lnTo>
                  <a:lnTo>
                    <a:pt x="243" y="262"/>
                  </a:lnTo>
                  <a:lnTo>
                    <a:pt x="241" y="260"/>
                  </a:lnTo>
                  <a:lnTo>
                    <a:pt x="237" y="258"/>
                  </a:lnTo>
                  <a:lnTo>
                    <a:pt x="235" y="257"/>
                  </a:lnTo>
                  <a:lnTo>
                    <a:pt x="231" y="253"/>
                  </a:lnTo>
                  <a:lnTo>
                    <a:pt x="227" y="258"/>
                  </a:lnTo>
                  <a:lnTo>
                    <a:pt x="223" y="267"/>
                  </a:lnTo>
                  <a:lnTo>
                    <a:pt x="215" y="281"/>
                  </a:lnTo>
                  <a:lnTo>
                    <a:pt x="210" y="298"/>
                  </a:lnTo>
                  <a:lnTo>
                    <a:pt x="203" y="316"/>
                  </a:lnTo>
                  <a:lnTo>
                    <a:pt x="197" y="333"/>
                  </a:lnTo>
                  <a:lnTo>
                    <a:pt x="191" y="352"/>
                  </a:lnTo>
                  <a:lnTo>
                    <a:pt x="187" y="366"/>
                  </a:lnTo>
                  <a:lnTo>
                    <a:pt x="191" y="352"/>
                  </a:lnTo>
                  <a:lnTo>
                    <a:pt x="195" y="335"/>
                  </a:lnTo>
                  <a:lnTo>
                    <a:pt x="203" y="316"/>
                  </a:lnTo>
                  <a:lnTo>
                    <a:pt x="209" y="295"/>
                  </a:lnTo>
                  <a:lnTo>
                    <a:pt x="213" y="279"/>
                  </a:lnTo>
                  <a:lnTo>
                    <a:pt x="214" y="265"/>
                  </a:lnTo>
                  <a:lnTo>
                    <a:pt x="214" y="252"/>
                  </a:lnTo>
                  <a:lnTo>
                    <a:pt x="213" y="247"/>
                  </a:lnTo>
                  <a:lnTo>
                    <a:pt x="206" y="247"/>
                  </a:lnTo>
                  <a:lnTo>
                    <a:pt x="199" y="251"/>
                  </a:lnTo>
                  <a:lnTo>
                    <a:pt x="188" y="257"/>
                  </a:lnTo>
                  <a:lnTo>
                    <a:pt x="178" y="265"/>
                  </a:lnTo>
                  <a:lnTo>
                    <a:pt x="168" y="276"/>
                  </a:lnTo>
                  <a:lnTo>
                    <a:pt x="147" y="295"/>
                  </a:lnTo>
                  <a:lnTo>
                    <a:pt x="139" y="309"/>
                  </a:lnTo>
                  <a:lnTo>
                    <a:pt x="144" y="300"/>
                  </a:lnTo>
                  <a:lnTo>
                    <a:pt x="151" y="291"/>
                  </a:lnTo>
                  <a:lnTo>
                    <a:pt x="159" y="279"/>
                  </a:lnTo>
                  <a:lnTo>
                    <a:pt x="168" y="265"/>
                  </a:lnTo>
                  <a:lnTo>
                    <a:pt x="175" y="252"/>
                  </a:lnTo>
                  <a:lnTo>
                    <a:pt x="183" y="243"/>
                  </a:lnTo>
                  <a:lnTo>
                    <a:pt x="187" y="237"/>
                  </a:lnTo>
                  <a:lnTo>
                    <a:pt x="188" y="234"/>
                  </a:lnTo>
                  <a:lnTo>
                    <a:pt x="187" y="232"/>
                  </a:lnTo>
                  <a:lnTo>
                    <a:pt x="183" y="229"/>
                  </a:lnTo>
                  <a:lnTo>
                    <a:pt x="180" y="228"/>
                  </a:lnTo>
                  <a:lnTo>
                    <a:pt x="180" y="227"/>
                  </a:lnTo>
                  <a:lnTo>
                    <a:pt x="178" y="227"/>
                  </a:lnTo>
                  <a:lnTo>
                    <a:pt x="172" y="224"/>
                  </a:lnTo>
                  <a:lnTo>
                    <a:pt x="171" y="222"/>
                  </a:lnTo>
                  <a:lnTo>
                    <a:pt x="171" y="219"/>
                  </a:lnTo>
                  <a:lnTo>
                    <a:pt x="168" y="215"/>
                  </a:lnTo>
                  <a:lnTo>
                    <a:pt x="166" y="213"/>
                  </a:lnTo>
                  <a:lnTo>
                    <a:pt x="166" y="211"/>
                  </a:lnTo>
                  <a:lnTo>
                    <a:pt x="163" y="209"/>
                  </a:lnTo>
                  <a:lnTo>
                    <a:pt x="151" y="209"/>
                  </a:lnTo>
                  <a:lnTo>
                    <a:pt x="144" y="210"/>
                  </a:lnTo>
                  <a:lnTo>
                    <a:pt x="136" y="211"/>
                  </a:lnTo>
                  <a:lnTo>
                    <a:pt x="127" y="213"/>
                  </a:lnTo>
                  <a:lnTo>
                    <a:pt x="116" y="215"/>
                  </a:lnTo>
                  <a:lnTo>
                    <a:pt x="107" y="217"/>
                  </a:lnTo>
                  <a:lnTo>
                    <a:pt x="94" y="220"/>
                  </a:lnTo>
                  <a:lnTo>
                    <a:pt x="79" y="224"/>
                  </a:lnTo>
                  <a:lnTo>
                    <a:pt x="64" y="227"/>
                  </a:lnTo>
                  <a:lnTo>
                    <a:pt x="51" y="229"/>
                  </a:lnTo>
                  <a:lnTo>
                    <a:pt x="36" y="234"/>
                  </a:lnTo>
                  <a:lnTo>
                    <a:pt x="19" y="241"/>
                  </a:lnTo>
                  <a:lnTo>
                    <a:pt x="0" y="246"/>
                  </a:lnTo>
                  <a:lnTo>
                    <a:pt x="17" y="241"/>
                  </a:lnTo>
                  <a:lnTo>
                    <a:pt x="33" y="234"/>
                  </a:lnTo>
                  <a:lnTo>
                    <a:pt x="48" y="229"/>
                  </a:lnTo>
                  <a:lnTo>
                    <a:pt x="63" y="227"/>
                  </a:lnTo>
                  <a:lnTo>
                    <a:pt x="78" y="222"/>
                  </a:lnTo>
                  <a:lnTo>
                    <a:pt x="88" y="217"/>
                  </a:lnTo>
                  <a:lnTo>
                    <a:pt x="100" y="213"/>
                  </a:lnTo>
                  <a:lnTo>
                    <a:pt x="112" y="209"/>
                  </a:lnTo>
                  <a:lnTo>
                    <a:pt x="122" y="205"/>
                  </a:lnTo>
                  <a:lnTo>
                    <a:pt x="130" y="203"/>
                  </a:lnTo>
                  <a:lnTo>
                    <a:pt x="136" y="200"/>
                  </a:lnTo>
                  <a:lnTo>
                    <a:pt x="144" y="196"/>
                  </a:lnTo>
                  <a:lnTo>
                    <a:pt x="150" y="196"/>
                  </a:lnTo>
                  <a:lnTo>
                    <a:pt x="156" y="190"/>
                  </a:lnTo>
                  <a:lnTo>
                    <a:pt x="155" y="187"/>
                  </a:lnTo>
                  <a:lnTo>
                    <a:pt x="155" y="184"/>
                  </a:lnTo>
                  <a:lnTo>
                    <a:pt x="152" y="181"/>
                  </a:lnTo>
                  <a:lnTo>
                    <a:pt x="151" y="181"/>
                  </a:lnTo>
                  <a:lnTo>
                    <a:pt x="150" y="175"/>
                  </a:lnTo>
                  <a:lnTo>
                    <a:pt x="139" y="165"/>
                  </a:lnTo>
                  <a:lnTo>
                    <a:pt x="132" y="163"/>
                  </a:lnTo>
                  <a:lnTo>
                    <a:pt x="123" y="162"/>
                  </a:lnTo>
                  <a:lnTo>
                    <a:pt x="114" y="161"/>
                  </a:lnTo>
                  <a:lnTo>
                    <a:pt x="88" y="161"/>
                  </a:lnTo>
                  <a:lnTo>
                    <a:pt x="96" y="161"/>
                  </a:lnTo>
                  <a:lnTo>
                    <a:pt x="104" y="161"/>
                  </a:lnTo>
                  <a:lnTo>
                    <a:pt x="115" y="158"/>
                  </a:lnTo>
                  <a:lnTo>
                    <a:pt x="123" y="156"/>
                  </a:lnTo>
                  <a:lnTo>
                    <a:pt x="132" y="156"/>
                  </a:lnTo>
                  <a:lnTo>
                    <a:pt x="139" y="156"/>
                  </a:lnTo>
                  <a:lnTo>
                    <a:pt x="144" y="153"/>
                  </a:lnTo>
                  <a:lnTo>
                    <a:pt x="146" y="152"/>
                  </a:lnTo>
                  <a:lnTo>
                    <a:pt x="147" y="148"/>
                  </a:lnTo>
                  <a:lnTo>
                    <a:pt x="147" y="146"/>
                  </a:lnTo>
                  <a:lnTo>
                    <a:pt x="148" y="144"/>
                  </a:lnTo>
                  <a:lnTo>
                    <a:pt x="147" y="142"/>
                  </a:lnTo>
                  <a:lnTo>
                    <a:pt x="151" y="141"/>
                  </a:lnTo>
                  <a:lnTo>
                    <a:pt x="155" y="139"/>
                  </a:lnTo>
                  <a:lnTo>
                    <a:pt x="156" y="137"/>
                  </a:lnTo>
                  <a:lnTo>
                    <a:pt x="156" y="137"/>
                  </a:lnTo>
                  <a:lnTo>
                    <a:pt x="158" y="134"/>
                  </a:lnTo>
                  <a:lnTo>
                    <a:pt x="159" y="132"/>
                  </a:lnTo>
                  <a:lnTo>
                    <a:pt x="159" y="124"/>
                  </a:lnTo>
                  <a:lnTo>
                    <a:pt x="158" y="122"/>
                  </a:lnTo>
                  <a:lnTo>
                    <a:pt x="155" y="120"/>
                  </a:lnTo>
                  <a:lnTo>
                    <a:pt x="151" y="118"/>
                  </a:lnTo>
                  <a:lnTo>
                    <a:pt x="147" y="115"/>
                  </a:lnTo>
                  <a:lnTo>
                    <a:pt x="143" y="112"/>
                  </a:lnTo>
                  <a:lnTo>
                    <a:pt x="136" y="106"/>
                  </a:lnTo>
                  <a:lnTo>
                    <a:pt x="130" y="100"/>
                  </a:lnTo>
                  <a:lnTo>
                    <a:pt x="123" y="94"/>
                  </a:lnTo>
                  <a:lnTo>
                    <a:pt x="115" y="89"/>
                  </a:lnTo>
                  <a:lnTo>
                    <a:pt x="107" y="82"/>
                  </a:lnTo>
                  <a:lnTo>
                    <a:pt x="98" y="75"/>
                  </a:lnTo>
                  <a:lnTo>
                    <a:pt x="88" y="68"/>
                  </a:lnTo>
                  <a:lnTo>
                    <a:pt x="78" y="61"/>
                  </a:lnTo>
                  <a:lnTo>
                    <a:pt x="68" y="53"/>
                  </a:lnTo>
                  <a:lnTo>
                    <a:pt x="55" y="44"/>
                  </a:lnTo>
                  <a:lnTo>
                    <a:pt x="63" y="50"/>
                  </a:lnTo>
                  <a:lnTo>
                    <a:pt x="72" y="55"/>
                  </a:lnTo>
                  <a:lnTo>
                    <a:pt x="82" y="63"/>
                  </a:lnTo>
                  <a:lnTo>
                    <a:pt x="88" y="68"/>
                  </a:lnTo>
                  <a:lnTo>
                    <a:pt x="99" y="74"/>
                  </a:lnTo>
                  <a:lnTo>
                    <a:pt x="107" y="79"/>
                  </a:lnTo>
                  <a:lnTo>
                    <a:pt x="115" y="82"/>
                  </a:lnTo>
                  <a:lnTo>
                    <a:pt x="126" y="89"/>
                  </a:lnTo>
                  <a:lnTo>
                    <a:pt x="132" y="94"/>
                  </a:lnTo>
                  <a:lnTo>
                    <a:pt x="139" y="96"/>
                  </a:lnTo>
                  <a:lnTo>
                    <a:pt x="147" y="100"/>
                  </a:lnTo>
                  <a:lnTo>
                    <a:pt x="152" y="103"/>
                  </a:lnTo>
                  <a:lnTo>
                    <a:pt x="159" y="105"/>
                  </a:lnTo>
                  <a:lnTo>
                    <a:pt x="163" y="106"/>
                  </a:lnTo>
                  <a:lnTo>
                    <a:pt x="171" y="106"/>
                  </a:lnTo>
                  <a:lnTo>
                    <a:pt x="178" y="104"/>
                  </a:lnTo>
                  <a:lnTo>
                    <a:pt x="178" y="100"/>
                  </a:lnTo>
                  <a:lnTo>
                    <a:pt x="178" y="94"/>
                  </a:lnTo>
                  <a:lnTo>
                    <a:pt x="175" y="90"/>
                  </a:lnTo>
                  <a:lnTo>
                    <a:pt x="178" y="93"/>
                  </a:lnTo>
                  <a:lnTo>
                    <a:pt x="182" y="94"/>
                  </a:lnTo>
                  <a:lnTo>
                    <a:pt x="184" y="94"/>
                  </a:lnTo>
                  <a:lnTo>
                    <a:pt x="187" y="96"/>
                  </a:lnTo>
                  <a:lnTo>
                    <a:pt x="193" y="96"/>
                  </a:lnTo>
                  <a:lnTo>
                    <a:pt x="199" y="96"/>
                  </a:lnTo>
                  <a:lnTo>
                    <a:pt x="201" y="96"/>
                  </a:lnTo>
                  <a:lnTo>
                    <a:pt x="205" y="94"/>
                  </a:lnTo>
                  <a:lnTo>
                    <a:pt x="206" y="89"/>
                  </a:lnTo>
                  <a:lnTo>
                    <a:pt x="206" y="82"/>
                  </a:lnTo>
                  <a:lnTo>
                    <a:pt x="203" y="74"/>
                  </a:lnTo>
                  <a:lnTo>
                    <a:pt x="199" y="62"/>
                  </a:lnTo>
                  <a:lnTo>
                    <a:pt x="191" y="47"/>
                  </a:lnTo>
                  <a:lnTo>
                    <a:pt x="178" y="25"/>
                  </a:lnTo>
                  <a:lnTo>
                    <a:pt x="164" y="0"/>
                  </a:lnTo>
                  <a:close/>
                </a:path>
              </a:pathLst>
            </a:custGeom>
            <a:solidFill>
              <a:srgbClr val="FF8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GB" sz="1349"/>
            </a:p>
          </p:txBody>
        </p:sp>
      </p:grpSp>
      <p:sp>
        <p:nvSpPr>
          <p:cNvPr id="50" name="Freeform 19">
            <a:extLst>
              <a:ext uri="{FF2B5EF4-FFF2-40B4-BE49-F238E27FC236}">
                <a16:creationId xmlns:a16="http://schemas.microsoft.com/office/drawing/2014/main" id="{9AB7551D-A28D-495A-A011-6A158EC74C4F}"/>
              </a:ext>
            </a:extLst>
          </p:cNvPr>
          <p:cNvSpPr>
            <a:spLocks/>
          </p:cNvSpPr>
          <p:nvPr/>
        </p:nvSpPr>
        <p:spPr bwMode="auto">
          <a:xfrm>
            <a:off x="967143" y="7926239"/>
            <a:ext cx="456812" cy="374891"/>
          </a:xfrm>
          <a:custGeom>
            <a:avLst/>
            <a:gdLst>
              <a:gd name="T0" fmla="*/ 69 w 915"/>
              <a:gd name="T1" fmla="*/ 216 h 683"/>
              <a:gd name="T2" fmla="*/ 113 w 915"/>
              <a:gd name="T3" fmla="*/ 260 h 683"/>
              <a:gd name="T4" fmla="*/ 45 w 915"/>
              <a:gd name="T5" fmla="*/ 270 h 683"/>
              <a:gd name="T6" fmla="*/ 0 w 915"/>
              <a:gd name="T7" fmla="*/ 295 h 683"/>
              <a:gd name="T8" fmla="*/ 67 w 915"/>
              <a:gd name="T9" fmla="*/ 333 h 683"/>
              <a:gd name="T10" fmla="*/ 119 w 915"/>
              <a:gd name="T11" fmla="*/ 356 h 683"/>
              <a:gd name="T12" fmla="*/ 49 w 915"/>
              <a:gd name="T13" fmla="*/ 391 h 683"/>
              <a:gd name="T14" fmla="*/ 32 w 915"/>
              <a:gd name="T15" fmla="*/ 428 h 683"/>
              <a:gd name="T16" fmla="*/ 113 w 915"/>
              <a:gd name="T17" fmla="*/ 447 h 683"/>
              <a:gd name="T18" fmla="*/ 154 w 915"/>
              <a:gd name="T19" fmla="*/ 459 h 683"/>
              <a:gd name="T20" fmla="*/ 96 w 915"/>
              <a:gd name="T21" fmla="*/ 521 h 683"/>
              <a:gd name="T22" fmla="*/ 174 w 915"/>
              <a:gd name="T23" fmla="*/ 534 h 683"/>
              <a:gd name="T24" fmla="*/ 239 w 915"/>
              <a:gd name="T25" fmla="*/ 523 h 683"/>
              <a:gd name="T26" fmla="*/ 230 w 915"/>
              <a:gd name="T27" fmla="*/ 579 h 683"/>
              <a:gd name="T28" fmla="*/ 307 w 915"/>
              <a:gd name="T29" fmla="*/ 562 h 683"/>
              <a:gd name="T30" fmla="*/ 313 w 915"/>
              <a:gd name="T31" fmla="*/ 647 h 683"/>
              <a:gd name="T32" fmla="*/ 358 w 915"/>
              <a:gd name="T33" fmla="*/ 645 h 683"/>
              <a:gd name="T34" fmla="*/ 401 w 915"/>
              <a:gd name="T35" fmla="*/ 628 h 683"/>
              <a:gd name="T36" fmla="*/ 458 w 915"/>
              <a:gd name="T37" fmla="*/ 679 h 683"/>
              <a:gd name="T38" fmla="*/ 518 w 915"/>
              <a:gd name="T39" fmla="*/ 632 h 683"/>
              <a:gd name="T40" fmla="*/ 558 w 915"/>
              <a:gd name="T41" fmla="*/ 670 h 683"/>
              <a:gd name="T42" fmla="*/ 605 w 915"/>
              <a:gd name="T43" fmla="*/ 680 h 683"/>
              <a:gd name="T44" fmla="*/ 636 w 915"/>
              <a:gd name="T45" fmla="*/ 629 h 683"/>
              <a:gd name="T46" fmla="*/ 711 w 915"/>
              <a:gd name="T47" fmla="*/ 662 h 683"/>
              <a:gd name="T48" fmla="*/ 722 w 915"/>
              <a:gd name="T49" fmla="*/ 586 h 683"/>
              <a:gd name="T50" fmla="*/ 775 w 915"/>
              <a:gd name="T51" fmla="*/ 610 h 683"/>
              <a:gd name="T52" fmla="*/ 803 w 915"/>
              <a:gd name="T53" fmla="*/ 603 h 683"/>
              <a:gd name="T54" fmla="*/ 786 w 915"/>
              <a:gd name="T55" fmla="*/ 527 h 683"/>
              <a:gd name="T56" fmla="*/ 844 w 915"/>
              <a:gd name="T57" fmla="*/ 532 h 683"/>
              <a:gd name="T58" fmla="*/ 873 w 915"/>
              <a:gd name="T59" fmla="*/ 515 h 683"/>
              <a:gd name="T60" fmla="*/ 865 w 915"/>
              <a:gd name="T61" fmla="*/ 480 h 683"/>
              <a:gd name="T62" fmla="*/ 901 w 915"/>
              <a:gd name="T63" fmla="*/ 459 h 683"/>
              <a:gd name="T64" fmla="*/ 883 w 915"/>
              <a:gd name="T65" fmla="*/ 419 h 683"/>
              <a:gd name="T66" fmla="*/ 910 w 915"/>
              <a:gd name="T67" fmla="*/ 385 h 683"/>
              <a:gd name="T68" fmla="*/ 883 w 915"/>
              <a:gd name="T69" fmla="*/ 355 h 683"/>
              <a:gd name="T70" fmla="*/ 894 w 915"/>
              <a:gd name="T71" fmla="*/ 313 h 683"/>
              <a:gd name="T72" fmla="*/ 863 w 915"/>
              <a:gd name="T73" fmla="*/ 283 h 683"/>
              <a:gd name="T74" fmla="*/ 861 w 915"/>
              <a:gd name="T75" fmla="*/ 242 h 683"/>
              <a:gd name="T76" fmla="*/ 798 w 915"/>
              <a:gd name="T77" fmla="*/ 233 h 683"/>
              <a:gd name="T78" fmla="*/ 834 w 915"/>
              <a:gd name="T79" fmla="*/ 175 h 683"/>
              <a:gd name="T80" fmla="*/ 803 w 915"/>
              <a:gd name="T81" fmla="*/ 147 h 683"/>
              <a:gd name="T82" fmla="*/ 727 w 915"/>
              <a:gd name="T83" fmla="*/ 161 h 683"/>
              <a:gd name="T84" fmla="*/ 726 w 915"/>
              <a:gd name="T85" fmla="*/ 95 h 683"/>
              <a:gd name="T86" fmla="*/ 677 w 915"/>
              <a:gd name="T87" fmla="*/ 95 h 683"/>
              <a:gd name="T88" fmla="*/ 631 w 915"/>
              <a:gd name="T89" fmla="*/ 121 h 683"/>
              <a:gd name="T90" fmla="*/ 608 w 915"/>
              <a:gd name="T91" fmla="*/ 41 h 683"/>
              <a:gd name="T92" fmla="*/ 532 w 915"/>
              <a:gd name="T93" fmla="*/ 61 h 683"/>
              <a:gd name="T94" fmla="*/ 477 w 915"/>
              <a:gd name="T95" fmla="*/ 2 h 683"/>
              <a:gd name="T96" fmla="*/ 417 w 915"/>
              <a:gd name="T97" fmla="*/ 46 h 683"/>
              <a:gd name="T98" fmla="*/ 349 w 915"/>
              <a:gd name="T99" fmla="*/ 27 h 683"/>
              <a:gd name="T100" fmla="*/ 338 w 915"/>
              <a:gd name="T101" fmla="*/ 98 h 683"/>
              <a:gd name="T102" fmla="*/ 268 w 915"/>
              <a:gd name="T103" fmla="*/ 55 h 683"/>
              <a:gd name="T104" fmla="*/ 227 w 915"/>
              <a:gd name="T105" fmla="*/ 65 h 683"/>
              <a:gd name="T106" fmla="*/ 199 w 915"/>
              <a:gd name="T107" fmla="*/ 88 h 683"/>
              <a:gd name="T108" fmla="*/ 167 w 915"/>
              <a:gd name="T109" fmla="*/ 123 h 683"/>
              <a:gd name="T110" fmla="*/ 144 w 915"/>
              <a:gd name="T111" fmla="*/ 132 h 683"/>
              <a:gd name="T112" fmla="*/ 81 w 915"/>
              <a:gd name="T113" fmla="*/ 131 h 683"/>
              <a:gd name="T114" fmla="*/ 136 w 915"/>
              <a:gd name="T115" fmla="*/ 211 h 6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915" h="683">
                <a:moveTo>
                  <a:pt x="136" y="211"/>
                </a:moveTo>
                <a:lnTo>
                  <a:pt x="128" y="208"/>
                </a:lnTo>
                <a:lnTo>
                  <a:pt x="117" y="205"/>
                </a:lnTo>
                <a:lnTo>
                  <a:pt x="105" y="205"/>
                </a:lnTo>
                <a:lnTo>
                  <a:pt x="93" y="208"/>
                </a:lnTo>
                <a:lnTo>
                  <a:pt x="84" y="211"/>
                </a:lnTo>
                <a:lnTo>
                  <a:pt x="77" y="212"/>
                </a:lnTo>
                <a:lnTo>
                  <a:pt x="69" y="216"/>
                </a:lnTo>
                <a:lnTo>
                  <a:pt x="68" y="218"/>
                </a:lnTo>
                <a:lnTo>
                  <a:pt x="68" y="223"/>
                </a:lnTo>
                <a:lnTo>
                  <a:pt x="72" y="230"/>
                </a:lnTo>
                <a:lnTo>
                  <a:pt x="81" y="235"/>
                </a:lnTo>
                <a:lnTo>
                  <a:pt x="91" y="243"/>
                </a:lnTo>
                <a:lnTo>
                  <a:pt x="96" y="250"/>
                </a:lnTo>
                <a:lnTo>
                  <a:pt x="105" y="256"/>
                </a:lnTo>
                <a:lnTo>
                  <a:pt x="113" y="260"/>
                </a:lnTo>
                <a:lnTo>
                  <a:pt x="119" y="262"/>
                </a:lnTo>
                <a:lnTo>
                  <a:pt x="104" y="262"/>
                </a:lnTo>
                <a:lnTo>
                  <a:pt x="93" y="265"/>
                </a:lnTo>
                <a:lnTo>
                  <a:pt x="84" y="265"/>
                </a:lnTo>
                <a:lnTo>
                  <a:pt x="75" y="265"/>
                </a:lnTo>
                <a:lnTo>
                  <a:pt x="64" y="267"/>
                </a:lnTo>
                <a:lnTo>
                  <a:pt x="52" y="269"/>
                </a:lnTo>
                <a:lnTo>
                  <a:pt x="45" y="270"/>
                </a:lnTo>
                <a:lnTo>
                  <a:pt x="37" y="274"/>
                </a:lnTo>
                <a:lnTo>
                  <a:pt x="28" y="274"/>
                </a:lnTo>
                <a:lnTo>
                  <a:pt x="19" y="276"/>
                </a:lnTo>
                <a:lnTo>
                  <a:pt x="12" y="280"/>
                </a:lnTo>
                <a:lnTo>
                  <a:pt x="8" y="283"/>
                </a:lnTo>
                <a:lnTo>
                  <a:pt x="4" y="285"/>
                </a:lnTo>
                <a:lnTo>
                  <a:pt x="0" y="288"/>
                </a:lnTo>
                <a:lnTo>
                  <a:pt x="0" y="295"/>
                </a:lnTo>
                <a:lnTo>
                  <a:pt x="4" y="300"/>
                </a:lnTo>
                <a:lnTo>
                  <a:pt x="9" y="304"/>
                </a:lnTo>
                <a:lnTo>
                  <a:pt x="17" y="309"/>
                </a:lnTo>
                <a:lnTo>
                  <a:pt x="24" y="314"/>
                </a:lnTo>
                <a:lnTo>
                  <a:pt x="35" y="317"/>
                </a:lnTo>
                <a:lnTo>
                  <a:pt x="45" y="323"/>
                </a:lnTo>
                <a:lnTo>
                  <a:pt x="55" y="328"/>
                </a:lnTo>
                <a:lnTo>
                  <a:pt x="67" y="333"/>
                </a:lnTo>
                <a:lnTo>
                  <a:pt x="77" y="338"/>
                </a:lnTo>
                <a:lnTo>
                  <a:pt x="89" y="341"/>
                </a:lnTo>
                <a:lnTo>
                  <a:pt x="99" y="345"/>
                </a:lnTo>
                <a:lnTo>
                  <a:pt x="107" y="347"/>
                </a:lnTo>
                <a:lnTo>
                  <a:pt x="116" y="351"/>
                </a:lnTo>
                <a:lnTo>
                  <a:pt x="121" y="352"/>
                </a:lnTo>
                <a:lnTo>
                  <a:pt x="127" y="355"/>
                </a:lnTo>
                <a:lnTo>
                  <a:pt x="119" y="356"/>
                </a:lnTo>
                <a:lnTo>
                  <a:pt x="112" y="360"/>
                </a:lnTo>
                <a:lnTo>
                  <a:pt x="104" y="365"/>
                </a:lnTo>
                <a:lnTo>
                  <a:pt x="93" y="369"/>
                </a:lnTo>
                <a:lnTo>
                  <a:pt x="84" y="374"/>
                </a:lnTo>
                <a:lnTo>
                  <a:pt x="76" y="379"/>
                </a:lnTo>
                <a:lnTo>
                  <a:pt x="64" y="383"/>
                </a:lnTo>
                <a:lnTo>
                  <a:pt x="59" y="386"/>
                </a:lnTo>
                <a:lnTo>
                  <a:pt x="49" y="391"/>
                </a:lnTo>
                <a:lnTo>
                  <a:pt x="43" y="397"/>
                </a:lnTo>
                <a:lnTo>
                  <a:pt x="37" y="402"/>
                </a:lnTo>
                <a:lnTo>
                  <a:pt x="27" y="412"/>
                </a:lnTo>
                <a:lnTo>
                  <a:pt x="24" y="414"/>
                </a:lnTo>
                <a:lnTo>
                  <a:pt x="24" y="419"/>
                </a:lnTo>
                <a:lnTo>
                  <a:pt x="24" y="423"/>
                </a:lnTo>
                <a:lnTo>
                  <a:pt x="28" y="426"/>
                </a:lnTo>
                <a:lnTo>
                  <a:pt x="32" y="428"/>
                </a:lnTo>
                <a:lnTo>
                  <a:pt x="40" y="432"/>
                </a:lnTo>
                <a:lnTo>
                  <a:pt x="48" y="433"/>
                </a:lnTo>
                <a:lnTo>
                  <a:pt x="59" y="437"/>
                </a:lnTo>
                <a:lnTo>
                  <a:pt x="68" y="440"/>
                </a:lnTo>
                <a:lnTo>
                  <a:pt x="79" y="442"/>
                </a:lnTo>
                <a:lnTo>
                  <a:pt x="91" y="445"/>
                </a:lnTo>
                <a:lnTo>
                  <a:pt x="101" y="447"/>
                </a:lnTo>
                <a:lnTo>
                  <a:pt x="113" y="447"/>
                </a:lnTo>
                <a:lnTo>
                  <a:pt x="136" y="447"/>
                </a:lnTo>
                <a:lnTo>
                  <a:pt x="147" y="450"/>
                </a:lnTo>
                <a:lnTo>
                  <a:pt x="155" y="450"/>
                </a:lnTo>
                <a:lnTo>
                  <a:pt x="164" y="447"/>
                </a:lnTo>
                <a:lnTo>
                  <a:pt x="170" y="447"/>
                </a:lnTo>
                <a:lnTo>
                  <a:pt x="166" y="450"/>
                </a:lnTo>
                <a:lnTo>
                  <a:pt x="159" y="456"/>
                </a:lnTo>
                <a:lnTo>
                  <a:pt x="154" y="459"/>
                </a:lnTo>
                <a:lnTo>
                  <a:pt x="147" y="465"/>
                </a:lnTo>
                <a:lnTo>
                  <a:pt x="139" y="470"/>
                </a:lnTo>
                <a:lnTo>
                  <a:pt x="119" y="489"/>
                </a:lnTo>
                <a:lnTo>
                  <a:pt x="113" y="496"/>
                </a:lnTo>
                <a:lnTo>
                  <a:pt x="107" y="503"/>
                </a:lnTo>
                <a:lnTo>
                  <a:pt x="104" y="509"/>
                </a:lnTo>
                <a:lnTo>
                  <a:pt x="100" y="515"/>
                </a:lnTo>
                <a:lnTo>
                  <a:pt x="96" y="521"/>
                </a:lnTo>
                <a:lnTo>
                  <a:pt x="96" y="531"/>
                </a:lnTo>
                <a:lnTo>
                  <a:pt x="100" y="534"/>
                </a:lnTo>
                <a:lnTo>
                  <a:pt x="104" y="537"/>
                </a:lnTo>
                <a:lnTo>
                  <a:pt x="109" y="540"/>
                </a:lnTo>
                <a:lnTo>
                  <a:pt x="139" y="540"/>
                </a:lnTo>
                <a:lnTo>
                  <a:pt x="151" y="538"/>
                </a:lnTo>
                <a:lnTo>
                  <a:pt x="162" y="537"/>
                </a:lnTo>
                <a:lnTo>
                  <a:pt x="174" y="534"/>
                </a:lnTo>
                <a:lnTo>
                  <a:pt x="187" y="532"/>
                </a:lnTo>
                <a:lnTo>
                  <a:pt x="199" y="532"/>
                </a:lnTo>
                <a:lnTo>
                  <a:pt x="208" y="531"/>
                </a:lnTo>
                <a:lnTo>
                  <a:pt x="219" y="528"/>
                </a:lnTo>
                <a:lnTo>
                  <a:pt x="227" y="527"/>
                </a:lnTo>
                <a:lnTo>
                  <a:pt x="234" y="524"/>
                </a:lnTo>
                <a:lnTo>
                  <a:pt x="236" y="524"/>
                </a:lnTo>
                <a:lnTo>
                  <a:pt x="239" y="523"/>
                </a:lnTo>
                <a:lnTo>
                  <a:pt x="235" y="531"/>
                </a:lnTo>
                <a:lnTo>
                  <a:pt x="231" y="538"/>
                </a:lnTo>
                <a:lnTo>
                  <a:pt x="228" y="546"/>
                </a:lnTo>
                <a:lnTo>
                  <a:pt x="224" y="553"/>
                </a:lnTo>
                <a:lnTo>
                  <a:pt x="224" y="562"/>
                </a:lnTo>
                <a:lnTo>
                  <a:pt x="224" y="569"/>
                </a:lnTo>
                <a:lnTo>
                  <a:pt x="224" y="574"/>
                </a:lnTo>
                <a:lnTo>
                  <a:pt x="230" y="579"/>
                </a:lnTo>
                <a:lnTo>
                  <a:pt x="236" y="581"/>
                </a:lnTo>
                <a:lnTo>
                  <a:pt x="246" y="584"/>
                </a:lnTo>
                <a:lnTo>
                  <a:pt x="256" y="584"/>
                </a:lnTo>
                <a:lnTo>
                  <a:pt x="268" y="581"/>
                </a:lnTo>
                <a:lnTo>
                  <a:pt x="279" y="579"/>
                </a:lnTo>
                <a:lnTo>
                  <a:pt x="290" y="574"/>
                </a:lnTo>
                <a:lnTo>
                  <a:pt x="299" y="570"/>
                </a:lnTo>
                <a:lnTo>
                  <a:pt x="307" y="562"/>
                </a:lnTo>
                <a:lnTo>
                  <a:pt x="303" y="574"/>
                </a:lnTo>
                <a:lnTo>
                  <a:pt x="298" y="586"/>
                </a:lnTo>
                <a:lnTo>
                  <a:pt x="295" y="600"/>
                </a:lnTo>
                <a:lnTo>
                  <a:pt x="294" y="610"/>
                </a:lnTo>
                <a:lnTo>
                  <a:pt x="295" y="623"/>
                </a:lnTo>
                <a:lnTo>
                  <a:pt x="297" y="633"/>
                </a:lnTo>
                <a:lnTo>
                  <a:pt x="303" y="641"/>
                </a:lnTo>
                <a:lnTo>
                  <a:pt x="313" y="647"/>
                </a:lnTo>
                <a:lnTo>
                  <a:pt x="317" y="650"/>
                </a:lnTo>
                <a:lnTo>
                  <a:pt x="323" y="651"/>
                </a:lnTo>
                <a:lnTo>
                  <a:pt x="329" y="652"/>
                </a:lnTo>
                <a:lnTo>
                  <a:pt x="334" y="651"/>
                </a:lnTo>
                <a:lnTo>
                  <a:pt x="339" y="651"/>
                </a:lnTo>
                <a:lnTo>
                  <a:pt x="347" y="650"/>
                </a:lnTo>
                <a:lnTo>
                  <a:pt x="354" y="647"/>
                </a:lnTo>
                <a:lnTo>
                  <a:pt x="358" y="645"/>
                </a:lnTo>
                <a:lnTo>
                  <a:pt x="365" y="641"/>
                </a:lnTo>
                <a:lnTo>
                  <a:pt x="370" y="638"/>
                </a:lnTo>
                <a:lnTo>
                  <a:pt x="374" y="636"/>
                </a:lnTo>
                <a:lnTo>
                  <a:pt x="381" y="632"/>
                </a:lnTo>
                <a:lnTo>
                  <a:pt x="385" y="628"/>
                </a:lnTo>
                <a:lnTo>
                  <a:pt x="390" y="622"/>
                </a:lnTo>
                <a:lnTo>
                  <a:pt x="398" y="614"/>
                </a:lnTo>
                <a:lnTo>
                  <a:pt x="401" y="628"/>
                </a:lnTo>
                <a:lnTo>
                  <a:pt x="406" y="639"/>
                </a:lnTo>
                <a:lnTo>
                  <a:pt x="410" y="652"/>
                </a:lnTo>
                <a:lnTo>
                  <a:pt x="413" y="662"/>
                </a:lnTo>
                <a:lnTo>
                  <a:pt x="421" y="670"/>
                </a:lnTo>
                <a:lnTo>
                  <a:pt x="428" y="676"/>
                </a:lnTo>
                <a:lnTo>
                  <a:pt x="438" y="680"/>
                </a:lnTo>
                <a:lnTo>
                  <a:pt x="448" y="681"/>
                </a:lnTo>
                <a:lnTo>
                  <a:pt x="458" y="679"/>
                </a:lnTo>
                <a:lnTo>
                  <a:pt x="472" y="675"/>
                </a:lnTo>
                <a:lnTo>
                  <a:pt x="484" y="667"/>
                </a:lnTo>
                <a:lnTo>
                  <a:pt x="493" y="660"/>
                </a:lnTo>
                <a:lnTo>
                  <a:pt x="501" y="650"/>
                </a:lnTo>
                <a:lnTo>
                  <a:pt x="508" y="641"/>
                </a:lnTo>
                <a:lnTo>
                  <a:pt x="513" y="633"/>
                </a:lnTo>
                <a:lnTo>
                  <a:pt x="514" y="627"/>
                </a:lnTo>
                <a:lnTo>
                  <a:pt x="518" y="632"/>
                </a:lnTo>
                <a:lnTo>
                  <a:pt x="520" y="636"/>
                </a:lnTo>
                <a:lnTo>
                  <a:pt x="524" y="641"/>
                </a:lnTo>
                <a:lnTo>
                  <a:pt x="529" y="647"/>
                </a:lnTo>
                <a:lnTo>
                  <a:pt x="533" y="653"/>
                </a:lnTo>
                <a:lnTo>
                  <a:pt x="538" y="657"/>
                </a:lnTo>
                <a:lnTo>
                  <a:pt x="544" y="662"/>
                </a:lnTo>
                <a:lnTo>
                  <a:pt x="552" y="667"/>
                </a:lnTo>
                <a:lnTo>
                  <a:pt x="558" y="670"/>
                </a:lnTo>
                <a:lnTo>
                  <a:pt x="564" y="675"/>
                </a:lnTo>
                <a:lnTo>
                  <a:pt x="570" y="676"/>
                </a:lnTo>
                <a:lnTo>
                  <a:pt x="576" y="679"/>
                </a:lnTo>
                <a:lnTo>
                  <a:pt x="581" y="681"/>
                </a:lnTo>
                <a:lnTo>
                  <a:pt x="588" y="681"/>
                </a:lnTo>
                <a:lnTo>
                  <a:pt x="593" y="683"/>
                </a:lnTo>
                <a:lnTo>
                  <a:pt x="596" y="683"/>
                </a:lnTo>
                <a:lnTo>
                  <a:pt x="605" y="680"/>
                </a:lnTo>
                <a:lnTo>
                  <a:pt x="613" y="675"/>
                </a:lnTo>
                <a:lnTo>
                  <a:pt x="620" y="669"/>
                </a:lnTo>
                <a:lnTo>
                  <a:pt x="625" y="660"/>
                </a:lnTo>
                <a:lnTo>
                  <a:pt x="631" y="650"/>
                </a:lnTo>
                <a:lnTo>
                  <a:pt x="632" y="638"/>
                </a:lnTo>
                <a:lnTo>
                  <a:pt x="632" y="629"/>
                </a:lnTo>
                <a:lnTo>
                  <a:pt x="628" y="619"/>
                </a:lnTo>
                <a:lnTo>
                  <a:pt x="636" y="629"/>
                </a:lnTo>
                <a:lnTo>
                  <a:pt x="645" y="638"/>
                </a:lnTo>
                <a:lnTo>
                  <a:pt x="653" y="647"/>
                </a:lnTo>
                <a:lnTo>
                  <a:pt x="663" y="656"/>
                </a:lnTo>
                <a:lnTo>
                  <a:pt x="673" y="660"/>
                </a:lnTo>
                <a:lnTo>
                  <a:pt x="685" y="662"/>
                </a:lnTo>
                <a:lnTo>
                  <a:pt x="693" y="666"/>
                </a:lnTo>
                <a:lnTo>
                  <a:pt x="703" y="666"/>
                </a:lnTo>
                <a:lnTo>
                  <a:pt x="711" y="662"/>
                </a:lnTo>
                <a:lnTo>
                  <a:pt x="718" y="656"/>
                </a:lnTo>
                <a:lnTo>
                  <a:pt x="722" y="645"/>
                </a:lnTo>
                <a:lnTo>
                  <a:pt x="724" y="633"/>
                </a:lnTo>
                <a:lnTo>
                  <a:pt x="726" y="621"/>
                </a:lnTo>
                <a:lnTo>
                  <a:pt x="724" y="607"/>
                </a:lnTo>
                <a:lnTo>
                  <a:pt x="722" y="593"/>
                </a:lnTo>
                <a:lnTo>
                  <a:pt x="713" y="579"/>
                </a:lnTo>
                <a:lnTo>
                  <a:pt x="722" y="586"/>
                </a:lnTo>
                <a:lnTo>
                  <a:pt x="730" y="591"/>
                </a:lnTo>
                <a:lnTo>
                  <a:pt x="739" y="595"/>
                </a:lnTo>
                <a:lnTo>
                  <a:pt x="746" y="600"/>
                </a:lnTo>
                <a:lnTo>
                  <a:pt x="752" y="603"/>
                </a:lnTo>
                <a:lnTo>
                  <a:pt x="758" y="607"/>
                </a:lnTo>
                <a:lnTo>
                  <a:pt x="763" y="608"/>
                </a:lnTo>
                <a:lnTo>
                  <a:pt x="768" y="609"/>
                </a:lnTo>
                <a:lnTo>
                  <a:pt x="775" y="610"/>
                </a:lnTo>
                <a:lnTo>
                  <a:pt x="778" y="610"/>
                </a:lnTo>
                <a:lnTo>
                  <a:pt x="783" y="612"/>
                </a:lnTo>
                <a:lnTo>
                  <a:pt x="786" y="612"/>
                </a:lnTo>
                <a:lnTo>
                  <a:pt x="790" y="610"/>
                </a:lnTo>
                <a:lnTo>
                  <a:pt x="794" y="610"/>
                </a:lnTo>
                <a:lnTo>
                  <a:pt x="798" y="609"/>
                </a:lnTo>
                <a:lnTo>
                  <a:pt x="798" y="608"/>
                </a:lnTo>
                <a:lnTo>
                  <a:pt x="803" y="603"/>
                </a:lnTo>
                <a:lnTo>
                  <a:pt x="806" y="595"/>
                </a:lnTo>
                <a:lnTo>
                  <a:pt x="806" y="586"/>
                </a:lnTo>
                <a:lnTo>
                  <a:pt x="803" y="574"/>
                </a:lnTo>
                <a:lnTo>
                  <a:pt x="800" y="560"/>
                </a:lnTo>
                <a:lnTo>
                  <a:pt x="794" y="548"/>
                </a:lnTo>
                <a:lnTo>
                  <a:pt x="786" y="534"/>
                </a:lnTo>
                <a:lnTo>
                  <a:pt x="778" y="523"/>
                </a:lnTo>
                <a:lnTo>
                  <a:pt x="786" y="527"/>
                </a:lnTo>
                <a:lnTo>
                  <a:pt x="795" y="531"/>
                </a:lnTo>
                <a:lnTo>
                  <a:pt x="803" y="532"/>
                </a:lnTo>
                <a:lnTo>
                  <a:pt x="810" y="532"/>
                </a:lnTo>
                <a:lnTo>
                  <a:pt x="818" y="534"/>
                </a:lnTo>
                <a:lnTo>
                  <a:pt x="826" y="534"/>
                </a:lnTo>
                <a:lnTo>
                  <a:pt x="832" y="532"/>
                </a:lnTo>
                <a:lnTo>
                  <a:pt x="838" y="532"/>
                </a:lnTo>
                <a:lnTo>
                  <a:pt x="844" y="532"/>
                </a:lnTo>
                <a:lnTo>
                  <a:pt x="850" y="531"/>
                </a:lnTo>
                <a:lnTo>
                  <a:pt x="854" y="528"/>
                </a:lnTo>
                <a:lnTo>
                  <a:pt x="858" y="527"/>
                </a:lnTo>
                <a:lnTo>
                  <a:pt x="861" y="524"/>
                </a:lnTo>
                <a:lnTo>
                  <a:pt x="865" y="521"/>
                </a:lnTo>
                <a:lnTo>
                  <a:pt x="867" y="521"/>
                </a:lnTo>
                <a:lnTo>
                  <a:pt x="870" y="518"/>
                </a:lnTo>
                <a:lnTo>
                  <a:pt x="873" y="515"/>
                </a:lnTo>
                <a:lnTo>
                  <a:pt x="873" y="505"/>
                </a:lnTo>
                <a:lnTo>
                  <a:pt x="870" y="502"/>
                </a:lnTo>
                <a:lnTo>
                  <a:pt x="866" y="494"/>
                </a:lnTo>
                <a:lnTo>
                  <a:pt x="861" y="489"/>
                </a:lnTo>
                <a:lnTo>
                  <a:pt x="855" y="485"/>
                </a:lnTo>
                <a:lnTo>
                  <a:pt x="847" y="479"/>
                </a:lnTo>
                <a:lnTo>
                  <a:pt x="855" y="479"/>
                </a:lnTo>
                <a:lnTo>
                  <a:pt x="865" y="480"/>
                </a:lnTo>
                <a:lnTo>
                  <a:pt x="873" y="480"/>
                </a:lnTo>
                <a:lnTo>
                  <a:pt x="882" y="479"/>
                </a:lnTo>
                <a:lnTo>
                  <a:pt x="889" y="478"/>
                </a:lnTo>
                <a:lnTo>
                  <a:pt x="895" y="475"/>
                </a:lnTo>
                <a:lnTo>
                  <a:pt x="901" y="475"/>
                </a:lnTo>
                <a:lnTo>
                  <a:pt x="901" y="467"/>
                </a:lnTo>
                <a:lnTo>
                  <a:pt x="903" y="464"/>
                </a:lnTo>
                <a:lnTo>
                  <a:pt x="901" y="459"/>
                </a:lnTo>
                <a:lnTo>
                  <a:pt x="895" y="450"/>
                </a:lnTo>
                <a:lnTo>
                  <a:pt x="882" y="437"/>
                </a:lnTo>
                <a:lnTo>
                  <a:pt x="873" y="431"/>
                </a:lnTo>
                <a:lnTo>
                  <a:pt x="865" y="427"/>
                </a:lnTo>
                <a:lnTo>
                  <a:pt x="858" y="426"/>
                </a:lnTo>
                <a:lnTo>
                  <a:pt x="866" y="423"/>
                </a:lnTo>
                <a:lnTo>
                  <a:pt x="875" y="421"/>
                </a:lnTo>
                <a:lnTo>
                  <a:pt x="883" y="419"/>
                </a:lnTo>
                <a:lnTo>
                  <a:pt x="893" y="417"/>
                </a:lnTo>
                <a:lnTo>
                  <a:pt x="901" y="412"/>
                </a:lnTo>
                <a:lnTo>
                  <a:pt x="905" y="409"/>
                </a:lnTo>
                <a:lnTo>
                  <a:pt x="910" y="407"/>
                </a:lnTo>
                <a:lnTo>
                  <a:pt x="913" y="400"/>
                </a:lnTo>
                <a:lnTo>
                  <a:pt x="915" y="395"/>
                </a:lnTo>
                <a:lnTo>
                  <a:pt x="913" y="390"/>
                </a:lnTo>
                <a:lnTo>
                  <a:pt x="910" y="385"/>
                </a:lnTo>
                <a:lnTo>
                  <a:pt x="905" y="380"/>
                </a:lnTo>
                <a:lnTo>
                  <a:pt x="895" y="374"/>
                </a:lnTo>
                <a:lnTo>
                  <a:pt x="883" y="369"/>
                </a:lnTo>
                <a:lnTo>
                  <a:pt x="870" y="366"/>
                </a:lnTo>
                <a:lnTo>
                  <a:pt x="850" y="365"/>
                </a:lnTo>
                <a:lnTo>
                  <a:pt x="861" y="364"/>
                </a:lnTo>
                <a:lnTo>
                  <a:pt x="873" y="359"/>
                </a:lnTo>
                <a:lnTo>
                  <a:pt x="883" y="355"/>
                </a:lnTo>
                <a:lnTo>
                  <a:pt x="894" y="350"/>
                </a:lnTo>
                <a:lnTo>
                  <a:pt x="901" y="343"/>
                </a:lnTo>
                <a:lnTo>
                  <a:pt x="907" y="338"/>
                </a:lnTo>
                <a:lnTo>
                  <a:pt x="910" y="333"/>
                </a:lnTo>
                <a:lnTo>
                  <a:pt x="910" y="328"/>
                </a:lnTo>
                <a:lnTo>
                  <a:pt x="907" y="322"/>
                </a:lnTo>
                <a:lnTo>
                  <a:pt x="901" y="317"/>
                </a:lnTo>
                <a:lnTo>
                  <a:pt x="894" y="313"/>
                </a:lnTo>
                <a:lnTo>
                  <a:pt x="883" y="307"/>
                </a:lnTo>
                <a:lnTo>
                  <a:pt x="873" y="304"/>
                </a:lnTo>
                <a:lnTo>
                  <a:pt x="858" y="302"/>
                </a:lnTo>
                <a:lnTo>
                  <a:pt x="847" y="302"/>
                </a:lnTo>
                <a:lnTo>
                  <a:pt x="832" y="303"/>
                </a:lnTo>
                <a:lnTo>
                  <a:pt x="844" y="297"/>
                </a:lnTo>
                <a:lnTo>
                  <a:pt x="854" y="290"/>
                </a:lnTo>
                <a:lnTo>
                  <a:pt x="863" y="283"/>
                </a:lnTo>
                <a:lnTo>
                  <a:pt x="870" y="276"/>
                </a:lnTo>
                <a:lnTo>
                  <a:pt x="873" y="269"/>
                </a:lnTo>
                <a:lnTo>
                  <a:pt x="875" y="262"/>
                </a:lnTo>
                <a:lnTo>
                  <a:pt x="875" y="256"/>
                </a:lnTo>
                <a:lnTo>
                  <a:pt x="875" y="251"/>
                </a:lnTo>
                <a:lnTo>
                  <a:pt x="870" y="246"/>
                </a:lnTo>
                <a:lnTo>
                  <a:pt x="865" y="245"/>
                </a:lnTo>
                <a:lnTo>
                  <a:pt x="861" y="242"/>
                </a:lnTo>
                <a:lnTo>
                  <a:pt x="854" y="241"/>
                </a:lnTo>
                <a:lnTo>
                  <a:pt x="847" y="238"/>
                </a:lnTo>
                <a:lnTo>
                  <a:pt x="842" y="237"/>
                </a:lnTo>
                <a:lnTo>
                  <a:pt x="835" y="235"/>
                </a:lnTo>
                <a:lnTo>
                  <a:pt x="828" y="235"/>
                </a:lnTo>
                <a:lnTo>
                  <a:pt x="822" y="235"/>
                </a:lnTo>
                <a:lnTo>
                  <a:pt x="814" y="233"/>
                </a:lnTo>
                <a:lnTo>
                  <a:pt x="798" y="233"/>
                </a:lnTo>
                <a:lnTo>
                  <a:pt x="791" y="235"/>
                </a:lnTo>
                <a:lnTo>
                  <a:pt x="788" y="235"/>
                </a:lnTo>
                <a:lnTo>
                  <a:pt x="798" y="227"/>
                </a:lnTo>
                <a:lnTo>
                  <a:pt x="806" y="218"/>
                </a:lnTo>
                <a:lnTo>
                  <a:pt x="814" y="208"/>
                </a:lnTo>
                <a:lnTo>
                  <a:pt x="823" y="197"/>
                </a:lnTo>
                <a:lnTo>
                  <a:pt x="828" y="188"/>
                </a:lnTo>
                <a:lnTo>
                  <a:pt x="834" y="175"/>
                </a:lnTo>
                <a:lnTo>
                  <a:pt x="835" y="166"/>
                </a:lnTo>
                <a:lnTo>
                  <a:pt x="832" y="161"/>
                </a:lnTo>
                <a:lnTo>
                  <a:pt x="830" y="156"/>
                </a:lnTo>
                <a:lnTo>
                  <a:pt x="826" y="154"/>
                </a:lnTo>
                <a:lnTo>
                  <a:pt x="823" y="152"/>
                </a:lnTo>
                <a:lnTo>
                  <a:pt x="815" y="151"/>
                </a:lnTo>
                <a:lnTo>
                  <a:pt x="810" y="150"/>
                </a:lnTo>
                <a:lnTo>
                  <a:pt x="803" y="147"/>
                </a:lnTo>
                <a:lnTo>
                  <a:pt x="788" y="147"/>
                </a:lnTo>
                <a:lnTo>
                  <a:pt x="780" y="150"/>
                </a:lnTo>
                <a:lnTo>
                  <a:pt x="771" y="151"/>
                </a:lnTo>
                <a:lnTo>
                  <a:pt x="760" y="152"/>
                </a:lnTo>
                <a:lnTo>
                  <a:pt x="754" y="154"/>
                </a:lnTo>
                <a:lnTo>
                  <a:pt x="746" y="156"/>
                </a:lnTo>
                <a:lnTo>
                  <a:pt x="736" y="159"/>
                </a:lnTo>
                <a:lnTo>
                  <a:pt x="727" y="161"/>
                </a:lnTo>
                <a:lnTo>
                  <a:pt x="718" y="164"/>
                </a:lnTo>
                <a:lnTo>
                  <a:pt x="723" y="156"/>
                </a:lnTo>
                <a:lnTo>
                  <a:pt x="726" y="145"/>
                </a:lnTo>
                <a:lnTo>
                  <a:pt x="728" y="135"/>
                </a:lnTo>
                <a:lnTo>
                  <a:pt x="731" y="123"/>
                </a:lnTo>
                <a:lnTo>
                  <a:pt x="731" y="114"/>
                </a:lnTo>
                <a:lnTo>
                  <a:pt x="730" y="104"/>
                </a:lnTo>
                <a:lnTo>
                  <a:pt x="726" y="95"/>
                </a:lnTo>
                <a:lnTo>
                  <a:pt x="718" y="92"/>
                </a:lnTo>
                <a:lnTo>
                  <a:pt x="716" y="90"/>
                </a:lnTo>
                <a:lnTo>
                  <a:pt x="711" y="90"/>
                </a:lnTo>
                <a:lnTo>
                  <a:pt x="704" y="90"/>
                </a:lnTo>
                <a:lnTo>
                  <a:pt x="697" y="90"/>
                </a:lnTo>
                <a:lnTo>
                  <a:pt x="691" y="92"/>
                </a:lnTo>
                <a:lnTo>
                  <a:pt x="685" y="93"/>
                </a:lnTo>
                <a:lnTo>
                  <a:pt x="677" y="95"/>
                </a:lnTo>
                <a:lnTo>
                  <a:pt x="671" y="98"/>
                </a:lnTo>
                <a:lnTo>
                  <a:pt x="665" y="100"/>
                </a:lnTo>
                <a:lnTo>
                  <a:pt x="657" y="102"/>
                </a:lnTo>
                <a:lnTo>
                  <a:pt x="651" y="107"/>
                </a:lnTo>
                <a:lnTo>
                  <a:pt x="645" y="109"/>
                </a:lnTo>
                <a:lnTo>
                  <a:pt x="637" y="114"/>
                </a:lnTo>
                <a:lnTo>
                  <a:pt x="633" y="118"/>
                </a:lnTo>
                <a:lnTo>
                  <a:pt x="631" y="121"/>
                </a:lnTo>
                <a:lnTo>
                  <a:pt x="627" y="123"/>
                </a:lnTo>
                <a:lnTo>
                  <a:pt x="628" y="111"/>
                </a:lnTo>
                <a:lnTo>
                  <a:pt x="631" y="95"/>
                </a:lnTo>
                <a:lnTo>
                  <a:pt x="628" y="84"/>
                </a:lnTo>
                <a:lnTo>
                  <a:pt x="625" y="71"/>
                </a:lnTo>
                <a:lnTo>
                  <a:pt x="620" y="59"/>
                </a:lnTo>
                <a:lnTo>
                  <a:pt x="613" y="50"/>
                </a:lnTo>
                <a:lnTo>
                  <a:pt x="608" y="41"/>
                </a:lnTo>
                <a:lnTo>
                  <a:pt x="599" y="38"/>
                </a:lnTo>
                <a:lnTo>
                  <a:pt x="593" y="38"/>
                </a:lnTo>
                <a:lnTo>
                  <a:pt x="584" y="38"/>
                </a:lnTo>
                <a:lnTo>
                  <a:pt x="570" y="41"/>
                </a:lnTo>
                <a:lnTo>
                  <a:pt x="558" y="46"/>
                </a:lnTo>
                <a:lnTo>
                  <a:pt x="546" y="51"/>
                </a:lnTo>
                <a:lnTo>
                  <a:pt x="538" y="56"/>
                </a:lnTo>
                <a:lnTo>
                  <a:pt x="532" y="61"/>
                </a:lnTo>
                <a:lnTo>
                  <a:pt x="529" y="65"/>
                </a:lnTo>
                <a:lnTo>
                  <a:pt x="526" y="55"/>
                </a:lnTo>
                <a:lnTo>
                  <a:pt x="520" y="45"/>
                </a:lnTo>
                <a:lnTo>
                  <a:pt x="513" y="33"/>
                </a:lnTo>
                <a:lnTo>
                  <a:pt x="505" y="22"/>
                </a:lnTo>
                <a:lnTo>
                  <a:pt x="497" y="13"/>
                </a:lnTo>
                <a:lnTo>
                  <a:pt x="486" y="8"/>
                </a:lnTo>
                <a:lnTo>
                  <a:pt x="477" y="2"/>
                </a:lnTo>
                <a:lnTo>
                  <a:pt x="466" y="0"/>
                </a:lnTo>
                <a:lnTo>
                  <a:pt x="457" y="2"/>
                </a:lnTo>
                <a:lnTo>
                  <a:pt x="449" y="6"/>
                </a:lnTo>
                <a:lnTo>
                  <a:pt x="441" y="9"/>
                </a:lnTo>
                <a:lnTo>
                  <a:pt x="434" y="16"/>
                </a:lnTo>
                <a:lnTo>
                  <a:pt x="428" y="23"/>
                </a:lnTo>
                <a:lnTo>
                  <a:pt x="421" y="35"/>
                </a:lnTo>
                <a:lnTo>
                  <a:pt x="417" y="46"/>
                </a:lnTo>
                <a:lnTo>
                  <a:pt x="413" y="57"/>
                </a:lnTo>
                <a:lnTo>
                  <a:pt x="406" y="52"/>
                </a:lnTo>
                <a:lnTo>
                  <a:pt x="398" y="47"/>
                </a:lnTo>
                <a:lnTo>
                  <a:pt x="390" y="41"/>
                </a:lnTo>
                <a:lnTo>
                  <a:pt x="379" y="38"/>
                </a:lnTo>
                <a:lnTo>
                  <a:pt x="369" y="33"/>
                </a:lnTo>
                <a:lnTo>
                  <a:pt x="358" y="31"/>
                </a:lnTo>
                <a:lnTo>
                  <a:pt x="349" y="27"/>
                </a:lnTo>
                <a:lnTo>
                  <a:pt x="342" y="27"/>
                </a:lnTo>
                <a:lnTo>
                  <a:pt x="334" y="30"/>
                </a:lnTo>
                <a:lnTo>
                  <a:pt x="331" y="35"/>
                </a:lnTo>
                <a:lnTo>
                  <a:pt x="329" y="41"/>
                </a:lnTo>
                <a:lnTo>
                  <a:pt x="329" y="61"/>
                </a:lnTo>
                <a:lnTo>
                  <a:pt x="331" y="74"/>
                </a:lnTo>
                <a:lnTo>
                  <a:pt x="334" y="88"/>
                </a:lnTo>
                <a:lnTo>
                  <a:pt x="338" y="98"/>
                </a:lnTo>
                <a:lnTo>
                  <a:pt x="319" y="83"/>
                </a:lnTo>
                <a:lnTo>
                  <a:pt x="313" y="79"/>
                </a:lnTo>
                <a:lnTo>
                  <a:pt x="306" y="74"/>
                </a:lnTo>
                <a:lnTo>
                  <a:pt x="298" y="69"/>
                </a:lnTo>
                <a:lnTo>
                  <a:pt x="290" y="65"/>
                </a:lnTo>
                <a:lnTo>
                  <a:pt x="283" y="60"/>
                </a:lnTo>
                <a:lnTo>
                  <a:pt x="275" y="57"/>
                </a:lnTo>
                <a:lnTo>
                  <a:pt x="268" y="55"/>
                </a:lnTo>
                <a:lnTo>
                  <a:pt x="263" y="52"/>
                </a:lnTo>
                <a:lnTo>
                  <a:pt x="256" y="51"/>
                </a:lnTo>
                <a:lnTo>
                  <a:pt x="251" y="50"/>
                </a:lnTo>
                <a:lnTo>
                  <a:pt x="242" y="50"/>
                </a:lnTo>
                <a:lnTo>
                  <a:pt x="236" y="51"/>
                </a:lnTo>
                <a:lnTo>
                  <a:pt x="231" y="54"/>
                </a:lnTo>
                <a:lnTo>
                  <a:pt x="228" y="59"/>
                </a:lnTo>
                <a:lnTo>
                  <a:pt x="227" y="65"/>
                </a:lnTo>
                <a:lnTo>
                  <a:pt x="227" y="80"/>
                </a:lnTo>
                <a:lnTo>
                  <a:pt x="230" y="88"/>
                </a:lnTo>
                <a:lnTo>
                  <a:pt x="234" y="95"/>
                </a:lnTo>
                <a:lnTo>
                  <a:pt x="239" y="104"/>
                </a:lnTo>
                <a:lnTo>
                  <a:pt x="230" y="98"/>
                </a:lnTo>
                <a:lnTo>
                  <a:pt x="219" y="93"/>
                </a:lnTo>
                <a:lnTo>
                  <a:pt x="208" y="90"/>
                </a:lnTo>
                <a:lnTo>
                  <a:pt x="199" y="88"/>
                </a:lnTo>
                <a:lnTo>
                  <a:pt x="188" y="85"/>
                </a:lnTo>
                <a:lnTo>
                  <a:pt x="180" y="85"/>
                </a:lnTo>
                <a:lnTo>
                  <a:pt x="174" y="88"/>
                </a:lnTo>
                <a:lnTo>
                  <a:pt x="167" y="88"/>
                </a:lnTo>
                <a:lnTo>
                  <a:pt x="162" y="92"/>
                </a:lnTo>
                <a:lnTo>
                  <a:pt x="162" y="105"/>
                </a:lnTo>
                <a:lnTo>
                  <a:pt x="164" y="114"/>
                </a:lnTo>
                <a:lnTo>
                  <a:pt x="167" y="123"/>
                </a:lnTo>
                <a:lnTo>
                  <a:pt x="174" y="131"/>
                </a:lnTo>
                <a:lnTo>
                  <a:pt x="179" y="140"/>
                </a:lnTo>
                <a:lnTo>
                  <a:pt x="184" y="147"/>
                </a:lnTo>
                <a:lnTo>
                  <a:pt x="176" y="143"/>
                </a:lnTo>
                <a:lnTo>
                  <a:pt x="170" y="140"/>
                </a:lnTo>
                <a:lnTo>
                  <a:pt x="160" y="137"/>
                </a:lnTo>
                <a:lnTo>
                  <a:pt x="154" y="135"/>
                </a:lnTo>
                <a:lnTo>
                  <a:pt x="144" y="132"/>
                </a:lnTo>
                <a:lnTo>
                  <a:pt x="138" y="131"/>
                </a:lnTo>
                <a:lnTo>
                  <a:pt x="131" y="128"/>
                </a:lnTo>
                <a:lnTo>
                  <a:pt x="124" y="128"/>
                </a:lnTo>
                <a:lnTo>
                  <a:pt x="116" y="126"/>
                </a:lnTo>
                <a:lnTo>
                  <a:pt x="92" y="126"/>
                </a:lnTo>
                <a:lnTo>
                  <a:pt x="89" y="128"/>
                </a:lnTo>
                <a:lnTo>
                  <a:pt x="84" y="130"/>
                </a:lnTo>
                <a:lnTo>
                  <a:pt x="81" y="131"/>
                </a:lnTo>
                <a:lnTo>
                  <a:pt x="77" y="137"/>
                </a:lnTo>
                <a:lnTo>
                  <a:pt x="79" y="145"/>
                </a:lnTo>
                <a:lnTo>
                  <a:pt x="84" y="156"/>
                </a:lnTo>
                <a:lnTo>
                  <a:pt x="91" y="170"/>
                </a:lnTo>
                <a:lnTo>
                  <a:pt x="101" y="180"/>
                </a:lnTo>
                <a:lnTo>
                  <a:pt x="113" y="192"/>
                </a:lnTo>
                <a:lnTo>
                  <a:pt x="124" y="202"/>
                </a:lnTo>
                <a:lnTo>
                  <a:pt x="136" y="211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10000"/>
            </a:schemeClr>
          </a:solidFill>
          <a:ln w="0">
            <a:solidFill>
              <a:schemeClr val="accent2">
                <a:lumMod val="40000"/>
                <a:lumOff val="60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349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A777C337-849F-49CF-B43D-2761843E002A}"/>
              </a:ext>
            </a:extLst>
          </p:cNvPr>
          <p:cNvGrpSpPr/>
          <p:nvPr/>
        </p:nvGrpSpPr>
        <p:grpSpPr>
          <a:xfrm>
            <a:off x="967143" y="7929293"/>
            <a:ext cx="456812" cy="374891"/>
            <a:chOff x="-200698" y="5721109"/>
            <a:chExt cx="456812" cy="374891"/>
          </a:xfrm>
        </p:grpSpPr>
        <p:sp>
          <p:nvSpPr>
            <p:cNvPr id="52" name="Freeform 19">
              <a:extLst>
                <a:ext uri="{FF2B5EF4-FFF2-40B4-BE49-F238E27FC236}">
                  <a16:creationId xmlns:a16="http://schemas.microsoft.com/office/drawing/2014/main" id="{3C97EB30-45BD-4B36-BBEC-582C82E81913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0698" y="5721109"/>
              <a:ext cx="456812" cy="374891"/>
            </a:xfrm>
            <a:custGeom>
              <a:avLst/>
              <a:gdLst>
                <a:gd name="T0" fmla="*/ 69 w 915"/>
                <a:gd name="T1" fmla="*/ 216 h 683"/>
                <a:gd name="T2" fmla="*/ 113 w 915"/>
                <a:gd name="T3" fmla="*/ 260 h 683"/>
                <a:gd name="T4" fmla="*/ 45 w 915"/>
                <a:gd name="T5" fmla="*/ 270 h 683"/>
                <a:gd name="T6" fmla="*/ 0 w 915"/>
                <a:gd name="T7" fmla="*/ 295 h 683"/>
                <a:gd name="T8" fmla="*/ 67 w 915"/>
                <a:gd name="T9" fmla="*/ 333 h 683"/>
                <a:gd name="T10" fmla="*/ 119 w 915"/>
                <a:gd name="T11" fmla="*/ 356 h 683"/>
                <a:gd name="T12" fmla="*/ 49 w 915"/>
                <a:gd name="T13" fmla="*/ 391 h 683"/>
                <a:gd name="T14" fmla="*/ 32 w 915"/>
                <a:gd name="T15" fmla="*/ 428 h 683"/>
                <a:gd name="T16" fmla="*/ 113 w 915"/>
                <a:gd name="T17" fmla="*/ 447 h 683"/>
                <a:gd name="T18" fmla="*/ 154 w 915"/>
                <a:gd name="T19" fmla="*/ 459 h 683"/>
                <a:gd name="T20" fmla="*/ 96 w 915"/>
                <a:gd name="T21" fmla="*/ 521 h 683"/>
                <a:gd name="T22" fmla="*/ 174 w 915"/>
                <a:gd name="T23" fmla="*/ 534 h 683"/>
                <a:gd name="T24" fmla="*/ 239 w 915"/>
                <a:gd name="T25" fmla="*/ 523 h 683"/>
                <a:gd name="T26" fmla="*/ 230 w 915"/>
                <a:gd name="T27" fmla="*/ 579 h 683"/>
                <a:gd name="T28" fmla="*/ 307 w 915"/>
                <a:gd name="T29" fmla="*/ 562 h 683"/>
                <a:gd name="T30" fmla="*/ 313 w 915"/>
                <a:gd name="T31" fmla="*/ 647 h 683"/>
                <a:gd name="T32" fmla="*/ 358 w 915"/>
                <a:gd name="T33" fmla="*/ 645 h 683"/>
                <a:gd name="T34" fmla="*/ 401 w 915"/>
                <a:gd name="T35" fmla="*/ 628 h 683"/>
                <a:gd name="T36" fmla="*/ 458 w 915"/>
                <a:gd name="T37" fmla="*/ 679 h 683"/>
                <a:gd name="T38" fmla="*/ 518 w 915"/>
                <a:gd name="T39" fmla="*/ 632 h 683"/>
                <a:gd name="T40" fmla="*/ 558 w 915"/>
                <a:gd name="T41" fmla="*/ 670 h 683"/>
                <a:gd name="T42" fmla="*/ 605 w 915"/>
                <a:gd name="T43" fmla="*/ 680 h 683"/>
                <a:gd name="T44" fmla="*/ 636 w 915"/>
                <a:gd name="T45" fmla="*/ 629 h 683"/>
                <a:gd name="T46" fmla="*/ 711 w 915"/>
                <a:gd name="T47" fmla="*/ 662 h 683"/>
                <a:gd name="T48" fmla="*/ 722 w 915"/>
                <a:gd name="T49" fmla="*/ 586 h 683"/>
                <a:gd name="T50" fmla="*/ 775 w 915"/>
                <a:gd name="T51" fmla="*/ 610 h 683"/>
                <a:gd name="T52" fmla="*/ 803 w 915"/>
                <a:gd name="T53" fmla="*/ 603 h 683"/>
                <a:gd name="T54" fmla="*/ 786 w 915"/>
                <a:gd name="T55" fmla="*/ 527 h 683"/>
                <a:gd name="T56" fmla="*/ 844 w 915"/>
                <a:gd name="T57" fmla="*/ 532 h 683"/>
                <a:gd name="T58" fmla="*/ 873 w 915"/>
                <a:gd name="T59" fmla="*/ 515 h 683"/>
                <a:gd name="T60" fmla="*/ 865 w 915"/>
                <a:gd name="T61" fmla="*/ 480 h 683"/>
                <a:gd name="T62" fmla="*/ 901 w 915"/>
                <a:gd name="T63" fmla="*/ 459 h 683"/>
                <a:gd name="T64" fmla="*/ 883 w 915"/>
                <a:gd name="T65" fmla="*/ 419 h 683"/>
                <a:gd name="T66" fmla="*/ 910 w 915"/>
                <a:gd name="T67" fmla="*/ 385 h 683"/>
                <a:gd name="T68" fmla="*/ 883 w 915"/>
                <a:gd name="T69" fmla="*/ 355 h 683"/>
                <a:gd name="T70" fmla="*/ 894 w 915"/>
                <a:gd name="T71" fmla="*/ 313 h 683"/>
                <a:gd name="T72" fmla="*/ 863 w 915"/>
                <a:gd name="T73" fmla="*/ 283 h 683"/>
                <a:gd name="T74" fmla="*/ 861 w 915"/>
                <a:gd name="T75" fmla="*/ 242 h 683"/>
                <a:gd name="T76" fmla="*/ 798 w 915"/>
                <a:gd name="T77" fmla="*/ 233 h 683"/>
                <a:gd name="T78" fmla="*/ 834 w 915"/>
                <a:gd name="T79" fmla="*/ 175 h 683"/>
                <a:gd name="T80" fmla="*/ 803 w 915"/>
                <a:gd name="T81" fmla="*/ 147 h 683"/>
                <a:gd name="T82" fmla="*/ 727 w 915"/>
                <a:gd name="T83" fmla="*/ 161 h 683"/>
                <a:gd name="T84" fmla="*/ 726 w 915"/>
                <a:gd name="T85" fmla="*/ 95 h 683"/>
                <a:gd name="T86" fmla="*/ 677 w 915"/>
                <a:gd name="T87" fmla="*/ 95 h 683"/>
                <a:gd name="T88" fmla="*/ 631 w 915"/>
                <a:gd name="T89" fmla="*/ 121 h 683"/>
                <a:gd name="T90" fmla="*/ 608 w 915"/>
                <a:gd name="T91" fmla="*/ 41 h 683"/>
                <a:gd name="T92" fmla="*/ 532 w 915"/>
                <a:gd name="T93" fmla="*/ 61 h 683"/>
                <a:gd name="T94" fmla="*/ 477 w 915"/>
                <a:gd name="T95" fmla="*/ 2 h 683"/>
                <a:gd name="T96" fmla="*/ 417 w 915"/>
                <a:gd name="T97" fmla="*/ 46 h 683"/>
                <a:gd name="T98" fmla="*/ 349 w 915"/>
                <a:gd name="T99" fmla="*/ 27 h 683"/>
                <a:gd name="T100" fmla="*/ 338 w 915"/>
                <a:gd name="T101" fmla="*/ 98 h 683"/>
                <a:gd name="T102" fmla="*/ 268 w 915"/>
                <a:gd name="T103" fmla="*/ 55 h 683"/>
                <a:gd name="T104" fmla="*/ 227 w 915"/>
                <a:gd name="T105" fmla="*/ 65 h 683"/>
                <a:gd name="T106" fmla="*/ 199 w 915"/>
                <a:gd name="T107" fmla="*/ 88 h 683"/>
                <a:gd name="T108" fmla="*/ 167 w 915"/>
                <a:gd name="T109" fmla="*/ 123 h 683"/>
                <a:gd name="T110" fmla="*/ 144 w 915"/>
                <a:gd name="T111" fmla="*/ 132 h 683"/>
                <a:gd name="T112" fmla="*/ 81 w 915"/>
                <a:gd name="T113" fmla="*/ 131 h 683"/>
                <a:gd name="T114" fmla="*/ 136 w 915"/>
                <a:gd name="T115" fmla="*/ 211 h 6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915" h="683">
                  <a:moveTo>
                    <a:pt x="136" y="211"/>
                  </a:moveTo>
                  <a:lnTo>
                    <a:pt x="128" y="208"/>
                  </a:lnTo>
                  <a:lnTo>
                    <a:pt x="117" y="205"/>
                  </a:lnTo>
                  <a:lnTo>
                    <a:pt x="105" y="205"/>
                  </a:lnTo>
                  <a:lnTo>
                    <a:pt x="93" y="208"/>
                  </a:lnTo>
                  <a:lnTo>
                    <a:pt x="84" y="211"/>
                  </a:lnTo>
                  <a:lnTo>
                    <a:pt x="77" y="212"/>
                  </a:lnTo>
                  <a:lnTo>
                    <a:pt x="69" y="216"/>
                  </a:lnTo>
                  <a:lnTo>
                    <a:pt x="68" y="218"/>
                  </a:lnTo>
                  <a:lnTo>
                    <a:pt x="68" y="223"/>
                  </a:lnTo>
                  <a:lnTo>
                    <a:pt x="72" y="230"/>
                  </a:lnTo>
                  <a:lnTo>
                    <a:pt x="81" y="235"/>
                  </a:lnTo>
                  <a:lnTo>
                    <a:pt x="91" y="243"/>
                  </a:lnTo>
                  <a:lnTo>
                    <a:pt x="96" y="250"/>
                  </a:lnTo>
                  <a:lnTo>
                    <a:pt x="105" y="256"/>
                  </a:lnTo>
                  <a:lnTo>
                    <a:pt x="113" y="260"/>
                  </a:lnTo>
                  <a:lnTo>
                    <a:pt x="119" y="262"/>
                  </a:lnTo>
                  <a:lnTo>
                    <a:pt x="104" y="262"/>
                  </a:lnTo>
                  <a:lnTo>
                    <a:pt x="93" y="265"/>
                  </a:lnTo>
                  <a:lnTo>
                    <a:pt x="84" y="265"/>
                  </a:lnTo>
                  <a:lnTo>
                    <a:pt x="75" y="265"/>
                  </a:lnTo>
                  <a:lnTo>
                    <a:pt x="64" y="267"/>
                  </a:lnTo>
                  <a:lnTo>
                    <a:pt x="52" y="269"/>
                  </a:lnTo>
                  <a:lnTo>
                    <a:pt x="45" y="270"/>
                  </a:lnTo>
                  <a:lnTo>
                    <a:pt x="37" y="274"/>
                  </a:lnTo>
                  <a:lnTo>
                    <a:pt x="28" y="274"/>
                  </a:lnTo>
                  <a:lnTo>
                    <a:pt x="19" y="276"/>
                  </a:lnTo>
                  <a:lnTo>
                    <a:pt x="12" y="280"/>
                  </a:lnTo>
                  <a:lnTo>
                    <a:pt x="8" y="283"/>
                  </a:lnTo>
                  <a:lnTo>
                    <a:pt x="4" y="285"/>
                  </a:lnTo>
                  <a:lnTo>
                    <a:pt x="0" y="288"/>
                  </a:lnTo>
                  <a:lnTo>
                    <a:pt x="0" y="295"/>
                  </a:lnTo>
                  <a:lnTo>
                    <a:pt x="4" y="300"/>
                  </a:lnTo>
                  <a:lnTo>
                    <a:pt x="9" y="304"/>
                  </a:lnTo>
                  <a:lnTo>
                    <a:pt x="17" y="309"/>
                  </a:lnTo>
                  <a:lnTo>
                    <a:pt x="24" y="314"/>
                  </a:lnTo>
                  <a:lnTo>
                    <a:pt x="35" y="317"/>
                  </a:lnTo>
                  <a:lnTo>
                    <a:pt x="45" y="323"/>
                  </a:lnTo>
                  <a:lnTo>
                    <a:pt x="55" y="328"/>
                  </a:lnTo>
                  <a:lnTo>
                    <a:pt x="67" y="333"/>
                  </a:lnTo>
                  <a:lnTo>
                    <a:pt x="77" y="338"/>
                  </a:lnTo>
                  <a:lnTo>
                    <a:pt x="89" y="341"/>
                  </a:lnTo>
                  <a:lnTo>
                    <a:pt x="99" y="345"/>
                  </a:lnTo>
                  <a:lnTo>
                    <a:pt x="107" y="347"/>
                  </a:lnTo>
                  <a:lnTo>
                    <a:pt x="116" y="351"/>
                  </a:lnTo>
                  <a:lnTo>
                    <a:pt x="121" y="352"/>
                  </a:lnTo>
                  <a:lnTo>
                    <a:pt x="127" y="355"/>
                  </a:lnTo>
                  <a:lnTo>
                    <a:pt x="119" y="356"/>
                  </a:lnTo>
                  <a:lnTo>
                    <a:pt x="112" y="360"/>
                  </a:lnTo>
                  <a:lnTo>
                    <a:pt x="104" y="365"/>
                  </a:lnTo>
                  <a:lnTo>
                    <a:pt x="93" y="369"/>
                  </a:lnTo>
                  <a:lnTo>
                    <a:pt x="84" y="374"/>
                  </a:lnTo>
                  <a:lnTo>
                    <a:pt x="76" y="379"/>
                  </a:lnTo>
                  <a:lnTo>
                    <a:pt x="64" y="383"/>
                  </a:lnTo>
                  <a:lnTo>
                    <a:pt x="59" y="386"/>
                  </a:lnTo>
                  <a:lnTo>
                    <a:pt x="49" y="391"/>
                  </a:lnTo>
                  <a:lnTo>
                    <a:pt x="43" y="397"/>
                  </a:lnTo>
                  <a:lnTo>
                    <a:pt x="37" y="402"/>
                  </a:lnTo>
                  <a:lnTo>
                    <a:pt x="27" y="412"/>
                  </a:lnTo>
                  <a:lnTo>
                    <a:pt x="24" y="414"/>
                  </a:lnTo>
                  <a:lnTo>
                    <a:pt x="24" y="419"/>
                  </a:lnTo>
                  <a:lnTo>
                    <a:pt x="24" y="423"/>
                  </a:lnTo>
                  <a:lnTo>
                    <a:pt x="28" y="426"/>
                  </a:lnTo>
                  <a:lnTo>
                    <a:pt x="32" y="428"/>
                  </a:lnTo>
                  <a:lnTo>
                    <a:pt x="40" y="432"/>
                  </a:lnTo>
                  <a:lnTo>
                    <a:pt x="48" y="433"/>
                  </a:lnTo>
                  <a:lnTo>
                    <a:pt x="59" y="437"/>
                  </a:lnTo>
                  <a:lnTo>
                    <a:pt x="68" y="440"/>
                  </a:lnTo>
                  <a:lnTo>
                    <a:pt x="79" y="442"/>
                  </a:lnTo>
                  <a:lnTo>
                    <a:pt x="91" y="445"/>
                  </a:lnTo>
                  <a:lnTo>
                    <a:pt x="101" y="447"/>
                  </a:lnTo>
                  <a:lnTo>
                    <a:pt x="113" y="447"/>
                  </a:lnTo>
                  <a:lnTo>
                    <a:pt x="136" y="447"/>
                  </a:lnTo>
                  <a:lnTo>
                    <a:pt x="147" y="450"/>
                  </a:lnTo>
                  <a:lnTo>
                    <a:pt x="155" y="450"/>
                  </a:lnTo>
                  <a:lnTo>
                    <a:pt x="164" y="447"/>
                  </a:lnTo>
                  <a:lnTo>
                    <a:pt x="170" y="447"/>
                  </a:lnTo>
                  <a:lnTo>
                    <a:pt x="166" y="450"/>
                  </a:lnTo>
                  <a:lnTo>
                    <a:pt x="159" y="456"/>
                  </a:lnTo>
                  <a:lnTo>
                    <a:pt x="154" y="459"/>
                  </a:lnTo>
                  <a:lnTo>
                    <a:pt x="147" y="465"/>
                  </a:lnTo>
                  <a:lnTo>
                    <a:pt x="139" y="470"/>
                  </a:lnTo>
                  <a:lnTo>
                    <a:pt x="119" y="489"/>
                  </a:lnTo>
                  <a:lnTo>
                    <a:pt x="113" y="496"/>
                  </a:lnTo>
                  <a:lnTo>
                    <a:pt x="107" y="503"/>
                  </a:lnTo>
                  <a:lnTo>
                    <a:pt x="104" y="509"/>
                  </a:lnTo>
                  <a:lnTo>
                    <a:pt x="100" y="515"/>
                  </a:lnTo>
                  <a:lnTo>
                    <a:pt x="96" y="521"/>
                  </a:lnTo>
                  <a:lnTo>
                    <a:pt x="96" y="531"/>
                  </a:lnTo>
                  <a:lnTo>
                    <a:pt x="100" y="534"/>
                  </a:lnTo>
                  <a:lnTo>
                    <a:pt x="104" y="537"/>
                  </a:lnTo>
                  <a:lnTo>
                    <a:pt x="109" y="540"/>
                  </a:lnTo>
                  <a:lnTo>
                    <a:pt x="139" y="540"/>
                  </a:lnTo>
                  <a:lnTo>
                    <a:pt x="151" y="538"/>
                  </a:lnTo>
                  <a:lnTo>
                    <a:pt x="162" y="537"/>
                  </a:lnTo>
                  <a:lnTo>
                    <a:pt x="174" y="534"/>
                  </a:lnTo>
                  <a:lnTo>
                    <a:pt x="187" y="532"/>
                  </a:lnTo>
                  <a:lnTo>
                    <a:pt x="199" y="532"/>
                  </a:lnTo>
                  <a:lnTo>
                    <a:pt x="208" y="531"/>
                  </a:lnTo>
                  <a:lnTo>
                    <a:pt x="219" y="528"/>
                  </a:lnTo>
                  <a:lnTo>
                    <a:pt x="227" y="527"/>
                  </a:lnTo>
                  <a:lnTo>
                    <a:pt x="234" y="524"/>
                  </a:lnTo>
                  <a:lnTo>
                    <a:pt x="236" y="524"/>
                  </a:lnTo>
                  <a:lnTo>
                    <a:pt x="239" y="523"/>
                  </a:lnTo>
                  <a:lnTo>
                    <a:pt x="235" y="531"/>
                  </a:lnTo>
                  <a:lnTo>
                    <a:pt x="231" y="538"/>
                  </a:lnTo>
                  <a:lnTo>
                    <a:pt x="228" y="546"/>
                  </a:lnTo>
                  <a:lnTo>
                    <a:pt x="224" y="553"/>
                  </a:lnTo>
                  <a:lnTo>
                    <a:pt x="224" y="562"/>
                  </a:lnTo>
                  <a:lnTo>
                    <a:pt x="224" y="569"/>
                  </a:lnTo>
                  <a:lnTo>
                    <a:pt x="224" y="574"/>
                  </a:lnTo>
                  <a:lnTo>
                    <a:pt x="230" y="579"/>
                  </a:lnTo>
                  <a:lnTo>
                    <a:pt x="236" y="581"/>
                  </a:lnTo>
                  <a:lnTo>
                    <a:pt x="246" y="584"/>
                  </a:lnTo>
                  <a:lnTo>
                    <a:pt x="256" y="584"/>
                  </a:lnTo>
                  <a:lnTo>
                    <a:pt x="268" y="581"/>
                  </a:lnTo>
                  <a:lnTo>
                    <a:pt x="279" y="579"/>
                  </a:lnTo>
                  <a:lnTo>
                    <a:pt x="290" y="574"/>
                  </a:lnTo>
                  <a:lnTo>
                    <a:pt x="299" y="570"/>
                  </a:lnTo>
                  <a:lnTo>
                    <a:pt x="307" y="562"/>
                  </a:lnTo>
                  <a:lnTo>
                    <a:pt x="303" y="574"/>
                  </a:lnTo>
                  <a:lnTo>
                    <a:pt x="298" y="586"/>
                  </a:lnTo>
                  <a:lnTo>
                    <a:pt x="295" y="600"/>
                  </a:lnTo>
                  <a:lnTo>
                    <a:pt x="294" y="610"/>
                  </a:lnTo>
                  <a:lnTo>
                    <a:pt x="295" y="623"/>
                  </a:lnTo>
                  <a:lnTo>
                    <a:pt x="297" y="633"/>
                  </a:lnTo>
                  <a:lnTo>
                    <a:pt x="303" y="641"/>
                  </a:lnTo>
                  <a:lnTo>
                    <a:pt x="313" y="647"/>
                  </a:lnTo>
                  <a:lnTo>
                    <a:pt x="317" y="650"/>
                  </a:lnTo>
                  <a:lnTo>
                    <a:pt x="323" y="651"/>
                  </a:lnTo>
                  <a:lnTo>
                    <a:pt x="329" y="652"/>
                  </a:lnTo>
                  <a:lnTo>
                    <a:pt x="334" y="651"/>
                  </a:lnTo>
                  <a:lnTo>
                    <a:pt x="339" y="651"/>
                  </a:lnTo>
                  <a:lnTo>
                    <a:pt x="347" y="650"/>
                  </a:lnTo>
                  <a:lnTo>
                    <a:pt x="354" y="647"/>
                  </a:lnTo>
                  <a:lnTo>
                    <a:pt x="358" y="645"/>
                  </a:lnTo>
                  <a:lnTo>
                    <a:pt x="365" y="641"/>
                  </a:lnTo>
                  <a:lnTo>
                    <a:pt x="370" y="638"/>
                  </a:lnTo>
                  <a:lnTo>
                    <a:pt x="374" y="636"/>
                  </a:lnTo>
                  <a:lnTo>
                    <a:pt x="381" y="632"/>
                  </a:lnTo>
                  <a:lnTo>
                    <a:pt x="385" y="628"/>
                  </a:lnTo>
                  <a:lnTo>
                    <a:pt x="390" y="622"/>
                  </a:lnTo>
                  <a:lnTo>
                    <a:pt x="398" y="614"/>
                  </a:lnTo>
                  <a:lnTo>
                    <a:pt x="401" y="628"/>
                  </a:lnTo>
                  <a:lnTo>
                    <a:pt x="406" y="639"/>
                  </a:lnTo>
                  <a:lnTo>
                    <a:pt x="410" y="652"/>
                  </a:lnTo>
                  <a:lnTo>
                    <a:pt x="413" y="662"/>
                  </a:lnTo>
                  <a:lnTo>
                    <a:pt x="421" y="670"/>
                  </a:lnTo>
                  <a:lnTo>
                    <a:pt x="428" y="676"/>
                  </a:lnTo>
                  <a:lnTo>
                    <a:pt x="438" y="680"/>
                  </a:lnTo>
                  <a:lnTo>
                    <a:pt x="448" y="681"/>
                  </a:lnTo>
                  <a:lnTo>
                    <a:pt x="458" y="679"/>
                  </a:lnTo>
                  <a:lnTo>
                    <a:pt x="472" y="675"/>
                  </a:lnTo>
                  <a:lnTo>
                    <a:pt x="484" y="667"/>
                  </a:lnTo>
                  <a:lnTo>
                    <a:pt x="493" y="660"/>
                  </a:lnTo>
                  <a:lnTo>
                    <a:pt x="501" y="650"/>
                  </a:lnTo>
                  <a:lnTo>
                    <a:pt x="508" y="641"/>
                  </a:lnTo>
                  <a:lnTo>
                    <a:pt x="513" y="633"/>
                  </a:lnTo>
                  <a:lnTo>
                    <a:pt x="514" y="627"/>
                  </a:lnTo>
                  <a:lnTo>
                    <a:pt x="518" y="632"/>
                  </a:lnTo>
                  <a:lnTo>
                    <a:pt x="520" y="636"/>
                  </a:lnTo>
                  <a:lnTo>
                    <a:pt x="524" y="641"/>
                  </a:lnTo>
                  <a:lnTo>
                    <a:pt x="529" y="647"/>
                  </a:lnTo>
                  <a:lnTo>
                    <a:pt x="533" y="653"/>
                  </a:lnTo>
                  <a:lnTo>
                    <a:pt x="538" y="657"/>
                  </a:lnTo>
                  <a:lnTo>
                    <a:pt x="544" y="662"/>
                  </a:lnTo>
                  <a:lnTo>
                    <a:pt x="552" y="667"/>
                  </a:lnTo>
                  <a:lnTo>
                    <a:pt x="558" y="670"/>
                  </a:lnTo>
                  <a:lnTo>
                    <a:pt x="564" y="675"/>
                  </a:lnTo>
                  <a:lnTo>
                    <a:pt x="570" y="676"/>
                  </a:lnTo>
                  <a:lnTo>
                    <a:pt x="576" y="679"/>
                  </a:lnTo>
                  <a:lnTo>
                    <a:pt x="581" y="681"/>
                  </a:lnTo>
                  <a:lnTo>
                    <a:pt x="588" y="681"/>
                  </a:lnTo>
                  <a:lnTo>
                    <a:pt x="593" y="683"/>
                  </a:lnTo>
                  <a:lnTo>
                    <a:pt x="596" y="683"/>
                  </a:lnTo>
                  <a:lnTo>
                    <a:pt x="605" y="680"/>
                  </a:lnTo>
                  <a:lnTo>
                    <a:pt x="613" y="675"/>
                  </a:lnTo>
                  <a:lnTo>
                    <a:pt x="620" y="669"/>
                  </a:lnTo>
                  <a:lnTo>
                    <a:pt x="625" y="660"/>
                  </a:lnTo>
                  <a:lnTo>
                    <a:pt x="631" y="650"/>
                  </a:lnTo>
                  <a:lnTo>
                    <a:pt x="632" y="638"/>
                  </a:lnTo>
                  <a:lnTo>
                    <a:pt x="632" y="629"/>
                  </a:lnTo>
                  <a:lnTo>
                    <a:pt x="628" y="619"/>
                  </a:lnTo>
                  <a:lnTo>
                    <a:pt x="636" y="629"/>
                  </a:lnTo>
                  <a:lnTo>
                    <a:pt x="645" y="638"/>
                  </a:lnTo>
                  <a:lnTo>
                    <a:pt x="653" y="647"/>
                  </a:lnTo>
                  <a:lnTo>
                    <a:pt x="663" y="656"/>
                  </a:lnTo>
                  <a:lnTo>
                    <a:pt x="673" y="660"/>
                  </a:lnTo>
                  <a:lnTo>
                    <a:pt x="685" y="662"/>
                  </a:lnTo>
                  <a:lnTo>
                    <a:pt x="693" y="666"/>
                  </a:lnTo>
                  <a:lnTo>
                    <a:pt x="703" y="666"/>
                  </a:lnTo>
                  <a:lnTo>
                    <a:pt x="711" y="662"/>
                  </a:lnTo>
                  <a:lnTo>
                    <a:pt x="718" y="656"/>
                  </a:lnTo>
                  <a:lnTo>
                    <a:pt x="722" y="645"/>
                  </a:lnTo>
                  <a:lnTo>
                    <a:pt x="724" y="633"/>
                  </a:lnTo>
                  <a:lnTo>
                    <a:pt x="726" y="621"/>
                  </a:lnTo>
                  <a:lnTo>
                    <a:pt x="724" y="607"/>
                  </a:lnTo>
                  <a:lnTo>
                    <a:pt x="722" y="593"/>
                  </a:lnTo>
                  <a:lnTo>
                    <a:pt x="713" y="579"/>
                  </a:lnTo>
                  <a:lnTo>
                    <a:pt x="722" y="586"/>
                  </a:lnTo>
                  <a:lnTo>
                    <a:pt x="730" y="591"/>
                  </a:lnTo>
                  <a:lnTo>
                    <a:pt x="739" y="595"/>
                  </a:lnTo>
                  <a:lnTo>
                    <a:pt x="746" y="600"/>
                  </a:lnTo>
                  <a:lnTo>
                    <a:pt x="752" y="603"/>
                  </a:lnTo>
                  <a:lnTo>
                    <a:pt x="758" y="607"/>
                  </a:lnTo>
                  <a:lnTo>
                    <a:pt x="763" y="608"/>
                  </a:lnTo>
                  <a:lnTo>
                    <a:pt x="768" y="609"/>
                  </a:lnTo>
                  <a:lnTo>
                    <a:pt x="775" y="610"/>
                  </a:lnTo>
                  <a:lnTo>
                    <a:pt x="778" y="610"/>
                  </a:lnTo>
                  <a:lnTo>
                    <a:pt x="783" y="612"/>
                  </a:lnTo>
                  <a:lnTo>
                    <a:pt x="786" y="612"/>
                  </a:lnTo>
                  <a:lnTo>
                    <a:pt x="790" y="610"/>
                  </a:lnTo>
                  <a:lnTo>
                    <a:pt x="794" y="610"/>
                  </a:lnTo>
                  <a:lnTo>
                    <a:pt x="798" y="609"/>
                  </a:lnTo>
                  <a:lnTo>
                    <a:pt x="798" y="608"/>
                  </a:lnTo>
                  <a:lnTo>
                    <a:pt x="803" y="603"/>
                  </a:lnTo>
                  <a:lnTo>
                    <a:pt x="806" y="595"/>
                  </a:lnTo>
                  <a:lnTo>
                    <a:pt x="806" y="586"/>
                  </a:lnTo>
                  <a:lnTo>
                    <a:pt x="803" y="574"/>
                  </a:lnTo>
                  <a:lnTo>
                    <a:pt x="800" y="560"/>
                  </a:lnTo>
                  <a:lnTo>
                    <a:pt x="794" y="548"/>
                  </a:lnTo>
                  <a:lnTo>
                    <a:pt x="786" y="534"/>
                  </a:lnTo>
                  <a:lnTo>
                    <a:pt x="778" y="523"/>
                  </a:lnTo>
                  <a:lnTo>
                    <a:pt x="786" y="527"/>
                  </a:lnTo>
                  <a:lnTo>
                    <a:pt x="795" y="531"/>
                  </a:lnTo>
                  <a:lnTo>
                    <a:pt x="803" y="532"/>
                  </a:lnTo>
                  <a:lnTo>
                    <a:pt x="810" y="532"/>
                  </a:lnTo>
                  <a:lnTo>
                    <a:pt x="818" y="534"/>
                  </a:lnTo>
                  <a:lnTo>
                    <a:pt x="826" y="534"/>
                  </a:lnTo>
                  <a:lnTo>
                    <a:pt x="832" y="532"/>
                  </a:lnTo>
                  <a:lnTo>
                    <a:pt x="838" y="532"/>
                  </a:lnTo>
                  <a:lnTo>
                    <a:pt x="844" y="532"/>
                  </a:lnTo>
                  <a:lnTo>
                    <a:pt x="850" y="531"/>
                  </a:lnTo>
                  <a:lnTo>
                    <a:pt x="854" y="528"/>
                  </a:lnTo>
                  <a:lnTo>
                    <a:pt x="858" y="527"/>
                  </a:lnTo>
                  <a:lnTo>
                    <a:pt x="861" y="524"/>
                  </a:lnTo>
                  <a:lnTo>
                    <a:pt x="865" y="521"/>
                  </a:lnTo>
                  <a:lnTo>
                    <a:pt x="867" y="521"/>
                  </a:lnTo>
                  <a:lnTo>
                    <a:pt x="870" y="518"/>
                  </a:lnTo>
                  <a:lnTo>
                    <a:pt x="873" y="515"/>
                  </a:lnTo>
                  <a:lnTo>
                    <a:pt x="873" y="505"/>
                  </a:lnTo>
                  <a:lnTo>
                    <a:pt x="870" y="502"/>
                  </a:lnTo>
                  <a:lnTo>
                    <a:pt x="866" y="494"/>
                  </a:lnTo>
                  <a:lnTo>
                    <a:pt x="861" y="489"/>
                  </a:lnTo>
                  <a:lnTo>
                    <a:pt x="855" y="485"/>
                  </a:lnTo>
                  <a:lnTo>
                    <a:pt x="847" y="479"/>
                  </a:lnTo>
                  <a:lnTo>
                    <a:pt x="855" y="479"/>
                  </a:lnTo>
                  <a:lnTo>
                    <a:pt x="865" y="480"/>
                  </a:lnTo>
                  <a:lnTo>
                    <a:pt x="873" y="480"/>
                  </a:lnTo>
                  <a:lnTo>
                    <a:pt x="882" y="479"/>
                  </a:lnTo>
                  <a:lnTo>
                    <a:pt x="889" y="478"/>
                  </a:lnTo>
                  <a:lnTo>
                    <a:pt x="895" y="475"/>
                  </a:lnTo>
                  <a:lnTo>
                    <a:pt x="901" y="475"/>
                  </a:lnTo>
                  <a:lnTo>
                    <a:pt x="901" y="467"/>
                  </a:lnTo>
                  <a:lnTo>
                    <a:pt x="903" y="464"/>
                  </a:lnTo>
                  <a:lnTo>
                    <a:pt x="901" y="459"/>
                  </a:lnTo>
                  <a:lnTo>
                    <a:pt x="895" y="450"/>
                  </a:lnTo>
                  <a:lnTo>
                    <a:pt x="882" y="437"/>
                  </a:lnTo>
                  <a:lnTo>
                    <a:pt x="873" y="431"/>
                  </a:lnTo>
                  <a:lnTo>
                    <a:pt x="865" y="427"/>
                  </a:lnTo>
                  <a:lnTo>
                    <a:pt x="858" y="426"/>
                  </a:lnTo>
                  <a:lnTo>
                    <a:pt x="866" y="423"/>
                  </a:lnTo>
                  <a:lnTo>
                    <a:pt x="875" y="421"/>
                  </a:lnTo>
                  <a:lnTo>
                    <a:pt x="883" y="419"/>
                  </a:lnTo>
                  <a:lnTo>
                    <a:pt x="893" y="417"/>
                  </a:lnTo>
                  <a:lnTo>
                    <a:pt x="901" y="412"/>
                  </a:lnTo>
                  <a:lnTo>
                    <a:pt x="905" y="409"/>
                  </a:lnTo>
                  <a:lnTo>
                    <a:pt x="910" y="407"/>
                  </a:lnTo>
                  <a:lnTo>
                    <a:pt x="913" y="400"/>
                  </a:lnTo>
                  <a:lnTo>
                    <a:pt x="915" y="395"/>
                  </a:lnTo>
                  <a:lnTo>
                    <a:pt x="913" y="390"/>
                  </a:lnTo>
                  <a:lnTo>
                    <a:pt x="910" y="385"/>
                  </a:lnTo>
                  <a:lnTo>
                    <a:pt x="905" y="380"/>
                  </a:lnTo>
                  <a:lnTo>
                    <a:pt x="895" y="374"/>
                  </a:lnTo>
                  <a:lnTo>
                    <a:pt x="883" y="369"/>
                  </a:lnTo>
                  <a:lnTo>
                    <a:pt x="870" y="366"/>
                  </a:lnTo>
                  <a:lnTo>
                    <a:pt x="850" y="365"/>
                  </a:lnTo>
                  <a:lnTo>
                    <a:pt x="861" y="364"/>
                  </a:lnTo>
                  <a:lnTo>
                    <a:pt x="873" y="359"/>
                  </a:lnTo>
                  <a:lnTo>
                    <a:pt x="883" y="355"/>
                  </a:lnTo>
                  <a:lnTo>
                    <a:pt x="894" y="350"/>
                  </a:lnTo>
                  <a:lnTo>
                    <a:pt x="901" y="343"/>
                  </a:lnTo>
                  <a:lnTo>
                    <a:pt x="907" y="338"/>
                  </a:lnTo>
                  <a:lnTo>
                    <a:pt x="910" y="333"/>
                  </a:lnTo>
                  <a:lnTo>
                    <a:pt x="910" y="328"/>
                  </a:lnTo>
                  <a:lnTo>
                    <a:pt x="907" y="322"/>
                  </a:lnTo>
                  <a:lnTo>
                    <a:pt x="901" y="317"/>
                  </a:lnTo>
                  <a:lnTo>
                    <a:pt x="894" y="313"/>
                  </a:lnTo>
                  <a:lnTo>
                    <a:pt x="883" y="307"/>
                  </a:lnTo>
                  <a:lnTo>
                    <a:pt x="873" y="304"/>
                  </a:lnTo>
                  <a:lnTo>
                    <a:pt x="858" y="302"/>
                  </a:lnTo>
                  <a:lnTo>
                    <a:pt x="847" y="302"/>
                  </a:lnTo>
                  <a:lnTo>
                    <a:pt x="832" y="303"/>
                  </a:lnTo>
                  <a:lnTo>
                    <a:pt x="844" y="297"/>
                  </a:lnTo>
                  <a:lnTo>
                    <a:pt x="854" y="290"/>
                  </a:lnTo>
                  <a:lnTo>
                    <a:pt x="863" y="283"/>
                  </a:lnTo>
                  <a:lnTo>
                    <a:pt x="870" y="276"/>
                  </a:lnTo>
                  <a:lnTo>
                    <a:pt x="873" y="269"/>
                  </a:lnTo>
                  <a:lnTo>
                    <a:pt x="875" y="262"/>
                  </a:lnTo>
                  <a:lnTo>
                    <a:pt x="875" y="256"/>
                  </a:lnTo>
                  <a:lnTo>
                    <a:pt x="875" y="251"/>
                  </a:lnTo>
                  <a:lnTo>
                    <a:pt x="870" y="246"/>
                  </a:lnTo>
                  <a:lnTo>
                    <a:pt x="865" y="245"/>
                  </a:lnTo>
                  <a:lnTo>
                    <a:pt x="861" y="242"/>
                  </a:lnTo>
                  <a:lnTo>
                    <a:pt x="854" y="241"/>
                  </a:lnTo>
                  <a:lnTo>
                    <a:pt x="847" y="238"/>
                  </a:lnTo>
                  <a:lnTo>
                    <a:pt x="842" y="237"/>
                  </a:lnTo>
                  <a:lnTo>
                    <a:pt x="835" y="235"/>
                  </a:lnTo>
                  <a:lnTo>
                    <a:pt x="828" y="235"/>
                  </a:lnTo>
                  <a:lnTo>
                    <a:pt x="822" y="235"/>
                  </a:lnTo>
                  <a:lnTo>
                    <a:pt x="814" y="233"/>
                  </a:lnTo>
                  <a:lnTo>
                    <a:pt x="798" y="233"/>
                  </a:lnTo>
                  <a:lnTo>
                    <a:pt x="791" y="235"/>
                  </a:lnTo>
                  <a:lnTo>
                    <a:pt x="788" y="235"/>
                  </a:lnTo>
                  <a:lnTo>
                    <a:pt x="798" y="227"/>
                  </a:lnTo>
                  <a:lnTo>
                    <a:pt x="806" y="218"/>
                  </a:lnTo>
                  <a:lnTo>
                    <a:pt x="814" y="208"/>
                  </a:lnTo>
                  <a:lnTo>
                    <a:pt x="823" y="197"/>
                  </a:lnTo>
                  <a:lnTo>
                    <a:pt x="828" y="188"/>
                  </a:lnTo>
                  <a:lnTo>
                    <a:pt x="834" y="175"/>
                  </a:lnTo>
                  <a:lnTo>
                    <a:pt x="835" y="166"/>
                  </a:lnTo>
                  <a:lnTo>
                    <a:pt x="832" y="161"/>
                  </a:lnTo>
                  <a:lnTo>
                    <a:pt x="830" y="156"/>
                  </a:lnTo>
                  <a:lnTo>
                    <a:pt x="826" y="154"/>
                  </a:lnTo>
                  <a:lnTo>
                    <a:pt x="823" y="152"/>
                  </a:lnTo>
                  <a:lnTo>
                    <a:pt x="815" y="151"/>
                  </a:lnTo>
                  <a:lnTo>
                    <a:pt x="810" y="150"/>
                  </a:lnTo>
                  <a:lnTo>
                    <a:pt x="803" y="147"/>
                  </a:lnTo>
                  <a:lnTo>
                    <a:pt x="788" y="147"/>
                  </a:lnTo>
                  <a:lnTo>
                    <a:pt x="780" y="150"/>
                  </a:lnTo>
                  <a:lnTo>
                    <a:pt x="771" y="151"/>
                  </a:lnTo>
                  <a:lnTo>
                    <a:pt x="760" y="152"/>
                  </a:lnTo>
                  <a:lnTo>
                    <a:pt x="754" y="154"/>
                  </a:lnTo>
                  <a:lnTo>
                    <a:pt x="746" y="156"/>
                  </a:lnTo>
                  <a:lnTo>
                    <a:pt x="736" y="159"/>
                  </a:lnTo>
                  <a:lnTo>
                    <a:pt x="727" y="161"/>
                  </a:lnTo>
                  <a:lnTo>
                    <a:pt x="718" y="164"/>
                  </a:lnTo>
                  <a:lnTo>
                    <a:pt x="723" y="156"/>
                  </a:lnTo>
                  <a:lnTo>
                    <a:pt x="726" y="145"/>
                  </a:lnTo>
                  <a:lnTo>
                    <a:pt x="728" y="135"/>
                  </a:lnTo>
                  <a:lnTo>
                    <a:pt x="731" y="123"/>
                  </a:lnTo>
                  <a:lnTo>
                    <a:pt x="731" y="114"/>
                  </a:lnTo>
                  <a:lnTo>
                    <a:pt x="730" y="104"/>
                  </a:lnTo>
                  <a:lnTo>
                    <a:pt x="726" y="95"/>
                  </a:lnTo>
                  <a:lnTo>
                    <a:pt x="718" y="92"/>
                  </a:lnTo>
                  <a:lnTo>
                    <a:pt x="716" y="90"/>
                  </a:lnTo>
                  <a:lnTo>
                    <a:pt x="711" y="90"/>
                  </a:lnTo>
                  <a:lnTo>
                    <a:pt x="704" y="90"/>
                  </a:lnTo>
                  <a:lnTo>
                    <a:pt x="697" y="90"/>
                  </a:lnTo>
                  <a:lnTo>
                    <a:pt x="691" y="92"/>
                  </a:lnTo>
                  <a:lnTo>
                    <a:pt x="685" y="93"/>
                  </a:lnTo>
                  <a:lnTo>
                    <a:pt x="677" y="95"/>
                  </a:lnTo>
                  <a:lnTo>
                    <a:pt x="671" y="98"/>
                  </a:lnTo>
                  <a:lnTo>
                    <a:pt x="665" y="100"/>
                  </a:lnTo>
                  <a:lnTo>
                    <a:pt x="657" y="102"/>
                  </a:lnTo>
                  <a:lnTo>
                    <a:pt x="651" y="107"/>
                  </a:lnTo>
                  <a:lnTo>
                    <a:pt x="645" y="109"/>
                  </a:lnTo>
                  <a:lnTo>
                    <a:pt x="637" y="114"/>
                  </a:lnTo>
                  <a:lnTo>
                    <a:pt x="633" y="118"/>
                  </a:lnTo>
                  <a:lnTo>
                    <a:pt x="631" y="121"/>
                  </a:lnTo>
                  <a:lnTo>
                    <a:pt x="627" y="123"/>
                  </a:lnTo>
                  <a:lnTo>
                    <a:pt x="628" y="111"/>
                  </a:lnTo>
                  <a:lnTo>
                    <a:pt x="631" y="95"/>
                  </a:lnTo>
                  <a:lnTo>
                    <a:pt x="628" y="84"/>
                  </a:lnTo>
                  <a:lnTo>
                    <a:pt x="625" y="71"/>
                  </a:lnTo>
                  <a:lnTo>
                    <a:pt x="620" y="59"/>
                  </a:lnTo>
                  <a:lnTo>
                    <a:pt x="613" y="50"/>
                  </a:lnTo>
                  <a:lnTo>
                    <a:pt x="608" y="41"/>
                  </a:lnTo>
                  <a:lnTo>
                    <a:pt x="599" y="38"/>
                  </a:lnTo>
                  <a:lnTo>
                    <a:pt x="593" y="38"/>
                  </a:lnTo>
                  <a:lnTo>
                    <a:pt x="584" y="38"/>
                  </a:lnTo>
                  <a:lnTo>
                    <a:pt x="570" y="41"/>
                  </a:lnTo>
                  <a:lnTo>
                    <a:pt x="558" y="46"/>
                  </a:lnTo>
                  <a:lnTo>
                    <a:pt x="546" y="51"/>
                  </a:lnTo>
                  <a:lnTo>
                    <a:pt x="538" y="56"/>
                  </a:lnTo>
                  <a:lnTo>
                    <a:pt x="532" y="61"/>
                  </a:lnTo>
                  <a:lnTo>
                    <a:pt x="529" y="65"/>
                  </a:lnTo>
                  <a:lnTo>
                    <a:pt x="526" y="55"/>
                  </a:lnTo>
                  <a:lnTo>
                    <a:pt x="520" y="45"/>
                  </a:lnTo>
                  <a:lnTo>
                    <a:pt x="513" y="33"/>
                  </a:lnTo>
                  <a:lnTo>
                    <a:pt x="505" y="22"/>
                  </a:lnTo>
                  <a:lnTo>
                    <a:pt x="497" y="13"/>
                  </a:lnTo>
                  <a:lnTo>
                    <a:pt x="486" y="8"/>
                  </a:lnTo>
                  <a:lnTo>
                    <a:pt x="477" y="2"/>
                  </a:lnTo>
                  <a:lnTo>
                    <a:pt x="466" y="0"/>
                  </a:lnTo>
                  <a:lnTo>
                    <a:pt x="457" y="2"/>
                  </a:lnTo>
                  <a:lnTo>
                    <a:pt x="449" y="6"/>
                  </a:lnTo>
                  <a:lnTo>
                    <a:pt x="441" y="9"/>
                  </a:lnTo>
                  <a:lnTo>
                    <a:pt x="434" y="16"/>
                  </a:lnTo>
                  <a:lnTo>
                    <a:pt x="428" y="23"/>
                  </a:lnTo>
                  <a:lnTo>
                    <a:pt x="421" y="35"/>
                  </a:lnTo>
                  <a:lnTo>
                    <a:pt x="417" y="46"/>
                  </a:lnTo>
                  <a:lnTo>
                    <a:pt x="413" y="57"/>
                  </a:lnTo>
                  <a:lnTo>
                    <a:pt x="406" y="52"/>
                  </a:lnTo>
                  <a:lnTo>
                    <a:pt x="398" y="47"/>
                  </a:lnTo>
                  <a:lnTo>
                    <a:pt x="390" y="41"/>
                  </a:lnTo>
                  <a:lnTo>
                    <a:pt x="379" y="38"/>
                  </a:lnTo>
                  <a:lnTo>
                    <a:pt x="369" y="33"/>
                  </a:lnTo>
                  <a:lnTo>
                    <a:pt x="358" y="31"/>
                  </a:lnTo>
                  <a:lnTo>
                    <a:pt x="349" y="27"/>
                  </a:lnTo>
                  <a:lnTo>
                    <a:pt x="342" y="27"/>
                  </a:lnTo>
                  <a:lnTo>
                    <a:pt x="334" y="30"/>
                  </a:lnTo>
                  <a:lnTo>
                    <a:pt x="331" y="35"/>
                  </a:lnTo>
                  <a:lnTo>
                    <a:pt x="329" y="41"/>
                  </a:lnTo>
                  <a:lnTo>
                    <a:pt x="329" y="61"/>
                  </a:lnTo>
                  <a:lnTo>
                    <a:pt x="331" y="74"/>
                  </a:lnTo>
                  <a:lnTo>
                    <a:pt x="334" y="88"/>
                  </a:lnTo>
                  <a:lnTo>
                    <a:pt x="338" y="98"/>
                  </a:lnTo>
                  <a:lnTo>
                    <a:pt x="319" y="83"/>
                  </a:lnTo>
                  <a:lnTo>
                    <a:pt x="313" y="79"/>
                  </a:lnTo>
                  <a:lnTo>
                    <a:pt x="306" y="74"/>
                  </a:lnTo>
                  <a:lnTo>
                    <a:pt x="298" y="69"/>
                  </a:lnTo>
                  <a:lnTo>
                    <a:pt x="290" y="65"/>
                  </a:lnTo>
                  <a:lnTo>
                    <a:pt x="283" y="60"/>
                  </a:lnTo>
                  <a:lnTo>
                    <a:pt x="275" y="57"/>
                  </a:lnTo>
                  <a:lnTo>
                    <a:pt x="268" y="55"/>
                  </a:lnTo>
                  <a:lnTo>
                    <a:pt x="263" y="52"/>
                  </a:lnTo>
                  <a:lnTo>
                    <a:pt x="256" y="51"/>
                  </a:lnTo>
                  <a:lnTo>
                    <a:pt x="251" y="50"/>
                  </a:lnTo>
                  <a:lnTo>
                    <a:pt x="242" y="50"/>
                  </a:lnTo>
                  <a:lnTo>
                    <a:pt x="236" y="51"/>
                  </a:lnTo>
                  <a:lnTo>
                    <a:pt x="231" y="54"/>
                  </a:lnTo>
                  <a:lnTo>
                    <a:pt x="228" y="59"/>
                  </a:lnTo>
                  <a:lnTo>
                    <a:pt x="227" y="65"/>
                  </a:lnTo>
                  <a:lnTo>
                    <a:pt x="227" y="80"/>
                  </a:lnTo>
                  <a:lnTo>
                    <a:pt x="230" y="88"/>
                  </a:lnTo>
                  <a:lnTo>
                    <a:pt x="234" y="95"/>
                  </a:lnTo>
                  <a:lnTo>
                    <a:pt x="239" y="104"/>
                  </a:lnTo>
                  <a:lnTo>
                    <a:pt x="230" y="98"/>
                  </a:lnTo>
                  <a:lnTo>
                    <a:pt x="219" y="93"/>
                  </a:lnTo>
                  <a:lnTo>
                    <a:pt x="208" y="90"/>
                  </a:lnTo>
                  <a:lnTo>
                    <a:pt x="199" y="88"/>
                  </a:lnTo>
                  <a:lnTo>
                    <a:pt x="188" y="85"/>
                  </a:lnTo>
                  <a:lnTo>
                    <a:pt x="180" y="85"/>
                  </a:lnTo>
                  <a:lnTo>
                    <a:pt x="174" y="88"/>
                  </a:lnTo>
                  <a:lnTo>
                    <a:pt x="167" y="88"/>
                  </a:lnTo>
                  <a:lnTo>
                    <a:pt x="162" y="92"/>
                  </a:lnTo>
                  <a:lnTo>
                    <a:pt x="162" y="105"/>
                  </a:lnTo>
                  <a:lnTo>
                    <a:pt x="164" y="114"/>
                  </a:lnTo>
                  <a:lnTo>
                    <a:pt x="167" y="123"/>
                  </a:lnTo>
                  <a:lnTo>
                    <a:pt x="174" y="131"/>
                  </a:lnTo>
                  <a:lnTo>
                    <a:pt x="179" y="140"/>
                  </a:lnTo>
                  <a:lnTo>
                    <a:pt x="184" y="147"/>
                  </a:lnTo>
                  <a:lnTo>
                    <a:pt x="176" y="143"/>
                  </a:lnTo>
                  <a:lnTo>
                    <a:pt x="170" y="140"/>
                  </a:lnTo>
                  <a:lnTo>
                    <a:pt x="160" y="137"/>
                  </a:lnTo>
                  <a:lnTo>
                    <a:pt x="154" y="135"/>
                  </a:lnTo>
                  <a:lnTo>
                    <a:pt x="144" y="132"/>
                  </a:lnTo>
                  <a:lnTo>
                    <a:pt x="138" y="131"/>
                  </a:lnTo>
                  <a:lnTo>
                    <a:pt x="131" y="128"/>
                  </a:lnTo>
                  <a:lnTo>
                    <a:pt x="124" y="128"/>
                  </a:lnTo>
                  <a:lnTo>
                    <a:pt x="116" y="126"/>
                  </a:lnTo>
                  <a:lnTo>
                    <a:pt x="92" y="126"/>
                  </a:lnTo>
                  <a:lnTo>
                    <a:pt x="89" y="128"/>
                  </a:lnTo>
                  <a:lnTo>
                    <a:pt x="84" y="130"/>
                  </a:lnTo>
                  <a:lnTo>
                    <a:pt x="81" y="131"/>
                  </a:lnTo>
                  <a:lnTo>
                    <a:pt x="77" y="137"/>
                  </a:lnTo>
                  <a:lnTo>
                    <a:pt x="79" y="145"/>
                  </a:lnTo>
                  <a:lnTo>
                    <a:pt x="84" y="156"/>
                  </a:lnTo>
                  <a:lnTo>
                    <a:pt x="91" y="170"/>
                  </a:lnTo>
                  <a:lnTo>
                    <a:pt x="101" y="180"/>
                  </a:lnTo>
                  <a:lnTo>
                    <a:pt x="113" y="192"/>
                  </a:lnTo>
                  <a:lnTo>
                    <a:pt x="124" y="202"/>
                  </a:lnTo>
                  <a:lnTo>
                    <a:pt x="136" y="211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GB" sz="1349"/>
            </a:p>
          </p:txBody>
        </p:sp>
        <p:sp>
          <p:nvSpPr>
            <p:cNvPr id="53" name="Freeform 20">
              <a:extLst>
                <a:ext uri="{FF2B5EF4-FFF2-40B4-BE49-F238E27FC236}">
                  <a16:creationId xmlns:a16="http://schemas.microsoft.com/office/drawing/2014/main" id="{8FBF721A-8D42-4C48-A6F7-E79C2A60EB68}"/>
                </a:ext>
              </a:extLst>
            </p:cNvPr>
            <p:cNvSpPr>
              <a:spLocks/>
            </p:cNvSpPr>
            <p:nvPr/>
          </p:nvSpPr>
          <p:spPr bwMode="auto">
            <a:xfrm>
              <a:off x="-176734" y="5734263"/>
              <a:ext cx="422363" cy="348583"/>
            </a:xfrm>
            <a:custGeom>
              <a:avLst/>
              <a:gdLst>
                <a:gd name="T0" fmla="*/ 61 w 845"/>
                <a:gd name="T1" fmla="*/ 201 h 637"/>
                <a:gd name="T2" fmla="*/ 107 w 845"/>
                <a:gd name="T3" fmla="*/ 246 h 637"/>
                <a:gd name="T4" fmla="*/ 33 w 845"/>
                <a:gd name="T5" fmla="*/ 257 h 637"/>
                <a:gd name="T6" fmla="*/ 3 w 845"/>
                <a:gd name="T7" fmla="*/ 279 h 637"/>
                <a:gd name="T8" fmla="*/ 71 w 845"/>
                <a:gd name="T9" fmla="*/ 310 h 637"/>
                <a:gd name="T10" fmla="*/ 122 w 845"/>
                <a:gd name="T11" fmla="*/ 332 h 637"/>
                <a:gd name="T12" fmla="*/ 52 w 845"/>
                <a:gd name="T13" fmla="*/ 363 h 637"/>
                <a:gd name="T14" fmla="*/ 33 w 845"/>
                <a:gd name="T15" fmla="*/ 398 h 637"/>
                <a:gd name="T16" fmla="*/ 118 w 845"/>
                <a:gd name="T17" fmla="*/ 410 h 637"/>
                <a:gd name="T18" fmla="*/ 164 w 845"/>
                <a:gd name="T19" fmla="*/ 415 h 637"/>
                <a:gd name="T20" fmla="*/ 91 w 845"/>
                <a:gd name="T21" fmla="*/ 485 h 637"/>
                <a:gd name="T22" fmla="*/ 139 w 845"/>
                <a:gd name="T23" fmla="*/ 500 h 637"/>
                <a:gd name="T24" fmla="*/ 212 w 845"/>
                <a:gd name="T25" fmla="*/ 482 h 637"/>
                <a:gd name="T26" fmla="*/ 208 w 845"/>
                <a:gd name="T27" fmla="*/ 530 h 637"/>
                <a:gd name="T28" fmla="*/ 242 w 845"/>
                <a:gd name="T29" fmla="*/ 537 h 637"/>
                <a:gd name="T30" fmla="*/ 291 w 845"/>
                <a:gd name="T31" fmla="*/ 505 h 637"/>
                <a:gd name="T32" fmla="*/ 273 w 845"/>
                <a:gd name="T33" fmla="*/ 586 h 637"/>
                <a:gd name="T34" fmla="*/ 347 w 845"/>
                <a:gd name="T35" fmla="*/ 575 h 637"/>
                <a:gd name="T36" fmla="*/ 396 w 845"/>
                <a:gd name="T37" fmla="*/ 629 h 637"/>
                <a:gd name="T38" fmla="*/ 465 w 845"/>
                <a:gd name="T39" fmla="*/ 587 h 637"/>
                <a:gd name="T40" fmla="*/ 521 w 845"/>
                <a:gd name="T41" fmla="*/ 628 h 637"/>
                <a:gd name="T42" fmla="*/ 571 w 845"/>
                <a:gd name="T43" fmla="*/ 577 h 637"/>
                <a:gd name="T44" fmla="*/ 597 w 845"/>
                <a:gd name="T45" fmla="*/ 596 h 637"/>
                <a:gd name="T46" fmla="*/ 645 w 845"/>
                <a:gd name="T47" fmla="*/ 620 h 637"/>
                <a:gd name="T48" fmla="*/ 640 w 845"/>
                <a:gd name="T49" fmla="*/ 523 h 637"/>
                <a:gd name="T50" fmla="*/ 699 w 845"/>
                <a:gd name="T51" fmla="*/ 561 h 637"/>
                <a:gd name="T52" fmla="*/ 735 w 845"/>
                <a:gd name="T53" fmla="*/ 568 h 637"/>
                <a:gd name="T54" fmla="*/ 698 w 845"/>
                <a:gd name="T55" fmla="*/ 480 h 637"/>
                <a:gd name="T56" fmla="*/ 772 w 845"/>
                <a:gd name="T57" fmla="*/ 495 h 637"/>
                <a:gd name="T58" fmla="*/ 803 w 845"/>
                <a:gd name="T59" fmla="*/ 480 h 637"/>
                <a:gd name="T60" fmla="*/ 782 w 845"/>
                <a:gd name="T61" fmla="*/ 444 h 637"/>
                <a:gd name="T62" fmla="*/ 827 w 845"/>
                <a:gd name="T63" fmla="*/ 427 h 637"/>
                <a:gd name="T64" fmla="*/ 795 w 845"/>
                <a:gd name="T65" fmla="*/ 391 h 637"/>
                <a:gd name="T66" fmla="*/ 842 w 845"/>
                <a:gd name="T67" fmla="*/ 372 h 637"/>
                <a:gd name="T68" fmla="*/ 802 w 845"/>
                <a:gd name="T69" fmla="*/ 353 h 637"/>
                <a:gd name="T70" fmla="*/ 752 w 845"/>
                <a:gd name="T71" fmla="*/ 343 h 637"/>
                <a:gd name="T72" fmla="*/ 815 w 845"/>
                <a:gd name="T73" fmla="*/ 324 h 637"/>
                <a:gd name="T74" fmla="*/ 834 w 845"/>
                <a:gd name="T75" fmla="*/ 300 h 637"/>
                <a:gd name="T76" fmla="*/ 784 w 845"/>
                <a:gd name="T77" fmla="*/ 286 h 637"/>
                <a:gd name="T78" fmla="*/ 799 w 845"/>
                <a:gd name="T79" fmla="*/ 253 h 637"/>
                <a:gd name="T80" fmla="*/ 782 w 845"/>
                <a:gd name="T81" fmla="*/ 227 h 637"/>
                <a:gd name="T82" fmla="*/ 724 w 845"/>
                <a:gd name="T83" fmla="*/ 209 h 637"/>
                <a:gd name="T84" fmla="*/ 758 w 845"/>
                <a:gd name="T85" fmla="*/ 143 h 637"/>
                <a:gd name="T86" fmla="*/ 695 w 845"/>
                <a:gd name="T87" fmla="*/ 150 h 637"/>
                <a:gd name="T88" fmla="*/ 660 w 845"/>
                <a:gd name="T89" fmla="*/ 133 h 637"/>
                <a:gd name="T90" fmla="*/ 635 w 845"/>
                <a:gd name="T91" fmla="*/ 86 h 637"/>
                <a:gd name="T92" fmla="*/ 579 w 845"/>
                <a:gd name="T93" fmla="*/ 118 h 637"/>
                <a:gd name="T94" fmla="*/ 565 w 845"/>
                <a:gd name="T95" fmla="*/ 62 h 637"/>
                <a:gd name="T96" fmla="*/ 493 w 845"/>
                <a:gd name="T97" fmla="*/ 53 h 637"/>
                <a:gd name="T98" fmla="*/ 450 w 845"/>
                <a:gd name="T99" fmla="*/ 15 h 637"/>
                <a:gd name="T100" fmla="*/ 382 w 845"/>
                <a:gd name="T101" fmla="*/ 34 h 637"/>
                <a:gd name="T102" fmla="*/ 326 w 845"/>
                <a:gd name="T103" fmla="*/ 28 h 637"/>
                <a:gd name="T104" fmla="*/ 315 w 845"/>
                <a:gd name="T105" fmla="*/ 88 h 637"/>
                <a:gd name="T106" fmla="*/ 286 w 845"/>
                <a:gd name="T107" fmla="*/ 84 h 637"/>
                <a:gd name="T108" fmla="*/ 223 w 845"/>
                <a:gd name="T109" fmla="*/ 53 h 637"/>
                <a:gd name="T110" fmla="*/ 218 w 845"/>
                <a:gd name="T111" fmla="*/ 103 h 637"/>
                <a:gd name="T112" fmla="*/ 191 w 845"/>
                <a:gd name="T113" fmla="*/ 93 h 637"/>
                <a:gd name="T114" fmla="*/ 146 w 845"/>
                <a:gd name="T115" fmla="*/ 82 h 637"/>
                <a:gd name="T116" fmla="*/ 180 w 845"/>
                <a:gd name="T117" fmla="*/ 152 h 637"/>
                <a:gd name="T118" fmla="*/ 122 w 845"/>
                <a:gd name="T119" fmla="*/ 131 h 637"/>
                <a:gd name="T120" fmla="*/ 65 w 845"/>
                <a:gd name="T121" fmla="*/ 120 h 637"/>
                <a:gd name="T122" fmla="*/ 122 w 845"/>
                <a:gd name="T123" fmla="*/ 195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45" h="637">
                  <a:moveTo>
                    <a:pt x="132" y="204"/>
                  </a:moveTo>
                  <a:lnTo>
                    <a:pt x="126" y="201"/>
                  </a:lnTo>
                  <a:lnTo>
                    <a:pt x="114" y="199"/>
                  </a:lnTo>
                  <a:lnTo>
                    <a:pt x="103" y="198"/>
                  </a:lnTo>
                  <a:lnTo>
                    <a:pt x="90" y="195"/>
                  </a:lnTo>
                  <a:lnTo>
                    <a:pt x="79" y="198"/>
                  </a:lnTo>
                  <a:lnTo>
                    <a:pt x="68" y="199"/>
                  </a:lnTo>
                  <a:lnTo>
                    <a:pt x="61" y="201"/>
                  </a:lnTo>
                  <a:lnTo>
                    <a:pt x="59" y="204"/>
                  </a:lnTo>
                  <a:lnTo>
                    <a:pt x="60" y="210"/>
                  </a:lnTo>
                  <a:lnTo>
                    <a:pt x="65" y="215"/>
                  </a:lnTo>
                  <a:lnTo>
                    <a:pt x="73" y="223"/>
                  </a:lnTo>
                  <a:lnTo>
                    <a:pt x="80" y="229"/>
                  </a:lnTo>
                  <a:lnTo>
                    <a:pt x="90" y="236"/>
                  </a:lnTo>
                  <a:lnTo>
                    <a:pt x="99" y="242"/>
                  </a:lnTo>
                  <a:lnTo>
                    <a:pt x="107" y="246"/>
                  </a:lnTo>
                  <a:lnTo>
                    <a:pt x="111" y="251"/>
                  </a:lnTo>
                  <a:lnTo>
                    <a:pt x="99" y="251"/>
                  </a:lnTo>
                  <a:lnTo>
                    <a:pt x="90" y="251"/>
                  </a:lnTo>
                  <a:lnTo>
                    <a:pt x="72" y="251"/>
                  </a:lnTo>
                  <a:lnTo>
                    <a:pt x="61" y="253"/>
                  </a:lnTo>
                  <a:lnTo>
                    <a:pt x="52" y="253"/>
                  </a:lnTo>
                  <a:lnTo>
                    <a:pt x="43" y="256"/>
                  </a:lnTo>
                  <a:lnTo>
                    <a:pt x="33" y="257"/>
                  </a:lnTo>
                  <a:lnTo>
                    <a:pt x="24" y="258"/>
                  </a:lnTo>
                  <a:lnTo>
                    <a:pt x="16" y="261"/>
                  </a:lnTo>
                  <a:lnTo>
                    <a:pt x="11" y="263"/>
                  </a:lnTo>
                  <a:lnTo>
                    <a:pt x="4" y="265"/>
                  </a:lnTo>
                  <a:lnTo>
                    <a:pt x="1" y="269"/>
                  </a:lnTo>
                  <a:lnTo>
                    <a:pt x="0" y="271"/>
                  </a:lnTo>
                  <a:lnTo>
                    <a:pt x="0" y="275"/>
                  </a:lnTo>
                  <a:lnTo>
                    <a:pt x="3" y="279"/>
                  </a:lnTo>
                  <a:lnTo>
                    <a:pt x="7" y="281"/>
                  </a:lnTo>
                  <a:lnTo>
                    <a:pt x="15" y="286"/>
                  </a:lnTo>
                  <a:lnTo>
                    <a:pt x="21" y="291"/>
                  </a:lnTo>
                  <a:lnTo>
                    <a:pt x="31" y="294"/>
                  </a:lnTo>
                  <a:lnTo>
                    <a:pt x="39" y="299"/>
                  </a:lnTo>
                  <a:lnTo>
                    <a:pt x="48" y="301"/>
                  </a:lnTo>
                  <a:lnTo>
                    <a:pt x="60" y="305"/>
                  </a:lnTo>
                  <a:lnTo>
                    <a:pt x="71" y="310"/>
                  </a:lnTo>
                  <a:lnTo>
                    <a:pt x="80" y="315"/>
                  </a:lnTo>
                  <a:lnTo>
                    <a:pt x="91" y="318"/>
                  </a:lnTo>
                  <a:lnTo>
                    <a:pt x="102" y="319"/>
                  </a:lnTo>
                  <a:lnTo>
                    <a:pt x="111" y="322"/>
                  </a:lnTo>
                  <a:lnTo>
                    <a:pt x="118" y="324"/>
                  </a:lnTo>
                  <a:lnTo>
                    <a:pt x="126" y="327"/>
                  </a:lnTo>
                  <a:lnTo>
                    <a:pt x="128" y="328"/>
                  </a:lnTo>
                  <a:lnTo>
                    <a:pt x="122" y="332"/>
                  </a:lnTo>
                  <a:lnTo>
                    <a:pt x="114" y="333"/>
                  </a:lnTo>
                  <a:lnTo>
                    <a:pt x="106" y="337"/>
                  </a:lnTo>
                  <a:lnTo>
                    <a:pt x="96" y="342"/>
                  </a:lnTo>
                  <a:lnTo>
                    <a:pt x="88" y="346"/>
                  </a:lnTo>
                  <a:lnTo>
                    <a:pt x="79" y="351"/>
                  </a:lnTo>
                  <a:lnTo>
                    <a:pt x="69" y="356"/>
                  </a:lnTo>
                  <a:lnTo>
                    <a:pt x="60" y="360"/>
                  </a:lnTo>
                  <a:lnTo>
                    <a:pt x="52" y="363"/>
                  </a:lnTo>
                  <a:lnTo>
                    <a:pt x="43" y="368"/>
                  </a:lnTo>
                  <a:lnTo>
                    <a:pt x="36" y="372"/>
                  </a:lnTo>
                  <a:lnTo>
                    <a:pt x="33" y="377"/>
                  </a:lnTo>
                  <a:lnTo>
                    <a:pt x="28" y="384"/>
                  </a:lnTo>
                  <a:lnTo>
                    <a:pt x="24" y="385"/>
                  </a:lnTo>
                  <a:lnTo>
                    <a:pt x="21" y="389"/>
                  </a:lnTo>
                  <a:lnTo>
                    <a:pt x="28" y="395"/>
                  </a:lnTo>
                  <a:lnTo>
                    <a:pt x="33" y="398"/>
                  </a:lnTo>
                  <a:lnTo>
                    <a:pt x="39" y="400"/>
                  </a:lnTo>
                  <a:lnTo>
                    <a:pt x="48" y="403"/>
                  </a:lnTo>
                  <a:lnTo>
                    <a:pt x="57" y="404"/>
                  </a:lnTo>
                  <a:lnTo>
                    <a:pt x="68" y="406"/>
                  </a:lnTo>
                  <a:lnTo>
                    <a:pt x="80" y="409"/>
                  </a:lnTo>
                  <a:lnTo>
                    <a:pt x="92" y="409"/>
                  </a:lnTo>
                  <a:lnTo>
                    <a:pt x="106" y="410"/>
                  </a:lnTo>
                  <a:lnTo>
                    <a:pt x="118" y="410"/>
                  </a:lnTo>
                  <a:lnTo>
                    <a:pt x="131" y="413"/>
                  </a:lnTo>
                  <a:lnTo>
                    <a:pt x="140" y="413"/>
                  </a:lnTo>
                  <a:lnTo>
                    <a:pt x="151" y="410"/>
                  </a:lnTo>
                  <a:lnTo>
                    <a:pt x="160" y="410"/>
                  </a:lnTo>
                  <a:lnTo>
                    <a:pt x="168" y="409"/>
                  </a:lnTo>
                  <a:lnTo>
                    <a:pt x="175" y="408"/>
                  </a:lnTo>
                  <a:lnTo>
                    <a:pt x="170" y="410"/>
                  </a:lnTo>
                  <a:lnTo>
                    <a:pt x="164" y="415"/>
                  </a:lnTo>
                  <a:lnTo>
                    <a:pt x="156" y="422"/>
                  </a:lnTo>
                  <a:lnTo>
                    <a:pt x="151" y="424"/>
                  </a:lnTo>
                  <a:lnTo>
                    <a:pt x="142" y="433"/>
                  </a:lnTo>
                  <a:lnTo>
                    <a:pt x="132" y="438"/>
                  </a:lnTo>
                  <a:lnTo>
                    <a:pt x="104" y="466"/>
                  </a:lnTo>
                  <a:lnTo>
                    <a:pt x="99" y="473"/>
                  </a:lnTo>
                  <a:lnTo>
                    <a:pt x="94" y="479"/>
                  </a:lnTo>
                  <a:lnTo>
                    <a:pt x="91" y="485"/>
                  </a:lnTo>
                  <a:lnTo>
                    <a:pt x="90" y="490"/>
                  </a:lnTo>
                  <a:lnTo>
                    <a:pt x="90" y="492"/>
                  </a:lnTo>
                  <a:lnTo>
                    <a:pt x="91" y="498"/>
                  </a:lnTo>
                  <a:lnTo>
                    <a:pt x="96" y="500"/>
                  </a:lnTo>
                  <a:lnTo>
                    <a:pt x="103" y="501"/>
                  </a:lnTo>
                  <a:lnTo>
                    <a:pt x="119" y="501"/>
                  </a:lnTo>
                  <a:lnTo>
                    <a:pt x="128" y="500"/>
                  </a:lnTo>
                  <a:lnTo>
                    <a:pt x="139" y="500"/>
                  </a:lnTo>
                  <a:lnTo>
                    <a:pt x="148" y="498"/>
                  </a:lnTo>
                  <a:lnTo>
                    <a:pt x="160" y="495"/>
                  </a:lnTo>
                  <a:lnTo>
                    <a:pt x="171" y="492"/>
                  </a:lnTo>
                  <a:lnTo>
                    <a:pt x="180" y="490"/>
                  </a:lnTo>
                  <a:lnTo>
                    <a:pt x="191" y="490"/>
                  </a:lnTo>
                  <a:lnTo>
                    <a:pt x="200" y="486"/>
                  </a:lnTo>
                  <a:lnTo>
                    <a:pt x="207" y="485"/>
                  </a:lnTo>
                  <a:lnTo>
                    <a:pt x="212" y="482"/>
                  </a:lnTo>
                  <a:lnTo>
                    <a:pt x="215" y="482"/>
                  </a:lnTo>
                  <a:lnTo>
                    <a:pt x="219" y="481"/>
                  </a:lnTo>
                  <a:lnTo>
                    <a:pt x="215" y="486"/>
                  </a:lnTo>
                  <a:lnTo>
                    <a:pt x="215" y="495"/>
                  </a:lnTo>
                  <a:lnTo>
                    <a:pt x="211" y="504"/>
                  </a:lnTo>
                  <a:lnTo>
                    <a:pt x="210" y="514"/>
                  </a:lnTo>
                  <a:lnTo>
                    <a:pt x="208" y="523"/>
                  </a:lnTo>
                  <a:lnTo>
                    <a:pt x="208" y="530"/>
                  </a:lnTo>
                  <a:lnTo>
                    <a:pt x="211" y="537"/>
                  </a:lnTo>
                  <a:lnTo>
                    <a:pt x="215" y="543"/>
                  </a:lnTo>
                  <a:lnTo>
                    <a:pt x="218" y="543"/>
                  </a:lnTo>
                  <a:lnTo>
                    <a:pt x="220" y="544"/>
                  </a:lnTo>
                  <a:lnTo>
                    <a:pt x="226" y="543"/>
                  </a:lnTo>
                  <a:lnTo>
                    <a:pt x="230" y="542"/>
                  </a:lnTo>
                  <a:lnTo>
                    <a:pt x="235" y="539"/>
                  </a:lnTo>
                  <a:lnTo>
                    <a:pt x="242" y="537"/>
                  </a:lnTo>
                  <a:lnTo>
                    <a:pt x="249" y="534"/>
                  </a:lnTo>
                  <a:lnTo>
                    <a:pt x="257" y="528"/>
                  </a:lnTo>
                  <a:lnTo>
                    <a:pt x="262" y="525"/>
                  </a:lnTo>
                  <a:lnTo>
                    <a:pt x="269" y="520"/>
                  </a:lnTo>
                  <a:lnTo>
                    <a:pt x="275" y="517"/>
                  </a:lnTo>
                  <a:lnTo>
                    <a:pt x="281" y="511"/>
                  </a:lnTo>
                  <a:lnTo>
                    <a:pt x="286" y="509"/>
                  </a:lnTo>
                  <a:lnTo>
                    <a:pt x="291" y="505"/>
                  </a:lnTo>
                  <a:lnTo>
                    <a:pt x="295" y="501"/>
                  </a:lnTo>
                  <a:lnTo>
                    <a:pt x="299" y="498"/>
                  </a:lnTo>
                  <a:lnTo>
                    <a:pt x="294" y="511"/>
                  </a:lnTo>
                  <a:lnTo>
                    <a:pt x="287" y="527"/>
                  </a:lnTo>
                  <a:lnTo>
                    <a:pt x="283" y="543"/>
                  </a:lnTo>
                  <a:lnTo>
                    <a:pt x="278" y="558"/>
                  </a:lnTo>
                  <a:lnTo>
                    <a:pt x="275" y="572"/>
                  </a:lnTo>
                  <a:lnTo>
                    <a:pt x="273" y="586"/>
                  </a:lnTo>
                  <a:lnTo>
                    <a:pt x="275" y="598"/>
                  </a:lnTo>
                  <a:lnTo>
                    <a:pt x="283" y="604"/>
                  </a:lnTo>
                  <a:lnTo>
                    <a:pt x="294" y="605"/>
                  </a:lnTo>
                  <a:lnTo>
                    <a:pt x="306" y="604"/>
                  </a:lnTo>
                  <a:lnTo>
                    <a:pt x="317" y="599"/>
                  </a:lnTo>
                  <a:lnTo>
                    <a:pt x="326" y="591"/>
                  </a:lnTo>
                  <a:lnTo>
                    <a:pt x="337" y="582"/>
                  </a:lnTo>
                  <a:lnTo>
                    <a:pt x="347" y="575"/>
                  </a:lnTo>
                  <a:lnTo>
                    <a:pt x="355" y="565"/>
                  </a:lnTo>
                  <a:lnTo>
                    <a:pt x="362" y="556"/>
                  </a:lnTo>
                  <a:lnTo>
                    <a:pt x="365" y="570"/>
                  </a:lnTo>
                  <a:lnTo>
                    <a:pt x="370" y="584"/>
                  </a:lnTo>
                  <a:lnTo>
                    <a:pt x="374" y="598"/>
                  </a:lnTo>
                  <a:lnTo>
                    <a:pt x="381" y="609"/>
                  </a:lnTo>
                  <a:lnTo>
                    <a:pt x="388" y="618"/>
                  </a:lnTo>
                  <a:lnTo>
                    <a:pt x="396" y="629"/>
                  </a:lnTo>
                  <a:lnTo>
                    <a:pt x="402" y="633"/>
                  </a:lnTo>
                  <a:lnTo>
                    <a:pt x="414" y="637"/>
                  </a:lnTo>
                  <a:lnTo>
                    <a:pt x="425" y="633"/>
                  </a:lnTo>
                  <a:lnTo>
                    <a:pt x="436" y="627"/>
                  </a:lnTo>
                  <a:lnTo>
                    <a:pt x="445" y="618"/>
                  </a:lnTo>
                  <a:lnTo>
                    <a:pt x="453" y="609"/>
                  </a:lnTo>
                  <a:lnTo>
                    <a:pt x="460" y="598"/>
                  </a:lnTo>
                  <a:lnTo>
                    <a:pt x="465" y="587"/>
                  </a:lnTo>
                  <a:lnTo>
                    <a:pt x="470" y="577"/>
                  </a:lnTo>
                  <a:lnTo>
                    <a:pt x="472" y="572"/>
                  </a:lnTo>
                  <a:lnTo>
                    <a:pt x="478" y="582"/>
                  </a:lnTo>
                  <a:lnTo>
                    <a:pt x="484" y="592"/>
                  </a:lnTo>
                  <a:lnTo>
                    <a:pt x="490" y="604"/>
                  </a:lnTo>
                  <a:lnTo>
                    <a:pt x="498" y="613"/>
                  </a:lnTo>
                  <a:lnTo>
                    <a:pt x="510" y="620"/>
                  </a:lnTo>
                  <a:lnTo>
                    <a:pt x="521" y="628"/>
                  </a:lnTo>
                  <a:lnTo>
                    <a:pt x="531" y="633"/>
                  </a:lnTo>
                  <a:lnTo>
                    <a:pt x="541" y="633"/>
                  </a:lnTo>
                  <a:lnTo>
                    <a:pt x="551" y="633"/>
                  </a:lnTo>
                  <a:lnTo>
                    <a:pt x="557" y="624"/>
                  </a:lnTo>
                  <a:lnTo>
                    <a:pt x="565" y="615"/>
                  </a:lnTo>
                  <a:lnTo>
                    <a:pt x="569" y="604"/>
                  </a:lnTo>
                  <a:lnTo>
                    <a:pt x="571" y="591"/>
                  </a:lnTo>
                  <a:lnTo>
                    <a:pt x="571" y="577"/>
                  </a:lnTo>
                  <a:lnTo>
                    <a:pt x="569" y="566"/>
                  </a:lnTo>
                  <a:lnTo>
                    <a:pt x="565" y="556"/>
                  </a:lnTo>
                  <a:lnTo>
                    <a:pt x="565" y="562"/>
                  </a:lnTo>
                  <a:lnTo>
                    <a:pt x="572" y="568"/>
                  </a:lnTo>
                  <a:lnTo>
                    <a:pt x="577" y="572"/>
                  </a:lnTo>
                  <a:lnTo>
                    <a:pt x="580" y="577"/>
                  </a:lnTo>
                  <a:lnTo>
                    <a:pt x="585" y="585"/>
                  </a:lnTo>
                  <a:lnTo>
                    <a:pt x="597" y="596"/>
                  </a:lnTo>
                  <a:lnTo>
                    <a:pt x="605" y="603"/>
                  </a:lnTo>
                  <a:lnTo>
                    <a:pt x="612" y="606"/>
                  </a:lnTo>
                  <a:lnTo>
                    <a:pt x="617" y="610"/>
                  </a:lnTo>
                  <a:lnTo>
                    <a:pt x="623" y="613"/>
                  </a:lnTo>
                  <a:lnTo>
                    <a:pt x="629" y="616"/>
                  </a:lnTo>
                  <a:lnTo>
                    <a:pt x="633" y="618"/>
                  </a:lnTo>
                  <a:lnTo>
                    <a:pt x="640" y="620"/>
                  </a:lnTo>
                  <a:lnTo>
                    <a:pt x="645" y="620"/>
                  </a:lnTo>
                  <a:lnTo>
                    <a:pt x="653" y="616"/>
                  </a:lnTo>
                  <a:lnTo>
                    <a:pt x="656" y="606"/>
                  </a:lnTo>
                  <a:lnTo>
                    <a:pt x="660" y="596"/>
                  </a:lnTo>
                  <a:lnTo>
                    <a:pt x="660" y="580"/>
                  </a:lnTo>
                  <a:lnTo>
                    <a:pt x="656" y="566"/>
                  </a:lnTo>
                  <a:lnTo>
                    <a:pt x="653" y="551"/>
                  </a:lnTo>
                  <a:lnTo>
                    <a:pt x="645" y="537"/>
                  </a:lnTo>
                  <a:lnTo>
                    <a:pt x="640" y="523"/>
                  </a:lnTo>
                  <a:lnTo>
                    <a:pt x="649" y="528"/>
                  </a:lnTo>
                  <a:lnTo>
                    <a:pt x="656" y="537"/>
                  </a:lnTo>
                  <a:lnTo>
                    <a:pt x="665" y="539"/>
                  </a:lnTo>
                  <a:lnTo>
                    <a:pt x="674" y="544"/>
                  </a:lnTo>
                  <a:lnTo>
                    <a:pt x="679" y="549"/>
                  </a:lnTo>
                  <a:lnTo>
                    <a:pt x="686" y="553"/>
                  </a:lnTo>
                  <a:lnTo>
                    <a:pt x="694" y="558"/>
                  </a:lnTo>
                  <a:lnTo>
                    <a:pt x="699" y="561"/>
                  </a:lnTo>
                  <a:lnTo>
                    <a:pt x="706" y="563"/>
                  </a:lnTo>
                  <a:lnTo>
                    <a:pt x="712" y="565"/>
                  </a:lnTo>
                  <a:lnTo>
                    <a:pt x="716" y="568"/>
                  </a:lnTo>
                  <a:lnTo>
                    <a:pt x="720" y="568"/>
                  </a:lnTo>
                  <a:lnTo>
                    <a:pt x="726" y="568"/>
                  </a:lnTo>
                  <a:lnTo>
                    <a:pt x="728" y="568"/>
                  </a:lnTo>
                  <a:lnTo>
                    <a:pt x="732" y="568"/>
                  </a:lnTo>
                  <a:lnTo>
                    <a:pt x="735" y="568"/>
                  </a:lnTo>
                  <a:lnTo>
                    <a:pt x="740" y="563"/>
                  </a:lnTo>
                  <a:lnTo>
                    <a:pt x="742" y="553"/>
                  </a:lnTo>
                  <a:lnTo>
                    <a:pt x="738" y="543"/>
                  </a:lnTo>
                  <a:lnTo>
                    <a:pt x="735" y="528"/>
                  </a:lnTo>
                  <a:lnTo>
                    <a:pt x="728" y="515"/>
                  </a:lnTo>
                  <a:lnTo>
                    <a:pt x="719" y="501"/>
                  </a:lnTo>
                  <a:lnTo>
                    <a:pt x="710" y="490"/>
                  </a:lnTo>
                  <a:lnTo>
                    <a:pt x="698" y="480"/>
                  </a:lnTo>
                  <a:lnTo>
                    <a:pt x="706" y="485"/>
                  </a:lnTo>
                  <a:lnTo>
                    <a:pt x="712" y="486"/>
                  </a:lnTo>
                  <a:lnTo>
                    <a:pt x="720" y="490"/>
                  </a:lnTo>
                  <a:lnTo>
                    <a:pt x="730" y="492"/>
                  </a:lnTo>
                  <a:lnTo>
                    <a:pt x="738" y="492"/>
                  </a:lnTo>
                  <a:lnTo>
                    <a:pt x="747" y="495"/>
                  </a:lnTo>
                  <a:lnTo>
                    <a:pt x="755" y="495"/>
                  </a:lnTo>
                  <a:lnTo>
                    <a:pt x="772" y="495"/>
                  </a:lnTo>
                  <a:lnTo>
                    <a:pt x="778" y="495"/>
                  </a:lnTo>
                  <a:lnTo>
                    <a:pt x="786" y="495"/>
                  </a:lnTo>
                  <a:lnTo>
                    <a:pt x="792" y="492"/>
                  </a:lnTo>
                  <a:lnTo>
                    <a:pt x="796" y="492"/>
                  </a:lnTo>
                  <a:lnTo>
                    <a:pt x="799" y="492"/>
                  </a:lnTo>
                  <a:lnTo>
                    <a:pt x="802" y="490"/>
                  </a:lnTo>
                  <a:lnTo>
                    <a:pt x="803" y="490"/>
                  </a:lnTo>
                  <a:lnTo>
                    <a:pt x="803" y="480"/>
                  </a:lnTo>
                  <a:lnTo>
                    <a:pt x="799" y="476"/>
                  </a:lnTo>
                  <a:lnTo>
                    <a:pt x="795" y="468"/>
                  </a:lnTo>
                  <a:lnTo>
                    <a:pt x="790" y="462"/>
                  </a:lnTo>
                  <a:lnTo>
                    <a:pt x="782" y="455"/>
                  </a:lnTo>
                  <a:lnTo>
                    <a:pt x="775" y="449"/>
                  </a:lnTo>
                  <a:lnTo>
                    <a:pt x="764" y="444"/>
                  </a:lnTo>
                  <a:lnTo>
                    <a:pt x="772" y="444"/>
                  </a:lnTo>
                  <a:lnTo>
                    <a:pt x="782" y="444"/>
                  </a:lnTo>
                  <a:lnTo>
                    <a:pt x="792" y="444"/>
                  </a:lnTo>
                  <a:lnTo>
                    <a:pt x="803" y="447"/>
                  </a:lnTo>
                  <a:lnTo>
                    <a:pt x="813" y="444"/>
                  </a:lnTo>
                  <a:lnTo>
                    <a:pt x="822" y="444"/>
                  </a:lnTo>
                  <a:lnTo>
                    <a:pt x="827" y="444"/>
                  </a:lnTo>
                  <a:lnTo>
                    <a:pt x="834" y="438"/>
                  </a:lnTo>
                  <a:lnTo>
                    <a:pt x="830" y="433"/>
                  </a:lnTo>
                  <a:lnTo>
                    <a:pt x="827" y="427"/>
                  </a:lnTo>
                  <a:lnTo>
                    <a:pt x="819" y="422"/>
                  </a:lnTo>
                  <a:lnTo>
                    <a:pt x="810" y="414"/>
                  </a:lnTo>
                  <a:lnTo>
                    <a:pt x="802" y="406"/>
                  </a:lnTo>
                  <a:lnTo>
                    <a:pt x="792" y="403"/>
                  </a:lnTo>
                  <a:lnTo>
                    <a:pt x="782" y="398"/>
                  </a:lnTo>
                  <a:lnTo>
                    <a:pt x="775" y="394"/>
                  </a:lnTo>
                  <a:lnTo>
                    <a:pt x="784" y="394"/>
                  </a:lnTo>
                  <a:lnTo>
                    <a:pt x="795" y="391"/>
                  </a:lnTo>
                  <a:lnTo>
                    <a:pt x="804" y="389"/>
                  </a:lnTo>
                  <a:lnTo>
                    <a:pt x="817" y="389"/>
                  </a:lnTo>
                  <a:lnTo>
                    <a:pt x="825" y="385"/>
                  </a:lnTo>
                  <a:lnTo>
                    <a:pt x="834" y="384"/>
                  </a:lnTo>
                  <a:lnTo>
                    <a:pt x="841" y="381"/>
                  </a:lnTo>
                  <a:lnTo>
                    <a:pt x="845" y="376"/>
                  </a:lnTo>
                  <a:lnTo>
                    <a:pt x="845" y="374"/>
                  </a:lnTo>
                  <a:lnTo>
                    <a:pt x="842" y="372"/>
                  </a:lnTo>
                  <a:lnTo>
                    <a:pt x="842" y="370"/>
                  </a:lnTo>
                  <a:lnTo>
                    <a:pt x="839" y="366"/>
                  </a:lnTo>
                  <a:lnTo>
                    <a:pt x="834" y="363"/>
                  </a:lnTo>
                  <a:lnTo>
                    <a:pt x="827" y="362"/>
                  </a:lnTo>
                  <a:lnTo>
                    <a:pt x="822" y="360"/>
                  </a:lnTo>
                  <a:lnTo>
                    <a:pt x="817" y="357"/>
                  </a:lnTo>
                  <a:lnTo>
                    <a:pt x="810" y="356"/>
                  </a:lnTo>
                  <a:lnTo>
                    <a:pt x="802" y="353"/>
                  </a:lnTo>
                  <a:lnTo>
                    <a:pt x="792" y="351"/>
                  </a:lnTo>
                  <a:lnTo>
                    <a:pt x="784" y="348"/>
                  </a:lnTo>
                  <a:lnTo>
                    <a:pt x="775" y="347"/>
                  </a:lnTo>
                  <a:lnTo>
                    <a:pt x="764" y="346"/>
                  </a:lnTo>
                  <a:lnTo>
                    <a:pt x="755" y="344"/>
                  </a:lnTo>
                  <a:lnTo>
                    <a:pt x="746" y="344"/>
                  </a:lnTo>
                  <a:lnTo>
                    <a:pt x="750" y="343"/>
                  </a:lnTo>
                  <a:lnTo>
                    <a:pt x="752" y="343"/>
                  </a:lnTo>
                  <a:lnTo>
                    <a:pt x="758" y="341"/>
                  </a:lnTo>
                  <a:lnTo>
                    <a:pt x="764" y="341"/>
                  </a:lnTo>
                  <a:lnTo>
                    <a:pt x="774" y="337"/>
                  </a:lnTo>
                  <a:lnTo>
                    <a:pt x="780" y="336"/>
                  </a:lnTo>
                  <a:lnTo>
                    <a:pt x="790" y="333"/>
                  </a:lnTo>
                  <a:lnTo>
                    <a:pt x="799" y="332"/>
                  </a:lnTo>
                  <a:lnTo>
                    <a:pt x="806" y="328"/>
                  </a:lnTo>
                  <a:lnTo>
                    <a:pt x="815" y="324"/>
                  </a:lnTo>
                  <a:lnTo>
                    <a:pt x="822" y="322"/>
                  </a:lnTo>
                  <a:lnTo>
                    <a:pt x="827" y="319"/>
                  </a:lnTo>
                  <a:lnTo>
                    <a:pt x="834" y="318"/>
                  </a:lnTo>
                  <a:lnTo>
                    <a:pt x="839" y="315"/>
                  </a:lnTo>
                  <a:lnTo>
                    <a:pt x="841" y="313"/>
                  </a:lnTo>
                  <a:lnTo>
                    <a:pt x="841" y="309"/>
                  </a:lnTo>
                  <a:lnTo>
                    <a:pt x="839" y="305"/>
                  </a:lnTo>
                  <a:lnTo>
                    <a:pt x="834" y="300"/>
                  </a:lnTo>
                  <a:lnTo>
                    <a:pt x="827" y="298"/>
                  </a:lnTo>
                  <a:lnTo>
                    <a:pt x="825" y="296"/>
                  </a:lnTo>
                  <a:lnTo>
                    <a:pt x="817" y="294"/>
                  </a:lnTo>
                  <a:lnTo>
                    <a:pt x="810" y="291"/>
                  </a:lnTo>
                  <a:lnTo>
                    <a:pt x="803" y="291"/>
                  </a:lnTo>
                  <a:lnTo>
                    <a:pt x="796" y="289"/>
                  </a:lnTo>
                  <a:lnTo>
                    <a:pt x="790" y="289"/>
                  </a:lnTo>
                  <a:lnTo>
                    <a:pt x="784" y="286"/>
                  </a:lnTo>
                  <a:lnTo>
                    <a:pt x="775" y="286"/>
                  </a:lnTo>
                  <a:lnTo>
                    <a:pt x="770" y="284"/>
                  </a:lnTo>
                  <a:lnTo>
                    <a:pt x="750" y="284"/>
                  </a:lnTo>
                  <a:lnTo>
                    <a:pt x="760" y="279"/>
                  </a:lnTo>
                  <a:lnTo>
                    <a:pt x="774" y="274"/>
                  </a:lnTo>
                  <a:lnTo>
                    <a:pt x="784" y="269"/>
                  </a:lnTo>
                  <a:lnTo>
                    <a:pt x="792" y="260"/>
                  </a:lnTo>
                  <a:lnTo>
                    <a:pt x="799" y="253"/>
                  </a:lnTo>
                  <a:lnTo>
                    <a:pt x="804" y="246"/>
                  </a:lnTo>
                  <a:lnTo>
                    <a:pt x="806" y="239"/>
                  </a:lnTo>
                  <a:lnTo>
                    <a:pt x="806" y="234"/>
                  </a:lnTo>
                  <a:lnTo>
                    <a:pt x="803" y="233"/>
                  </a:lnTo>
                  <a:lnTo>
                    <a:pt x="799" y="231"/>
                  </a:lnTo>
                  <a:lnTo>
                    <a:pt x="795" y="229"/>
                  </a:lnTo>
                  <a:lnTo>
                    <a:pt x="790" y="229"/>
                  </a:lnTo>
                  <a:lnTo>
                    <a:pt x="782" y="227"/>
                  </a:lnTo>
                  <a:lnTo>
                    <a:pt x="775" y="227"/>
                  </a:lnTo>
                  <a:lnTo>
                    <a:pt x="767" y="225"/>
                  </a:lnTo>
                  <a:lnTo>
                    <a:pt x="758" y="223"/>
                  </a:lnTo>
                  <a:lnTo>
                    <a:pt x="750" y="223"/>
                  </a:lnTo>
                  <a:lnTo>
                    <a:pt x="742" y="223"/>
                  </a:lnTo>
                  <a:lnTo>
                    <a:pt x="704" y="223"/>
                  </a:lnTo>
                  <a:lnTo>
                    <a:pt x="712" y="218"/>
                  </a:lnTo>
                  <a:lnTo>
                    <a:pt x="724" y="209"/>
                  </a:lnTo>
                  <a:lnTo>
                    <a:pt x="735" y="199"/>
                  </a:lnTo>
                  <a:lnTo>
                    <a:pt x="750" y="189"/>
                  </a:lnTo>
                  <a:lnTo>
                    <a:pt x="758" y="179"/>
                  </a:lnTo>
                  <a:lnTo>
                    <a:pt x="764" y="169"/>
                  </a:lnTo>
                  <a:lnTo>
                    <a:pt x="770" y="157"/>
                  </a:lnTo>
                  <a:lnTo>
                    <a:pt x="767" y="152"/>
                  </a:lnTo>
                  <a:lnTo>
                    <a:pt x="760" y="147"/>
                  </a:lnTo>
                  <a:lnTo>
                    <a:pt x="758" y="143"/>
                  </a:lnTo>
                  <a:lnTo>
                    <a:pt x="752" y="143"/>
                  </a:lnTo>
                  <a:lnTo>
                    <a:pt x="746" y="143"/>
                  </a:lnTo>
                  <a:lnTo>
                    <a:pt x="738" y="142"/>
                  </a:lnTo>
                  <a:lnTo>
                    <a:pt x="730" y="143"/>
                  </a:lnTo>
                  <a:lnTo>
                    <a:pt x="720" y="143"/>
                  </a:lnTo>
                  <a:lnTo>
                    <a:pt x="712" y="143"/>
                  </a:lnTo>
                  <a:lnTo>
                    <a:pt x="706" y="147"/>
                  </a:lnTo>
                  <a:lnTo>
                    <a:pt x="695" y="150"/>
                  </a:lnTo>
                  <a:lnTo>
                    <a:pt x="686" y="152"/>
                  </a:lnTo>
                  <a:lnTo>
                    <a:pt x="678" y="152"/>
                  </a:lnTo>
                  <a:lnTo>
                    <a:pt x="670" y="157"/>
                  </a:lnTo>
                  <a:lnTo>
                    <a:pt x="663" y="160"/>
                  </a:lnTo>
                  <a:lnTo>
                    <a:pt x="655" y="163"/>
                  </a:lnTo>
                  <a:lnTo>
                    <a:pt x="656" y="155"/>
                  </a:lnTo>
                  <a:lnTo>
                    <a:pt x="657" y="143"/>
                  </a:lnTo>
                  <a:lnTo>
                    <a:pt x="660" y="133"/>
                  </a:lnTo>
                  <a:lnTo>
                    <a:pt x="663" y="120"/>
                  </a:lnTo>
                  <a:lnTo>
                    <a:pt x="665" y="112"/>
                  </a:lnTo>
                  <a:lnTo>
                    <a:pt x="665" y="100"/>
                  </a:lnTo>
                  <a:lnTo>
                    <a:pt x="663" y="93"/>
                  </a:lnTo>
                  <a:lnTo>
                    <a:pt x="653" y="84"/>
                  </a:lnTo>
                  <a:lnTo>
                    <a:pt x="645" y="84"/>
                  </a:lnTo>
                  <a:lnTo>
                    <a:pt x="640" y="86"/>
                  </a:lnTo>
                  <a:lnTo>
                    <a:pt x="635" y="86"/>
                  </a:lnTo>
                  <a:lnTo>
                    <a:pt x="629" y="90"/>
                  </a:lnTo>
                  <a:lnTo>
                    <a:pt x="623" y="93"/>
                  </a:lnTo>
                  <a:lnTo>
                    <a:pt x="615" y="98"/>
                  </a:lnTo>
                  <a:lnTo>
                    <a:pt x="609" y="100"/>
                  </a:lnTo>
                  <a:lnTo>
                    <a:pt x="600" y="105"/>
                  </a:lnTo>
                  <a:lnTo>
                    <a:pt x="593" y="112"/>
                  </a:lnTo>
                  <a:lnTo>
                    <a:pt x="585" y="114"/>
                  </a:lnTo>
                  <a:lnTo>
                    <a:pt x="579" y="118"/>
                  </a:lnTo>
                  <a:lnTo>
                    <a:pt x="569" y="128"/>
                  </a:lnTo>
                  <a:lnTo>
                    <a:pt x="565" y="131"/>
                  </a:lnTo>
                  <a:lnTo>
                    <a:pt x="561" y="136"/>
                  </a:lnTo>
                  <a:lnTo>
                    <a:pt x="565" y="120"/>
                  </a:lnTo>
                  <a:lnTo>
                    <a:pt x="565" y="107"/>
                  </a:lnTo>
                  <a:lnTo>
                    <a:pt x="568" y="91"/>
                  </a:lnTo>
                  <a:lnTo>
                    <a:pt x="565" y="75"/>
                  </a:lnTo>
                  <a:lnTo>
                    <a:pt x="565" y="62"/>
                  </a:lnTo>
                  <a:lnTo>
                    <a:pt x="561" y="51"/>
                  </a:lnTo>
                  <a:lnTo>
                    <a:pt x="557" y="42"/>
                  </a:lnTo>
                  <a:lnTo>
                    <a:pt x="551" y="36"/>
                  </a:lnTo>
                  <a:lnTo>
                    <a:pt x="541" y="36"/>
                  </a:lnTo>
                  <a:lnTo>
                    <a:pt x="531" y="37"/>
                  </a:lnTo>
                  <a:lnTo>
                    <a:pt x="518" y="42"/>
                  </a:lnTo>
                  <a:lnTo>
                    <a:pt x="506" y="48"/>
                  </a:lnTo>
                  <a:lnTo>
                    <a:pt x="493" y="53"/>
                  </a:lnTo>
                  <a:lnTo>
                    <a:pt x="485" y="61"/>
                  </a:lnTo>
                  <a:lnTo>
                    <a:pt x="476" y="67"/>
                  </a:lnTo>
                  <a:lnTo>
                    <a:pt x="472" y="70"/>
                  </a:lnTo>
                  <a:lnTo>
                    <a:pt x="472" y="56"/>
                  </a:lnTo>
                  <a:lnTo>
                    <a:pt x="466" y="45"/>
                  </a:lnTo>
                  <a:lnTo>
                    <a:pt x="462" y="34"/>
                  </a:lnTo>
                  <a:lnTo>
                    <a:pt x="457" y="24"/>
                  </a:lnTo>
                  <a:lnTo>
                    <a:pt x="450" y="15"/>
                  </a:lnTo>
                  <a:lnTo>
                    <a:pt x="441" y="8"/>
                  </a:lnTo>
                  <a:lnTo>
                    <a:pt x="430" y="2"/>
                  </a:lnTo>
                  <a:lnTo>
                    <a:pt x="420" y="0"/>
                  </a:lnTo>
                  <a:lnTo>
                    <a:pt x="409" y="4"/>
                  </a:lnTo>
                  <a:lnTo>
                    <a:pt x="401" y="8"/>
                  </a:lnTo>
                  <a:lnTo>
                    <a:pt x="394" y="15"/>
                  </a:lnTo>
                  <a:lnTo>
                    <a:pt x="388" y="24"/>
                  </a:lnTo>
                  <a:lnTo>
                    <a:pt x="382" y="34"/>
                  </a:lnTo>
                  <a:lnTo>
                    <a:pt x="380" y="46"/>
                  </a:lnTo>
                  <a:lnTo>
                    <a:pt x="375" y="58"/>
                  </a:lnTo>
                  <a:lnTo>
                    <a:pt x="370" y="56"/>
                  </a:lnTo>
                  <a:lnTo>
                    <a:pt x="362" y="51"/>
                  </a:lnTo>
                  <a:lnTo>
                    <a:pt x="355" y="43"/>
                  </a:lnTo>
                  <a:lnTo>
                    <a:pt x="346" y="37"/>
                  </a:lnTo>
                  <a:lnTo>
                    <a:pt x="337" y="32"/>
                  </a:lnTo>
                  <a:lnTo>
                    <a:pt x="326" y="28"/>
                  </a:lnTo>
                  <a:lnTo>
                    <a:pt x="318" y="27"/>
                  </a:lnTo>
                  <a:lnTo>
                    <a:pt x="310" y="27"/>
                  </a:lnTo>
                  <a:lnTo>
                    <a:pt x="306" y="28"/>
                  </a:lnTo>
                  <a:lnTo>
                    <a:pt x="302" y="34"/>
                  </a:lnTo>
                  <a:lnTo>
                    <a:pt x="302" y="46"/>
                  </a:lnTo>
                  <a:lnTo>
                    <a:pt x="306" y="58"/>
                  </a:lnTo>
                  <a:lnTo>
                    <a:pt x="310" y="72"/>
                  </a:lnTo>
                  <a:lnTo>
                    <a:pt x="315" y="88"/>
                  </a:lnTo>
                  <a:lnTo>
                    <a:pt x="319" y="103"/>
                  </a:lnTo>
                  <a:lnTo>
                    <a:pt x="326" y="114"/>
                  </a:lnTo>
                  <a:lnTo>
                    <a:pt x="321" y="112"/>
                  </a:lnTo>
                  <a:lnTo>
                    <a:pt x="315" y="107"/>
                  </a:lnTo>
                  <a:lnTo>
                    <a:pt x="309" y="103"/>
                  </a:lnTo>
                  <a:lnTo>
                    <a:pt x="301" y="98"/>
                  </a:lnTo>
                  <a:lnTo>
                    <a:pt x="294" y="91"/>
                  </a:lnTo>
                  <a:lnTo>
                    <a:pt x="286" y="84"/>
                  </a:lnTo>
                  <a:lnTo>
                    <a:pt x="278" y="79"/>
                  </a:lnTo>
                  <a:lnTo>
                    <a:pt x="269" y="72"/>
                  </a:lnTo>
                  <a:lnTo>
                    <a:pt x="261" y="69"/>
                  </a:lnTo>
                  <a:lnTo>
                    <a:pt x="251" y="65"/>
                  </a:lnTo>
                  <a:lnTo>
                    <a:pt x="245" y="60"/>
                  </a:lnTo>
                  <a:lnTo>
                    <a:pt x="235" y="56"/>
                  </a:lnTo>
                  <a:lnTo>
                    <a:pt x="228" y="53"/>
                  </a:lnTo>
                  <a:lnTo>
                    <a:pt x="223" y="53"/>
                  </a:lnTo>
                  <a:lnTo>
                    <a:pt x="215" y="51"/>
                  </a:lnTo>
                  <a:lnTo>
                    <a:pt x="211" y="53"/>
                  </a:lnTo>
                  <a:lnTo>
                    <a:pt x="204" y="58"/>
                  </a:lnTo>
                  <a:lnTo>
                    <a:pt x="200" y="65"/>
                  </a:lnTo>
                  <a:lnTo>
                    <a:pt x="200" y="72"/>
                  </a:lnTo>
                  <a:lnTo>
                    <a:pt x="206" y="82"/>
                  </a:lnTo>
                  <a:lnTo>
                    <a:pt x="211" y="91"/>
                  </a:lnTo>
                  <a:lnTo>
                    <a:pt x="218" y="103"/>
                  </a:lnTo>
                  <a:lnTo>
                    <a:pt x="223" y="112"/>
                  </a:lnTo>
                  <a:lnTo>
                    <a:pt x="227" y="118"/>
                  </a:lnTo>
                  <a:lnTo>
                    <a:pt x="223" y="114"/>
                  </a:lnTo>
                  <a:lnTo>
                    <a:pt x="220" y="112"/>
                  </a:lnTo>
                  <a:lnTo>
                    <a:pt x="211" y="103"/>
                  </a:lnTo>
                  <a:lnTo>
                    <a:pt x="204" y="100"/>
                  </a:lnTo>
                  <a:lnTo>
                    <a:pt x="198" y="98"/>
                  </a:lnTo>
                  <a:lnTo>
                    <a:pt x="191" y="93"/>
                  </a:lnTo>
                  <a:lnTo>
                    <a:pt x="186" y="90"/>
                  </a:lnTo>
                  <a:lnTo>
                    <a:pt x="176" y="86"/>
                  </a:lnTo>
                  <a:lnTo>
                    <a:pt x="172" y="84"/>
                  </a:lnTo>
                  <a:lnTo>
                    <a:pt x="166" y="82"/>
                  </a:lnTo>
                  <a:lnTo>
                    <a:pt x="159" y="82"/>
                  </a:lnTo>
                  <a:lnTo>
                    <a:pt x="155" y="81"/>
                  </a:lnTo>
                  <a:lnTo>
                    <a:pt x="151" y="82"/>
                  </a:lnTo>
                  <a:lnTo>
                    <a:pt x="146" y="82"/>
                  </a:lnTo>
                  <a:lnTo>
                    <a:pt x="143" y="84"/>
                  </a:lnTo>
                  <a:lnTo>
                    <a:pt x="140" y="91"/>
                  </a:lnTo>
                  <a:lnTo>
                    <a:pt x="143" y="100"/>
                  </a:lnTo>
                  <a:lnTo>
                    <a:pt x="148" y="112"/>
                  </a:lnTo>
                  <a:lnTo>
                    <a:pt x="155" y="122"/>
                  </a:lnTo>
                  <a:lnTo>
                    <a:pt x="166" y="133"/>
                  </a:lnTo>
                  <a:lnTo>
                    <a:pt x="172" y="143"/>
                  </a:lnTo>
                  <a:lnTo>
                    <a:pt x="180" y="152"/>
                  </a:lnTo>
                  <a:lnTo>
                    <a:pt x="186" y="160"/>
                  </a:lnTo>
                  <a:lnTo>
                    <a:pt x="176" y="155"/>
                  </a:lnTo>
                  <a:lnTo>
                    <a:pt x="170" y="152"/>
                  </a:lnTo>
                  <a:lnTo>
                    <a:pt x="160" y="147"/>
                  </a:lnTo>
                  <a:lnTo>
                    <a:pt x="151" y="142"/>
                  </a:lnTo>
                  <a:lnTo>
                    <a:pt x="142" y="138"/>
                  </a:lnTo>
                  <a:lnTo>
                    <a:pt x="132" y="133"/>
                  </a:lnTo>
                  <a:lnTo>
                    <a:pt x="122" y="131"/>
                  </a:lnTo>
                  <a:lnTo>
                    <a:pt x="111" y="127"/>
                  </a:lnTo>
                  <a:lnTo>
                    <a:pt x="103" y="124"/>
                  </a:lnTo>
                  <a:lnTo>
                    <a:pt x="96" y="122"/>
                  </a:lnTo>
                  <a:lnTo>
                    <a:pt x="88" y="120"/>
                  </a:lnTo>
                  <a:lnTo>
                    <a:pt x="80" y="119"/>
                  </a:lnTo>
                  <a:lnTo>
                    <a:pt x="73" y="118"/>
                  </a:lnTo>
                  <a:lnTo>
                    <a:pt x="68" y="119"/>
                  </a:lnTo>
                  <a:lnTo>
                    <a:pt x="65" y="120"/>
                  </a:lnTo>
                  <a:lnTo>
                    <a:pt x="64" y="122"/>
                  </a:lnTo>
                  <a:lnTo>
                    <a:pt x="64" y="129"/>
                  </a:lnTo>
                  <a:lnTo>
                    <a:pt x="68" y="138"/>
                  </a:lnTo>
                  <a:lnTo>
                    <a:pt x="76" y="151"/>
                  </a:lnTo>
                  <a:lnTo>
                    <a:pt x="85" y="162"/>
                  </a:lnTo>
                  <a:lnTo>
                    <a:pt x="96" y="174"/>
                  </a:lnTo>
                  <a:lnTo>
                    <a:pt x="111" y="188"/>
                  </a:lnTo>
                  <a:lnTo>
                    <a:pt x="122" y="195"/>
                  </a:lnTo>
                  <a:lnTo>
                    <a:pt x="132" y="204"/>
                  </a:lnTo>
                  <a:close/>
                </a:path>
              </a:pathLst>
            </a:custGeom>
            <a:solidFill>
              <a:srgbClr val="FFFF8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GB" sz="1349"/>
            </a:p>
          </p:txBody>
        </p:sp>
        <p:sp>
          <p:nvSpPr>
            <p:cNvPr id="54" name="Freeform 21">
              <a:extLst>
                <a:ext uri="{FF2B5EF4-FFF2-40B4-BE49-F238E27FC236}">
                  <a16:creationId xmlns:a16="http://schemas.microsoft.com/office/drawing/2014/main" id="{E5210459-20EA-4D9D-8C38-F25A3B520BE1}"/>
                </a:ext>
              </a:extLst>
            </p:cNvPr>
            <p:cNvSpPr>
              <a:spLocks/>
            </p:cNvSpPr>
            <p:nvPr/>
          </p:nvSpPr>
          <p:spPr bwMode="auto">
            <a:xfrm>
              <a:off x="-82377" y="5819765"/>
              <a:ext cx="275585" cy="213754"/>
            </a:xfrm>
            <a:custGeom>
              <a:avLst/>
              <a:gdLst>
                <a:gd name="T0" fmla="*/ 226 w 553"/>
                <a:gd name="T1" fmla="*/ 66 h 390"/>
                <a:gd name="T2" fmla="*/ 251 w 553"/>
                <a:gd name="T3" fmla="*/ 79 h 390"/>
                <a:gd name="T4" fmla="*/ 263 w 553"/>
                <a:gd name="T5" fmla="*/ 72 h 390"/>
                <a:gd name="T6" fmla="*/ 279 w 553"/>
                <a:gd name="T7" fmla="*/ 76 h 390"/>
                <a:gd name="T8" fmla="*/ 298 w 553"/>
                <a:gd name="T9" fmla="*/ 76 h 390"/>
                <a:gd name="T10" fmla="*/ 346 w 553"/>
                <a:gd name="T11" fmla="*/ 22 h 390"/>
                <a:gd name="T12" fmla="*/ 323 w 553"/>
                <a:gd name="T13" fmla="*/ 80 h 390"/>
                <a:gd name="T14" fmla="*/ 334 w 553"/>
                <a:gd name="T15" fmla="*/ 94 h 390"/>
                <a:gd name="T16" fmla="*/ 364 w 553"/>
                <a:gd name="T17" fmla="*/ 79 h 390"/>
                <a:gd name="T18" fmla="*/ 353 w 553"/>
                <a:gd name="T19" fmla="*/ 96 h 390"/>
                <a:gd name="T20" fmla="*/ 366 w 553"/>
                <a:gd name="T21" fmla="*/ 110 h 390"/>
                <a:gd name="T22" fmla="*/ 381 w 553"/>
                <a:gd name="T23" fmla="*/ 119 h 390"/>
                <a:gd name="T24" fmla="*/ 392 w 553"/>
                <a:gd name="T25" fmla="*/ 132 h 390"/>
                <a:gd name="T26" fmla="*/ 401 w 553"/>
                <a:gd name="T27" fmla="*/ 148 h 390"/>
                <a:gd name="T28" fmla="*/ 453 w 553"/>
                <a:gd name="T29" fmla="*/ 141 h 390"/>
                <a:gd name="T30" fmla="*/ 528 w 553"/>
                <a:gd name="T31" fmla="*/ 129 h 390"/>
                <a:gd name="T32" fmla="*/ 504 w 553"/>
                <a:gd name="T33" fmla="*/ 134 h 390"/>
                <a:gd name="T34" fmla="*/ 438 w 553"/>
                <a:gd name="T35" fmla="*/ 148 h 390"/>
                <a:gd name="T36" fmla="*/ 410 w 553"/>
                <a:gd name="T37" fmla="*/ 167 h 390"/>
                <a:gd name="T38" fmla="*/ 450 w 553"/>
                <a:gd name="T39" fmla="*/ 179 h 390"/>
                <a:gd name="T40" fmla="*/ 470 w 553"/>
                <a:gd name="T41" fmla="*/ 184 h 390"/>
                <a:gd name="T42" fmla="*/ 418 w 553"/>
                <a:gd name="T43" fmla="*/ 187 h 390"/>
                <a:gd name="T44" fmla="*/ 405 w 553"/>
                <a:gd name="T45" fmla="*/ 208 h 390"/>
                <a:gd name="T46" fmla="*/ 402 w 553"/>
                <a:gd name="T47" fmla="*/ 227 h 390"/>
                <a:gd name="T48" fmla="*/ 386 w 553"/>
                <a:gd name="T49" fmla="*/ 234 h 390"/>
                <a:gd name="T50" fmla="*/ 401 w 553"/>
                <a:gd name="T51" fmla="*/ 252 h 390"/>
                <a:gd name="T52" fmla="*/ 381 w 553"/>
                <a:gd name="T53" fmla="*/ 246 h 390"/>
                <a:gd name="T54" fmla="*/ 364 w 553"/>
                <a:gd name="T55" fmla="*/ 248 h 390"/>
                <a:gd name="T56" fmla="*/ 369 w 553"/>
                <a:gd name="T57" fmla="*/ 270 h 390"/>
                <a:gd name="T58" fmla="*/ 425 w 553"/>
                <a:gd name="T59" fmla="*/ 335 h 390"/>
                <a:gd name="T60" fmla="*/ 390 w 553"/>
                <a:gd name="T61" fmla="*/ 303 h 390"/>
                <a:gd name="T62" fmla="*/ 346 w 553"/>
                <a:gd name="T63" fmla="*/ 262 h 390"/>
                <a:gd name="T64" fmla="*/ 333 w 553"/>
                <a:gd name="T65" fmla="*/ 281 h 390"/>
                <a:gd name="T66" fmla="*/ 361 w 553"/>
                <a:gd name="T67" fmla="*/ 360 h 390"/>
                <a:gd name="T68" fmla="*/ 305 w 553"/>
                <a:gd name="T69" fmla="*/ 265 h 390"/>
                <a:gd name="T70" fmla="*/ 273 w 553"/>
                <a:gd name="T71" fmla="*/ 295 h 390"/>
                <a:gd name="T72" fmla="*/ 258 w 553"/>
                <a:gd name="T73" fmla="*/ 265 h 390"/>
                <a:gd name="T74" fmla="*/ 237 w 553"/>
                <a:gd name="T75" fmla="*/ 258 h 390"/>
                <a:gd name="T76" fmla="*/ 210 w 553"/>
                <a:gd name="T77" fmla="*/ 298 h 390"/>
                <a:gd name="T78" fmla="*/ 195 w 553"/>
                <a:gd name="T79" fmla="*/ 335 h 390"/>
                <a:gd name="T80" fmla="*/ 213 w 553"/>
                <a:gd name="T81" fmla="*/ 247 h 390"/>
                <a:gd name="T82" fmla="*/ 147 w 553"/>
                <a:gd name="T83" fmla="*/ 295 h 390"/>
                <a:gd name="T84" fmla="*/ 175 w 553"/>
                <a:gd name="T85" fmla="*/ 252 h 390"/>
                <a:gd name="T86" fmla="*/ 180 w 553"/>
                <a:gd name="T87" fmla="*/ 228 h 390"/>
                <a:gd name="T88" fmla="*/ 168 w 553"/>
                <a:gd name="T89" fmla="*/ 215 h 390"/>
                <a:gd name="T90" fmla="*/ 136 w 553"/>
                <a:gd name="T91" fmla="*/ 211 h 390"/>
                <a:gd name="T92" fmla="*/ 64 w 553"/>
                <a:gd name="T93" fmla="*/ 227 h 390"/>
                <a:gd name="T94" fmla="*/ 33 w 553"/>
                <a:gd name="T95" fmla="*/ 234 h 390"/>
                <a:gd name="T96" fmla="*/ 112 w 553"/>
                <a:gd name="T97" fmla="*/ 209 h 390"/>
                <a:gd name="T98" fmla="*/ 156 w 553"/>
                <a:gd name="T99" fmla="*/ 190 h 390"/>
                <a:gd name="T100" fmla="*/ 139 w 553"/>
                <a:gd name="T101" fmla="*/ 165 h 390"/>
                <a:gd name="T102" fmla="*/ 104 w 553"/>
                <a:gd name="T103" fmla="*/ 161 h 390"/>
                <a:gd name="T104" fmla="*/ 146 w 553"/>
                <a:gd name="T105" fmla="*/ 152 h 390"/>
                <a:gd name="T106" fmla="*/ 155 w 553"/>
                <a:gd name="T107" fmla="*/ 139 h 390"/>
                <a:gd name="T108" fmla="*/ 158 w 553"/>
                <a:gd name="T109" fmla="*/ 122 h 390"/>
                <a:gd name="T110" fmla="*/ 130 w 553"/>
                <a:gd name="T111" fmla="*/ 100 h 390"/>
                <a:gd name="T112" fmla="*/ 78 w 553"/>
                <a:gd name="T113" fmla="*/ 61 h 390"/>
                <a:gd name="T114" fmla="*/ 88 w 553"/>
                <a:gd name="T115" fmla="*/ 68 h 390"/>
                <a:gd name="T116" fmla="*/ 139 w 553"/>
                <a:gd name="T117" fmla="*/ 96 h 390"/>
                <a:gd name="T118" fmla="*/ 178 w 553"/>
                <a:gd name="T119" fmla="*/ 104 h 390"/>
                <a:gd name="T120" fmla="*/ 184 w 553"/>
                <a:gd name="T121" fmla="*/ 94 h 390"/>
                <a:gd name="T122" fmla="*/ 206 w 553"/>
                <a:gd name="T123" fmla="*/ 89 h 390"/>
                <a:gd name="T124" fmla="*/ 164 w 553"/>
                <a:gd name="T125" fmla="*/ 0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553" h="390">
                  <a:moveTo>
                    <a:pt x="164" y="0"/>
                  </a:moveTo>
                  <a:lnTo>
                    <a:pt x="178" y="17"/>
                  </a:lnTo>
                  <a:lnTo>
                    <a:pt x="194" y="33"/>
                  </a:lnTo>
                  <a:lnTo>
                    <a:pt x="206" y="47"/>
                  </a:lnTo>
                  <a:lnTo>
                    <a:pt x="214" y="58"/>
                  </a:lnTo>
                  <a:lnTo>
                    <a:pt x="226" y="66"/>
                  </a:lnTo>
                  <a:lnTo>
                    <a:pt x="235" y="74"/>
                  </a:lnTo>
                  <a:lnTo>
                    <a:pt x="241" y="79"/>
                  </a:lnTo>
                  <a:lnTo>
                    <a:pt x="245" y="80"/>
                  </a:lnTo>
                  <a:lnTo>
                    <a:pt x="249" y="80"/>
                  </a:lnTo>
                  <a:lnTo>
                    <a:pt x="249" y="79"/>
                  </a:lnTo>
                  <a:lnTo>
                    <a:pt x="251" y="79"/>
                  </a:lnTo>
                  <a:lnTo>
                    <a:pt x="255" y="77"/>
                  </a:lnTo>
                  <a:lnTo>
                    <a:pt x="258" y="76"/>
                  </a:lnTo>
                  <a:lnTo>
                    <a:pt x="258" y="75"/>
                  </a:lnTo>
                  <a:lnTo>
                    <a:pt x="259" y="72"/>
                  </a:lnTo>
                  <a:lnTo>
                    <a:pt x="259" y="70"/>
                  </a:lnTo>
                  <a:lnTo>
                    <a:pt x="263" y="72"/>
                  </a:lnTo>
                  <a:lnTo>
                    <a:pt x="265" y="75"/>
                  </a:lnTo>
                  <a:lnTo>
                    <a:pt x="269" y="76"/>
                  </a:lnTo>
                  <a:lnTo>
                    <a:pt x="270" y="77"/>
                  </a:lnTo>
                  <a:lnTo>
                    <a:pt x="275" y="79"/>
                  </a:lnTo>
                  <a:lnTo>
                    <a:pt x="278" y="77"/>
                  </a:lnTo>
                  <a:lnTo>
                    <a:pt x="279" y="76"/>
                  </a:lnTo>
                  <a:lnTo>
                    <a:pt x="283" y="72"/>
                  </a:lnTo>
                  <a:lnTo>
                    <a:pt x="283" y="79"/>
                  </a:lnTo>
                  <a:lnTo>
                    <a:pt x="286" y="80"/>
                  </a:lnTo>
                  <a:lnTo>
                    <a:pt x="291" y="80"/>
                  </a:lnTo>
                  <a:lnTo>
                    <a:pt x="291" y="79"/>
                  </a:lnTo>
                  <a:lnTo>
                    <a:pt x="298" y="76"/>
                  </a:lnTo>
                  <a:lnTo>
                    <a:pt x="303" y="72"/>
                  </a:lnTo>
                  <a:lnTo>
                    <a:pt x="311" y="66"/>
                  </a:lnTo>
                  <a:lnTo>
                    <a:pt x="319" y="58"/>
                  </a:lnTo>
                  <a:lnTo>
                    <a:pt x="329" y="47"/>
                  </a:lnTo>
                  <a:lnTo>
                    <a:pt x="338" y="36"/>
                  </a:lnTo>
                  <a:lnTo>
                    <a:pt x="346" y="22"/>
                  </a:lnTo>
                  <a:lnTo>
                    <a:pt x="341" y="33"/>
                  </a:lnTo>
                  <a:lnTo>
                    <a:pt x="335" y="44"/>
                  </a:lnTo>
                  <a:lnTo>
                    <a:pt x="331" y="57"/>
                  </a:lnTo>
                  <a:lnTo>
                    <a:pt x="329" y="66"/>
                  </a:lnTo>
                  <a:lnTo>
                    <a:pt x="326" y="75"/>
                  </a:lnTo>
                  <a:lnTo>
                    <a:pt x="323" y="80"/>
                  </a:lnTo>
                  <a:lnTo>
                    <a:pt x="321" y="85"/>
                  </a:lnTo>
                  <a:lnTo>
                    <a:pt x="321" y="87"/>
                  </a:lnTo>
                  <a:lnTo>
                    <a:pt x="323" y="87"/>
                  </a:lnTo>
                  <a:lnTo>
                    <a:pt x="326" y="89"/>
                  </a:lnTo>
                  <a:lnTo>
                    <a:pt x="330" y="90"/>
                  </a:lnTo>
                  <a:lnTo>
                    <a:pt x="334" y="94"/>
                  </a:lnTo>
                  <a:lnTo>
                    <a:pt x="335" y="94"/>
                  </a:lnTo>
                  <a:lnTo>
                    <a:pt x="338" y="93"/>
                  </a:lnTo>
                  <a:lnTo>
                    <a:pt x="344" y="89"/>
                  </a:lnTo>
                  <a:lnTo>
                    <a:pt x="349" y="85"/>
                  </a:lnTo>
                  <a:lnTo>
                    <a:pt x="356" y="82"/>
                  </a:lnTo>
                  <a:lnTo>
                    <a:pt x="364" y="79"/>
                  </a:lnTo>
                  <a:lnTo>
                    <a:pt x="373" y="74"/>
                  </a:lnTo>
                  <a:lnTo>
                    <a:pt x="381" y="70"/>
                  </a:lnTo>
                  <a:lnTo>
                    <a:pt x="370" y="76"/>
                  </a:lnTo>
                  <a:lnTo>
                    <a:pt x="358" y="89"/>
                  </a:lnTo>
                  <a:lnTo>
                    <a:pt x="354" y="94"/>
                  </a:lnTo>
                  <a:lnTo>
                    <a:pt x="353" y="96"/>
                  </a:lnTo>
                  <a:lnTo>
                    <a:pt x="353" y="100"/>
                  </a:lnTo>
                  <a:lnTo>
                    <a:pt x="354" y="100"/>
                  </a:lnTo>
                  <a:lnTo>
                    <a:pt x="356" y="101"/>
                  </a:lnTo>
                  <a:lnTo>
                    <a:pt x="358" y="103"/>
                  </a:lnTo>
                  <a:lnTo>
                    <a:pt x="364" y="108"/>
                  </a:lnTo>
                  <a:lnTo>
                    <a:pt x="366" y="110"/>
                  </a:lnTo>
                  <a:lnTo>
                    <a:pt x="370" y="112"/>
                  </a:lnTo>
                  <a:lnTo>
                    <a:pt x="373" y="113"/>
                  </a:lnTo>
                  <a:lnTo>
                    <a:pt x="373" y="115"/>
                  </a:lnTo>
                  <a:lnTo>
                    <a:pt x="374" y="115"/>
                  </a:lnTo>
                  <a:lnTo>
                    <a:pt x="378" y="118"/>
                  </a:lnTo>
                  <a:lnTo>
                    <a:pt x="381" y="119"/>
                  </a:lnTo>
                  <a:lnTo>
                    <a:pt x="382" y="122"/>
                  </a:lnTo>
                  <a:lnTo>
                    <a:pt x="385" y="122"/>
                  </a:lnTo>
                  <a:lnTo>
                    <a:pt x="386" y="124"/>
                  </a:lnTo>
                  <a:lnTo>
                    <a:pt x="390" y="127"/>
                  </a:lnTo>
                  <a:lnTo>
                    <a:pt x="390" y="129"/>
                  </a:lnTo>
                  <a:lnTo>
                    <a:pt x="392" y="132"/>
                  </a:lnTo>
                  <a:lnTo>
                    <a:pt x="393" y="134"/>
                  </a:lnTo>
                  <a:lnTo>
                    <a:pt x="393" y="137"/>
                  </a:lnTo>
                  <a:lnTo>
                    <a:pt x="396" y="137"/>
                  </a:lnTo>
                  <a:lnTo>
                    <a:pt x="397" y="141"/>
                  </a:lnTo>
                  <a:lnTo>
                    <a:pt x="401" y="142"/>
                  </a:lnTo>
                  <a:lnTo>
                    <a:pt x="401" y="148"/>
                  </a:lnTo>
                  <a:lnTo>
                    <a:pt x="410" y="148"/>
                  </a:lnTo>
                  <a:lnTo>
                    <a:pt x="418" y="146"/>
                  </a:lnTo>
                  <a:lnTo>
                    <a:pt x="425" y="144"/>
                  </a:lnTo>
                  <a:lnTo>
                    <a:pt x="434" y="144"/>
                  </a:lnTo>
                  <a:lnTo>
                    <a:pt x="445" y="142"/>
                  </a:lnTo>
                  <a:lnTo>
                    <a:pt x="453" y="141"/>
                  </a:lnTo>
                  <a:lnTo>
                    <a:pt x="468" y="139"/>
                  </a:lnTo>
                  <a:lnTo>
                    <a:pt x="478" y="137"/>
                  </a:lnTo>
                  <a:lnTo>
                    <a:pt x="491" y="134"/>
                  </a:lnTo>
                  <a:lnTo>
                    <a:pt x="504" y="134"/>
                  </a:lnTo>
                  <a:lnTo>
                    <a:pt x="516" y="132"/>
                  </a:lnTo>
                  <a:lnTo>
                    <a:pt x="528" y="129"/>
                  </a:lnTo>
                  <a:lnTo>
                    <a:pt x="541" y="129"/>
                  </a:lnTo>
                  <a:lnTo>
                    <a:pt x="553" y="127"/>
                  </a:lnTo>
                  <a:lnTo>
                    <a:pt x="541" y="129"/>
                  </a:lnTo>
                  <a:lnTo>
                    <a:pt x="528" y="129"/>
                  </a:lnTo>
                  <a:lnTo>
                    <a:pt x="517" y="132"/>
                  </a:lnTo>
                  <a:lnTo>
                    <a:pt x="504" y="134"/>
                  </a:lnTo>
                  <a:lnTo>
                    <a:pt x="492" y="134"/>
                  </a:lnTo>
                  <a:lnTo>
                    <a:pt x="478" y="137"/>
                  </a:lnTo>
                  <a:lnTo>
                    <a:pt x="469" y="141"/>
                  </a:lnTo>
                  <a:lnTo>
                    <a:pt x="456" y="142"/>
                  </a:lnTo>
                  <a:lnTo>
                    <a:pt x="446" y="144"/>
                  </a:lnTo>
                  <a:lnTo>
                    <a:pt x="438" y="148"/>
                  </a:lnTo>
                  <a:lnTo>
                    <a:pt x="430" y="151"/>
                  </a:lnTo>
                  <a:lnTo>
                    <a:pt x="422" y="153"/>
                  </a:lnTo>
                  <a:lnTo>
                    <a:pt x="416" y="156"/>
                  </a:lnTo>
                  <a:lnTo>
                    <a:pt x="413" y="158"/>
                  </a:lnTo>
                  <a:lnTo>
                    <a:pt x="410" y="162"/>
                  </a:lnTo>
                  <a:lnTo>
                    <a:pt x="410" y="167"/>
                  </a:lnTo>
                  <a:lnTo>
                    <a:pt x="413" y="172"/>
                  </a:lnTo>
                  <a:lnTo>
                    <a:pt x="416" y="174"/>
                  </a:lnTo>
                  <a:lnTo>
                    <a:pt x="422" y="175"/>
                  </a:lnTo>
                  <a:lnTo>
                    <a:pt x="428" y="176"/>
                  </a:lnTo>
                  <a:lnTo>
                    <a:pt x="436" y="179"/>
                  </a:lnTo>
                  <a:lnTo>
                    <a:pt x="450" y="179"/>
                  </a:lnTo>
                  <a:lnTo>
                    <a:pt x="458" y="180"/>
                  </a:lnTo>
                  <a:lnTo>
                    <a:pt x="469" y="181"/>
                  </a:lnTo>
                  <a:lnTo>
                    <a:pt x="495" y="181"/>
                  </a:lnTo>
                  <a:lnTo>
                    <a:pt x="503" y="184"/>
                  </a:lnTo>
                  <a:lnTo>
                    <a:pt x="516" y="184"/>
                  </a:lnTo>
                  <a:lnTo>
                    <a:pt x="470" y="184"/>
                  </a:lnTo>
                  <a:lnTo>
                    <a:pt x="462" y="185"/>
                  </a:lnTo>
                  <a:lnTo>
                    <a:pt x="446" y="185"/>
                  </a:lnTo>
                  <a:lnTo>
                    <a:pt x="438" y="186"/>
                  </a:lnTo>
                  <a:lnTo>
                    <a:pt x="428" y="186"/>
                  </a:lnTo>
                  <a:lnTo>
                    <a:pt x="422" y="187"/>
                  </a:lnTo>
                  <a:lnTo>
                    <a:pt x="418" y="187"/>
                  </a:lnTo>
                  <a:lnTo>
                    <a:pt x="413" y="189"/>
                  </a:lnTo>
                  <a:lnTo>
                    <a:pt x="410" y="194"/>
                  </a:lnTo>
                  <a:lnTo>
                    <a:pt x="410" y="203"/>
                  </a:lnTo>
                  <a:lnTo>
                    <a:pt x="406" y="204"/>
                  </a:lnTo>
                  <a:lnTo>
                    <a:pt x="406" y="205"/>
                  </a:lnTo>
                  <a:lnTo>
                    <a:pt x="405" y="208"/>
                  </a:lnTo>
                  <a:lnTo>
                    <a:pt x="405" y="210"/>
                  </a:lnTo>
                  <a:lnTo>
                    <a:pt x="401" y="215"/>
                  </a:lnTo>
                  <a:lnTo>
                    <a:pt x="398" y="217"/>
                  </a:lnTo>
                  <a:lnTo>
                    <a:pt x="398" y="220"/>
                  </a:lnTo>
                  <a:lnTo>
                    <a:pt x="401" y="224"/>
                  </a:lnTo>
                  <a:lnTo>
                    <a:pt x="402" y="227"/>
                  </a:lnTo>
                  <a:lnTo>
                    <a:pt x="410" y="229"/>
                  </a:lnTo>
                  <a:lnTo>
                    <a:pt x="396" y="229"/>
                  </a:lnTo>
                  <a:lnTo>
                    <a:pt x="393" y="232"/>
                  </a:lnTo>
                  <a:lnTo>
                    <a:pt x="390" y="232"/>
                  </a:lnTo>
                  <a:lnTo>
                    <a:pt x="390" y="232"/>
                  </a:lnTo>
                  <a:lnTo>
                    <a:pt x="386" y="234"/>
                  </a:lnTo>
                  <a:lnTo>
                    <a:pt x="390" y="234"/>
                  </a:lnTo>
                  <a:lnTo>
                    <a:pt x="390" y="237"/>
                  </a:lnTo>
                  <a:lnTo>
                    <a:pt x="393" y="241"/>
                  </a:lnTo>
                  <a:lnTo>
                    <a:pt x="396" y="246"/>
                  </a:lnTo>
                  <a:lnTo>
                    <a:pt x="398" y="248"/>
                  </a:lnTo>
                  <a:lnTo>
                    <a:pt x="401" y="252"/>
                  </a:lnTo>
                  <a:lnTo>
                    <a:pt x="405" y="257"/>
                  </a:lnTo>
                  <a:lnTo>
                    <a:pt x="401" y="253"/>
                  </a:lnTo>
                  <a:lnTo>
                    <a:pt x="396" y="251"/>
                  </a:lnTo>
                  <a:lnTo>
                    <a:pt x="390" y="248"/>
                  </a:lnTo>
                  <a:lnTo>
                    <a:pt x="385" y="247"/>
                  </a:lnTo>
                  <a:lnTo>
                    <a:pt x="381" y="246"/>
                  </a:lnTo>
                  <a:lnTo>
                    <a:pt x="373" y="246"/>
                  </a:lnTo>
                  <a:lnTo>
                    <a:pt x="370" y="246"/>
                  </a:lnTo>
                  <a:lnTo>
                    <a:pt x="366" y="246"/>
                  </a:lnTo>
                  <a:lnTo>
                    <a:pt x="366" y="247"/>
                  </a:lnTo>
                  <a:lnTo>
                    <a:pt x="364" y="247"/>
                  </a:lnTo>
                  <a:lnTo>
                    <a:pt x="364" y="248"/>
                  </a:lnTo>
                  <a:lnTo>
                    <a:pt x="360" y="251"/>
                  </a:lnTo>
                  <a:lnTo>
                    <a:pt x="360" y="253"/>
                  </a:lnTo>
                  <a:lnTo>
                    <a:pt x="361" y="257"/>
                  </a:lnTo>
                  <a:lnTo>
                    <a:pt x="364" y="262"/>
                  </a:lnTo>
                  <a:lnTo>
                    <a:pt x="364" y="265"/>
                  </a:lnTo>
                  <a:lnTo>
                    <a:pt x="369" y="270"/>
                  </a:lnTo>
                  <a:lnTo>
                    <a:pt x="374" y="276"/>
                  </a:lnTo>
                  <a:lnTo>
                    <a:pt x="381" y="285"/>
                  </a:lnTo>
                  <a:lnTo>
                    <a:pt x="390" y="295"/>
                  </a:lnTo>
                  <a:lnTo>
                    <a:pt x="398" y="305"/>
                  </a:lnTo>
                  <a:lnTo>
                    <a:pt x="410" y="320"/>
                  </a:lnTo>
                  <a:lnTo>
                    <a:pt x="425" y="335"/>
                  </a:lnTo>
                  <a:lnTo>
                    <a:pt x="441" y="352"/>
                  </a:lnTo>
                  <a:lnTo>
                    <a:pt x="433" y="344"/>
                  </a:lnTo>
                  <a:lnTo>
                    <a:pt x="425" y="335"/>
                  </a:lnTo>
                  <a:lnTo>
                    <a:pt x="406" y="319"/>
                  </a:lnTo>
                  <a:lnTo>
                    <a:pt x="398" y="309"/>
                  </a:lnTo>
                  <a:lnTo>
                    <a:pt x="390" y="303"/>
                  </a:lnTo>
                  <a:lnTo>
                    <a:pt x="374" y="287"/>
                  </a:lnTo>
                  <a:lnTo>
                    <a:pt x="369" y="281"/>
                  </a:lnTo>
                  <a:lnTo>
                    <a:pt x="361" y="276"/>
                  </a:lnTo>
                  <a:lnTo>
                    <a:pt x="356" y="270"/>
                  </a:lnTo>
                  <a:lnTo>
                    <a:pt x="350" y="267"/>
                  </a:lnTo>
                  <a:lnTo>
                    <a:pt x="346" y="262"/>
                  </a:lnTo>
                  <a:lnTo>
                    <a:pt x="341" y="262"/>
                  </a:lnTo>
                  <a:lnTo>
                    <a:pt x="338" y="260"/>
                  </a:lnTo>
                  <a:lnTo>
                    <a:pt x="335" y="260"/>
                  </a:lnTo>
                  <a:lnTo>
                    <a:pt x="333" y="265"/>
                  </a:lnTo>
                  <a:lnTo>
                    <a:pt x="331" y="270"/>
                  </a:lnTo>
                  <a:lnTo>
                    <a:pt x="333" y="281"/>
                  </a:lnTo>
                  <a:lnTo>
                    <a:pt x="338" y="296"/>
                  </a:lnTo>
                  <a:lnTo>
                    <a:pt x="344" y="314"/>
                  </a:lnTo>
                  <a:lnTo>
                    <a:pt x="352" y="335"/>
                  </a:lnTo>
                  <a:lnTo>
                    <a:pt x="361" y="361"/>
                  </a:lnTo>
                  <a:lnTo>
                    <a:pt x="374" y="390"/>
                  </a:lnTo>
                  <a:lnTo>
                    <a:pt x="361" y="360"/>
                  </a:lnTo>
                  <a:lnTo>
                    <a:pt x="350" y="335"/>
                  </a:lnTo>
                  <a:lnTo>
                    <a:pt x="338" y="314"/>
                  </a:lnTo>
                  <a:lnTo>
                    <a:pt x="329" y="295"/>
                  </a:lnTo>
                  <a:lnTo>
                    <a:pt x="319" y="284"/>
                  </a:lnTo>
                  <a:lnTo>
                    <a:pt x="314" y="273"/>
                  </a:lnTo>
                  <a:lnTo>
                    <a:pt x="305" y="265"/>
                  </a:lnTo>
                  <a:lnTo>
                    <a:pt x="283" y="265"/>
                  </a:lnTo>
                  <a:lnTo>
                    <a:pt x="278" y="267"/>
                  </a:lnTo>
                  <a:lnTo>
                    <a:pt x="275" y="276"/>
                  </a:lnTo>
                  <a:lnTo>
                    <a:pt x="275" y="287"/>
                  </a:lnTo>
                  <a:lnTo>
                    <a:pt x="275" y="303"/>
                  </a:lnTo>
                  <a:lnTo>
                    <a:pt x="273" y="295"/>
                  </a:lnTo>
                  <a:lnTo>
                    <a:pt x="270" y="287"/>
                  </a:lnTo>
                  <a:lnTo>
                    <a:pt x="269" y="281"/>
                  </a:lnTo>
                  <a:lnTo>
                    <a:pt x="266" y="276"/>
                  </a:lnTo>
                  <a:lnTo>
                    <a:pt x="263" y="270"/>
                  </a:lnTo>
                  <a:lnTo>
                    <a:pt x="259" y="267"/>
                  </a:lnTo>
                  <a:lnTo>
                    <a:pt x="258" y="265"/>
                  </a:lnTo>
                  <a:lnTo>
                    <a:pt x="257" y="262"/>
                  </a:lnTo>
                  <a:lnTo>
                    <a:pt x="251" y="262"/>
                  </a:lnTo>
                  <a:lnTo>
                    <a:pt x="249" y="262"/>
                  </a:lnTo>
                  <a:lnTo>
                    <a:pt x="243" y="262"/>
                  </a:lnTo>
                  <a:lnTo>
                    <a:pt x="241" y="260"/>
                  </a:lnTo>
                  <a:lnTo>
                    <a:pt x="237" y="258"/>
                  </a:lnTo>
                  <a:lnTo>
                    <a:pt x="235" y="257"/>
                  </a:lnTo>
                  <a:lnTo>
                    <a:pt x="231" y="253"/>
                  </a:lnTo>
                  <a:lnTo>
                    <a:pt x="227" y="258"/>
                  </a:lnTo>
                  <a:lnTo>
                    <a:pt x="223" y="267"/>
                  </a:lnTo>
                  <a:lnTo>
                    <a:pt x="215" y="281"/>
                  </a:lnTo>
                  <a:lnTo>
                    <a:pt x="210" y="298"/>
                  </a:lnTo>
                  <a:lnTo>
                    <a:pt x="203" y="316"/>
                  </a:lnTo>
                  <a:lnTo>
                    <a:pt x="197" y="333"/>
                  </a:lnTo>
                  <a:lnTo>
                    <a:pt x="191" y="352"/>
                  </a:lnTo>
                  <a:lnTo>
                    <a:pt x="187" y="366"/>
                  </a:lnTo>
                  <a:lnTo>
                    <a:pt x="191" y="352"/>
                  </a:lnTo>
                  <a:lnTo>
                    <a:pt x="195" y="335"/>
                  </a:lnTo>
                  <a:lnTo>
                    <a:pt x="203" y="316"/>
                  </a:lnTo>
                  <a:lnTo>
                    <a:pt x="209" y="295"/>
                  </a:lnTo>
                  <a:lnTo>
                    <a:pt x="213" y="279"/>
                  </a:lnTo>
                  <a:lnTo>
                    <a:pt x="214" y="265"/>
                  </a:lnTo>
                  <a:lnTo>
                    <a:pt x="214" y="252"/>
                  </a:lnTo>
                  <a:lnTo>
                    <a:pt x="213" y="247"/>
                  </a:lnTo>
                  <a:lnTo>
                    <a:pt x="206" y="247"/>
                  </a:lnTo>
                  <a:lnTo>
                    <a:pt x="199" y="251"/>
                  </a:lnTo>
                  <a:lnTo>
                    <a:pt x="188" y="257"/>
                  </a:lnTo>
                  <a:lnTo>
                    <a:pt x="178" y="265"/>
                  </a:lnTo>
                  <a:lnTo>
                    <a:pt x="168" y="276"/>
                  </a:lnTo>
                  <a:lnTo>
                    <a:pt x="147" y="295"/>
                  </a:lnTo>
                  <a:lnTo>
                    <a:pt x="139" y="309"/>
                  </a:lnTo>
                  <a:lnTo>
                    <a:pt x="144" y="300"/>
                  </a:lnTo>
                  <a:lnTo>
                    <a:pt x="151" y="291"/>
                  </a:lnTo>
                  <a:lnTo>
                    <a:pt x="159" y="279"/>
                  </a:lnTo>
                  <a:lnTo>
                    <a:pt x="168" y="265"/>
                  </a:lnTo>
                  <a:lnTo>
                    <a:pt x="175" y="252"/>
                  </a:lnTo>
                  <a:lnTo>
                    <a:pt x="183" y="243"/>
                  </a:lnTo>
                  <a:lnTo>
                    <a:pt x="187" y="237"/>
                  </a:lnTo>
                  <a:lnTo>
                    <a:pt x="188" y="234"/>
                  </a:lnTo>
                  <a:lnTo>
                    <a:pt x="187" y="232"/>
                  </a:lnTo>
                  <a:lnTo>
                    <a:pt x="183" y="229"/>
                  </a:lnTo>
                  <a:lnTo>
                    <a:pt x="180" y="228"/>
                  </a:lnTo>
                  <a:lnTo>
                    <a:pt x="180" y="227"/>
                  </a:lnTo>
                  <a:lnTo>
                    <a:pt x="178" y="227"/>
                  </a:lnTo>
                  <a:lnTo>
                    <a:pt x="172" y="224"/>
                  </a:lnTo>
                  <a:lnTo>
                    <a:pt x="171" y="222"/>
                  </a:lnTo>
                  <a:lnTo>
                    <a:pt x="171" y="219"/>
                  </a:lnTo>
                  <a:lnTo>
                    <a:pt x="168" y="215"/>
                  </a:lnTo>
                  <a:lnTo>
                    <a:pt x="166" y="213"/>
                  </a:lnTo>
                  <a:lnTo>
                    <a:pt x="166" y="211"/>
                  </a:lnTo>
                  <a:lnTo>
                    <a:pt x="163" y="209"/>
                  </a:lnTo>
                  <a:lnTo>
                    <a:pt x="151" y="209"/>
                  </a:lnTo>
                  <a:lnTo>
                    <a:pt x="144" y="210"/>
                  </a:lnTo>
                  <a:lnTo>
                    <a:pt x="136" y="211"/>
                  </a:lnTo>
                  <a:lnTo>
                    <a:pt x="127" y="213"/>
                  </a:lnTo>
                  <a:lnTo>
                    <a:pt x="116" y="215"/>
                  </a:lnTo>
                  <a:lnTo>
                    <a:pt x="107" y="217"/>
                  </a:lnTo>
                  <a:lnTo>
                    <a:pt x="94" y="220"/>
                  </a:lnTo>
                  <a:lnTo>
                    <a:pt x="79" y="224"/>
                  </a:lnTo>
                  <a:lnTo>
                    <a:pt x="64" y="227"/>
                  </a:lnTo>
                  <a:lnTo>
                    <a:pt x="51" y="229"/>
                  </a:lnTo>
                  <a:lnTo>
                    <a:pt x="36" y="234"/>
                  </a:lnTo>
                  <a:lnTo>
                    <a:pt x="19" y="241"/>
                  </a:lnTo>
                  <a:lnTo>
                    <a:pt x="0" y="246"/>
                  </a:lnTo>
                  <a:lnTo>
                    <a:pt x="17" y="241"/>
                  </a:lnTo>
                  <a:lnTo>
                    <a:pt x="33" y="234"/>
                  </a:lnTo>
                  <a:lnTo>
                    <a:pt x="48" y="229"/>
                  </a:lnTo>
                  <a:lnTo>
                    <a:pt x="63" y="227"/>
                  </a:lnTo>
                  <a:lnTo>
                    <a:pt x="78" y="222"/>
                  </a:lnTo>
                  <a:lnTo>
                    <a:pt x="88" y="217"/>
                  </a:lnTo>
                  <a:lnTo>
                    <a:pt x="100" y="213"/>
                  </a:lnTo>
                  <a:lnTo>
                    <a:pt x="112" y="209"/>
                  </a:lnTo>
                  <a:lnTo>
                    <a:pt x="122" y="205"/>
                  </a:lnTo>
                  <a:lnTo>
                    <a:pt x="130" y="203"/>
                  </a:lnTo>
                  <a:lnTo>
                    <a:pt x="136" y="200"/>
                  </a:lnTo>
                  <a:lnTo>
                    <a:pt x="144" y="196"/>
                  </a:lnTo>
                  <a:lnTo>
                    <a:pt x="150" y="196"/>
                  </a:lnTo>
                  <a:lnTo>
                    <a:pt x="156" y="190"/>
                  </a:lnTo>
                  <a:lnTo>
                    <a:pt x="155" y="187"/>
                  </a:lnTo>
                  <a:lnTo>
                    <a:pt x="155" y="184"/>
                  </a:lnTo>
                  <a:lnTo>
                    <a:pt x="152" y="181"/>
                  </a:lnTo>
                  <a:lnTo>
                    <a:pt x="151" y="181"/>
                  </a:lnTo>
                  <a:lnTo>
                    <a:pt x="150" y="175"/>
                  </a:lnTo>
                  <a:lnTo>
                    <a:pt x="139" y="165"/>
                  </a:lnTo>
                  <a:lnTo>
                    <a:pt x="132" y="163"/>
                  </a:lnTo>
                  <a:lnTo>
                    <a:pt x="123" y="162"/>
                  </a:lnTo>
                  <a:lnTo>
                    <a:pt x="114" y="161"/>
                  </a:lnTo>
                  <a:lnTo>
                    <a:pt x="88" y="161"/>
                  </a:lnTo>
                  <a:lnTo>
                    <a:pt x="96" y="161"/>
                  </a:lnTo>
                  <a:lnTo>
                    <a:pt x="104" y="161"/>
                  </a:lnTo>
                  <a:lnTo>
                    <a:pt x="115" y="158"/>
                  </a:lnTo>
                  <a:lnTo>
                    <a:pt x="123" y="156"/>
                  </a:lnTo>
                  <a:lnTo>
                    <a:pt x="132" y="156"/>
                  </a:lnTo>
                  <a:lnTo>
                    <a:pt x="139" y="156"/>
                  </a:lnTo>
                  <a:lnTo>
                    <a:pt x="144" y="153"/>
                  </a:lnTo>
                  <a:lnTo>
                    <a:pt x="146" y="152"/>
                  </a:lnTo>
                  <a:lnTo>
                    <a:pt x="147" y="148"/>
                  </a:lnTo>
                  <a:lnTo>
                    <a:pt x="147" y="146"/>
                  </a:lnTo>
                  <a:lnTo>
                    <a:pt x="148" y="144"/>
                  </a:lnTo>
                  <a:lnTo>
                    <a:pt x="147" y="142"/>
                  </a:lnTo>
                  <a:lnTo>
                    <a:pt x="151" y="141"/>
                  </a:lnTo>
                  <a:lnTo>
                    <a:pt x="155" y="139"/>
                  </a:lnTo>
                  <a:lnTo>
                    <a:pt x="156" y="137"/>
                  </a:lnTo>
                  <a:lnTo>
                    <a:pt x="156" y="137"/>
                  </a:lnTo>
                  <a:lnTo>
                    <a:pt x="158" y="134"/>
                  </a:lnTo>
                  <a:lnTo>
                    <a:pt x="159" y="132"/>
                  </a:lnTo>
                  <a:lnTo>
                    <a:pt x="159" y="124"/>
                  </a:lnTo>
                  <a:lnTo>
                    <a:pt x="158" y="122"/>
                  </a:lnTo>
                  <a:lnTo>
                    <a:pt x="155" y="120"/>
                  </a:lnTo>
                  <a:lnTo>
                    <a:pt x="151" y="118"/>
                  </a:lnTo>
                  <a:lnTo>
                    <a:pt x="147" y="115"/>
                  </a:lnTo>
                  <a:lnTo>
                    <a:pt x="143" y="112"/>
                  </a:lnTo>
                  <a:lnTo>
                    <a:pt x="136" y="106"/>
                  </a:lnTo>
                  <a:lnTo>
                    <a:pt x="130" y="100"/>
                  </a:lnTo>
                  <a:lnTo>
                    <a:pt x="123" y="94"/>
                  </a:lnTo>
                  <a:lnTo>
                    <a:pt x="115" y="89"/>
                  </a:lnTo>
                  <a:lnTo>
                    <a:pt x="107" y="82"/>
                  </a:lnTo>
                  <a:lnTo>
                    <a:pt x="98" y="75"/>
                  </a:lnTo>
                  <a:lnTo>
                    <a:pt x="88" y="68"/>
                  </a:lnTo>
                  <a:lnTo>
                    <a:pt x="78" y="61"/>
                  </a:lnTo>
                  <a:lnTo>
                    <a:pt x="68" y="53"/>
                  </a:lnTo>
                  <a:lnTo>
                    <a:pt x="55" y="44"/>
                  </a:lnTo>
                  <a:lnTo>
                    <a:pt x="63" y="50"/>
                  </a:lnTo>
                  <a:lnTo>
                    <a:pt x="72" y="55"/>
                  </a:lnTo>
                  <a:lnTo>
                    <a:pt x="82" y="63"/>
                  </a:lnTo>
                  <a:lnTo>
                    <a:pt x="88" y="68"/>
                  </a:lnTo>
                  <a:lnTo>
                    <a:pt x="99" y="74"/>
                  </a:lnTo>
                  <a:lnTo>
                    <a:pt x="107" y="79"/>
                  </a:lnTo>
                  <a:lnTo>
                    <a:pt x="115" y="82"/>
                  </a:lnTo>
                  <a:lnTo>
                    <a:pt x="126" y="89"/>
                  </a:lnTo>
                  <a:lnTo>
                    <a:pt x="132" y="94"/>
                  </a:lnTo>
                  <a:lnTo>
                    <a:pt x="139" y="96"/>
                  </a:lnTo>
                  <a:lnTo>
                    <a:pt x="147" y="100"/>
                  </a:lnTo>
                  <a:lnTo>
                    <a:pt x="152" y="103"/>
                  </a:lnTo>
                  <a:lnTo>
                    <a:pt x="159" y="105"/>
                  </a:lnTo>
                  <a:lnTo>
                    <a:pt x="163" y="106"/>
                  </a:lnTo>
                  <a:lnTo>
                    <a:pt x="171" y="106"/>
                  </a:lnTo>
                  <a:lnTo>
                    <a:pt x="178" y="104"/>
                  </a:lnTo>
                  <a:lnTo>
                    <a:pt x="178" y="100"/>
                  </a:lnTo>
                  <a:lnTo>
                    <a:pt x="178" y="94"/>
                  </a:lnTo>
                  <a:lnTo>
                    <a:pt x="175" y="90"/>
                  </a:lnTo>
                  <a:lnTo>
                    <a:pt x="178" y="93"/>
                  </a:lnTo>
                  <a:lnTo>
                    <a:pt x="182" y="94"/>
                  </a:lnTo>
                  <a:lnTo>
                    <a:pt x="184" y="94"/>
                  </a:lnTo>
                  <a:lnTo>
                    <a:pt x="187" y="96"/>
                  </a:lnTo>
                  <a:lnTo>
                    <a:pt x="193" y="96"/>
                  </a:lnTo>
                  <a:lnTo>
                    <a:pt x="199" y="96"/>
                  </a:lnTo>
                  <a:lnTo>
                    <a:pt x="201" y="96"/>
                  </a:lnTo>
                  <a:lnTo>
                    <a:pt x="205" y="94"/>
                  </a:lnTo>
                  <a:lnTo>
                    <a:pt x="206" y="89"/>
                  </a:lnTo>
                  <a:lnTo>
                    <a:pt x="206" y="82"/>
                  </a:lnTo>
                  <a:lnTo>
                    <a:pt x="203" y="74"/>
                  </a:lnTo>
                  <a:lnTo>
                    <a:pt x="199" y="62"/>
                  </a:lnTo>
                  <a:lnTo>
                    <a:pt x="191" y="47"/>
                  </a:lnTo>
                  <a:lnTo>
                    <a:pt x="178" y="25"/>
                  </a:lnTo>
                  <a:lnTo>
                    <a:pt x="164" y="0"/>
                  </a:lnTo>
                  <a:close/>
                </a:path>
              </a:pathLst>
            </a:custGeom>
            <a:solidFill>
              <a:srgbClr val="FF8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GB" sz="1349"/>
            </a:p>
          </p:txBody>
        </p:sp>
      </p:grpSp>
      <p:sp>
        <p:nvSpPr>
          <p:cNvPr id="55" name="Freeform 19">
            <a:extLst>
              <a:ext uri="{FF2B5EF4-FFF2-40B4-BE49-F238E27FC236}">
                <a16:creationId xmlns:a16="http://schemas.microsoft.com/office/drawing/2014/main" id="{391B3436-FD07-4CB1-A9AA-1857209D9DBC}"/>
              </a:ext>
            </a:extLst>
          </p:cNvPr>
          <p:cNvSpPr>
            <a:spLocks/>
          </p:cNvSpPr>
          <p:nvPr/>
        </p:nvSpPr>
        <p:spPr bwMode="auto">
          <a:xfrm>
            <a:off x="3429000" y="7781379"/>
            <a:ext cx="456812" cy="374891"/>
          </a:xfrm>
          <a:custGeom>
            <a:avLst/>
            <a:gdLst>
              <a:gd name="T0" fmla="*/ 69 w 915"/>
              <a:gd name="T1" fmla="*/ 216 h 683"/>
              <a:gd name="T2" fmla="*/ 113 w 915"/>
              <a:gd name="T3" fmla="*/ 260 h 683"/>
              <a:gd name="T4" fmla="*/ 45 w 915"/>
              <a:gd name="T5" fmla="*/ 270 h 683"/>
              <a:gd name="T6" fmla="*/ 0 w 915"/>
              <a:gd name="T7" fmla="*/ 295 h 683"/>
              <a:gd name="T8" fmla="*/ 67 w 915"/>
              <a:gd name="T9" fmla="*/ 333 h 683"/>
              <a:gd name="T10" fmla="*/ 119 w 915"/>
              <a:gd name="T11" fmla="*/ 356 h 683"/>
              <a:gd name="T12" fmla="*/ 49 w 915"/>
              <a:gd name="T13" fmla="*/ 391 h 683"/>
              <a:gd name="T14" fmla="*/ 32 w 915"/>
              <a:gd name="T15" fmla="*/ 428 h 683"/>
              <a:gd name="T16" fmla="*/ 113 w 915"/>
              <a:gd name="T17" fmla="*/ 447 h 683"/>
              <a:gd name="T18" fmla="*/ 154 w 915"/>
              <a:gd name="T19" fmla="*/ 459 h 683"/>
              <a:gd name="T20" fmla="*/ 96 w 915"/>
              <a:gd name="T21" fmla="*/ 521 h 683"/>
              <a:gd name="T22" fmla="*/ 174 w 915"/>
              <a:gd name="T23" fmla="*/ 534 h 683"/>
              <a:gd name="T24" fmla="*/ 239 w 915"/>
              <a:gd name="T25" fmla="*/ 523 h 683"/>
              <a:gd name="T26" fmla="*/ 230 w 915"/>
              <a:gd name="T27" fmla="*/ 579 h 683"/>
              <a:gd name="T28" fmla="*/ 307 w 915"/>
              <a:gd name="T29" fmla="*/ 562 h 683"/>
              <a:gd name="T30" fmla="*/ 313 w 915"/>
              <a:gd name="T31" fmla="*/ 647 h 683"/>
              <a:gd name="T32" fmla="*/ 358 w 915"/>
              <a:gd name="T33" fmla="*/ 645 h 683"/>
              <a:gd name="T34" fmla="*/ 401 w 915"/>
              <a:gd name="T35" fmla="*/ 628 h 683"/>
              <a:gd name="T36" fmla="*/ 458 w 915"/>
              <a:gd name="T37" fmla="*/ 679 h 683"/>
              <a:gd name="T38" fmla="*/ 518 w 915"/>
              <a:gd name="T39" fmla="*/ 632 h 683"/>
              <a:gd name="T40" fmla="*/ 558 w 915"/>
              <a:gd name="T41" fmla="*/ 670 h 683"/>
              <a:gd name="T42" fmla="*/ 605 w 915"/>
              <a:gd name="T43" fmla="*/ 680 h 683"/>
              <a:gd name="T44" fmla="*/ 636 w 915"/>
              <a:gd name="T45" fmla="*/ 629 h 683"/>
              <a:gd name="T46" fmla="*/ 711 w 915"/>
              <a:gd name="T47" fmla="*/ 662 h 683"/>
              <a:gd name="T48" fmla="*/ 722 w 915"/>
              <a:gd name="T49" fmla="*/ 586 h 683"/>
              <a:gd name="T50" fmla="*/ 775 w 915"/>
              <a:gd name="T51" fmla="*/ 610 h 683"/>
              <a:gd name="T52" fmla="*/ 803 w 915"/>
              <a:gd name="T53" fmla="*/ 603 h 683"/>
              <a:gd name="T54" fmla="*/ 786 w 915"/>
              <a:gd name="T55" fmla="*/ 527 h 683"/>
              <a:gd name="T56" fmla="*/ 844 w 915"/>
              <a:gd name="T57" fmla="*/ 532 h 683"/>
              <a:gd name="T58" fmla="*/ 873 w 915"/>
              <a:gd name="T59" fmla="*/ 515 h 683"/>
              <a:gd name="T60" fmla="*/ 865 w 915"/>
              <a:gd name="T61" fmla="*/ 480 h 683"/>
              <a:gd name="T62" fmla="*/ 901 w 915"/>
              <a:gd name="T63" fmla="*/ 459 h 683"/>
              <a:gd name="T64" fmla="*/ 883 w 915"/>
              <a:gd name="T65" fmla="*/ 419 h 683"/>
              <a:gd name="T66" fmla="*/ 910 w 915"/>
              <a:gd name="T67" fmla="*/ 385 h 683"/>
              <a:gd name="T68" fmla="*/ 883 w 915"/>
              <a:gd name="T69" fmla="*/ 355 h 683"/>
              <a:gd name="T70" fmla="*/ 894 w 915"/>
              <a:gd name="T71" fmla="*/ 313 h 683"/>
              <a:gd name="T72" fmla="*/ 863 w 915"/>
              <a:gd name="T73" fmla="*/ 283 h 683"/>
              <a:gd name="T74" fmla="*/ 861 w 915"/>
              <a:gd name="T75" fmla="*/ 242 h 683"/>
              <a:gd name="T76" fmla="*/ 798 w 915"/>
              <a:gd name="T77" fmla="*/ 233 h 683"/>
              <a:gd name="T78" fmla="*/ 834 w 915"/>
              <a:gd name="T79" fmla="*/ 175 h 683"/>
              <a:gd name="T80" fmla="*/ 803 w 915"/>
              <a:gd name="T81" fmla="*/ 147 h 683"/>
              <a:gd name="T82" fmla="*/ 727 w 915"/>
              <a:gd name="T83" fmla="*/ 161 h 683"/>
              <a:gd name="T84" fmla="*/ 726 w 915"/>
              <a:gd name="T85" fmla="*/ 95 h 683"/>
              <a:gd name="T86" fmla="*/ 677 w 915"/>
              <a:gd name="T87" fmla="*/ 95 h 683"/>
              <a:gd name="T88" fmla="*/ 631 w 915"/>
              <a:gd name="T89" fmla="*/ 121 h 683"/>
              <a:gd name="T90" fmla="*/ 608 w 915"/>
              <a:gd name="T91" fmla="*/ 41 h 683"/>
              <a:gd name="T92" fmla="*/ 532 w 915"/>
              <a:gd name="T93" fmla="*/ 61 h 683"/>
              <a:gd name="T94" fmla="*/ 477 w 915"/>
              <a:gd name="T95" fmla="*/ 2 h 683"/>
              <a:gd name="T96" fmla="*/ 417 w 915"/>
              <a:gd name="T97" fmla="*/ 46 h 683"/>
              <a:gd name="T98" fmla="*/ 349 w 915"/>
              <a:gd name="T99" fmla="*/ 27 h 683"/>
              <a:gd name="T100" fmla="*/ 338 w 915"/>
              <a:gd name="T101" fmla="*/ 98 h 683"/>
              <a:gd name="T102" fmla="*/ 268 w 915"/>
              <a:gd name="T103" fmla="*/ 55 h 683"/>
              <a:gd name="T104" fmla="*/ 227 w 915"/>
              <a:gd name="T105" fmla="*/ 65 h 683"/>
              <a:gd name="T106" fmla="*/ 199 w 915"/>
              <a:gd name="T107" fmla="*/ 88 h 683"/>
              <a:gd name="T108" fmla="*/ 167 w 915"/>
              <a:gd name="T109" fmla="*/ 123 h 683"/>
              <a:gd name="T110" fmla="*/ 144 w 915"/>
              <a:gd name="T111" fmla="*/ 132 h 683"/>
              <a:gd name="T112" fmla="*/ 81 w 915"/>
              <a:gd name="T113" fmla="*/ 131 h 683"/>
              <a:gd name="T114" fmla="*/ 136 w 915"/>
              <a:gd name="T115" fmla="*/ 211 h 6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915" h="683">
                <a:moveTo>
                  <a:pt x="136" y="211"/>
                </a:moveTo>
                <a:lnTo>
                  <a:pt x="128" y="208"/>
                </a:lnTo>
                <a:lnTo>
                  <a:pt x="117" y="205"/>
                </a:lnTo>
                <a:lnTo>
                  <a:pt x="105" y="205"/>
                </a:lnTo>
                <a:lnTo>
                  <a:pt x="93" y="208"/>
                </a:lnTo>
                <a:lnTo>
                  <a:pt x="84" y="211"/>
                </a:lnTo>
                <a:lnTo>
                  <a:pt x="77" y="212"/>
                </a:lnTo>
                <a:lnTo>
                  <a:pt x="69" y="216"/>
                </a:lnTo>
                <a:lnTo>
                  <a:pt x="68" y="218"/>
                </a:lnTo>
                <a:lnTo>
                  <a:pt x="68" y="223"/>
                </a:lnTo>
                <a:lnTo>
                  <a:pt x="72" y="230"/>
                </a:lnTo>
                <a:lnTo>
                  <a:pt x="81" y="235"/>
                </a:lnTo>
                <a:lnTo>
                  <a:pt x="91" y="243"/>
                </a:lnTo>
                <a:lnTo>
                  <a:pt x="96" y="250"/>
                </a:lnTo>
                <a:lnTo>
                  <a:pt x="105" y="256"/>
                </a:lnTo>
                <a:lnTo>
                  <a:pt x="113" y="260"/>
                </a:lnTo>
                <a:lnTo>
                  <a:pt x="119" y="262"/>
                </a:lnTo>
                <a:lnTo>
                  <a:pt x="104" y="262"/>
                </a:lnTo>
                <a:lnTo>
                  <a:pt x="93" y="265"/>
                </a:lnTo>
                <a:lnTo>
                  <a:pt x="84" y="265"/>
                </a:lnTo>
                <a:lnTo>
                  <a:pt x="75" y="265"/>
                </a:lnTo>
                <a:lnTo>
                  <a:pt x="64" y="267"/>
                </a:lnTo>
                <a:lnTo>
                  <a:pt x="52" y="269"/>
                </a:lnTo>
                <a:lnTo>
                  <a:pt x="45" y="270"/>
                </a:lnTo>
                <a:lnTo>
                  <a:pt x="37" y="274"/>
                </a:lnTo>
                <a:lnTo>
                  <a:pt x="28" y="274"/>
                </a:lnTo>
                <a:lnTo>
                  <a:pt x="19" y="276"/>
                </a:lnTo>
                <a:lnTo>
                  <a:pt x="12" y="280"/>
                </a:lnTo>
                <a:lnTo>
                  <a:pt x="8" y="283"/>
                </a:lnTo>
                <a:lnTo>
                  <a:pt x="4" y="285"/>
                </a:lnTo>
                <a:lnTo>
                  <a:pt x="0" y="288"/>
                </a:lnTo>
                <a:lnTo>
                  <a:pt x="0" y="295"/>
                </a:lnTo>
                <a:lnTo>
                  <a:pt x="4" y="300"/>
                </a:lnTo>
                <a:lnTo>
                  <a:pt x="9" y="304"/>
                </a:lnTo>
                <a:lnTo>
                  <a:pt x="17" y="309"/>
                </a:lnTo>
                <a:lnTo>
                  <a:pt x="24" y="314"/>
                </a:lnTo>
                <a:lnTo>
                  <a:pt x="35" y="317"/>
                </a:lnTo>
                <a:lnTo>
                  <a:pt x="45" y="323"/>
                </a:lnTo>
                <a:lnTo>
                  <a:pt x="55" y="328"/>
                </a:lnTo>
                <a:lnTo>
                  <a:pt x="67" y="333"/>
                </a:lnTo>
                <a:lnTo>
                  <a:pt x="77" y="338"/>
                </a:lnTo>
                <a:lnTo>
                  <a:pt x="89" y="341"/>
                </a:lnTo>
                <a:lnTo>
                  <a:pt x="99" y="345"/>
                </a:lnTo>
                <a:lnTo>
                  <a:pt x="107" y="347"/>
                </a:lnTo>
                <a:lnTo>
                  <a:pt x="116" y="351"/>
                </a:lnTo>
                <a:lnTo>
                  <a:pt x="121" y="352"/>
                </a:lnTo>
                <a:lnTo>
                  <a:pt x="127" y="355"/>
                </a:lnTo>
                <a:lnTo>
                  <a:pt x="119" y="356"/>
                </a:lnTo>
                <a:lnTo>
                  <a:pt x="112" y="360"/>
                </a:lnTo>
                <a:lnTo>
                  <a:pt x="104" y="365"/>
                </a:lnTo>
                <a:lnTo>
                  <a:pt x="93" y="369"/>
                </a:lnTo>
                <a:lnTo>
                  <a:pt x="84" y="374"/>
                </a:lnTo>
                <a:lnTo>
                  <a:pt x="76" y="379"/>
                </a:lnTo>
                <a:lnTo>
                  <a:pt x="64" y="383"/>
                </a:lnTo>
                <a:lnTo>
                  <a:pt x="59" y="386"/>
                </a:lnTo>
                <a:lnTo>
                  <a:pt x="49" y="391"/>
                </a:lnTo>
                <a:lnTo>
                  <a:pt x="43" y="397"/>
                </a:lnTo>
                <a:lnTo>
                  <a:pt x="37" y="402"/>
                </a:lnTo>
                <a:lnTo>
                  <a:pt x="27" y="412"/>
                </a:lnTo>
                <a:lnTo>
                  <a:pt x="24" y="414"/>
                </a:lnTo>
                <a:lnTo>
                  <a:pt x="24" y="419"/>
                </a:lnTo>
                <a:lnTo>
                  <a:pt x="24" y="423"/>
                </a:lnTo>
                <a:lnTo>
                  <a:pt x="28" y="426"/>
                </a:lnTo>
                <a:lnTo>
                  <a:pt x="32" y="428"/>
                </a:lnTo>
                <a:lnTo>
                  <a:pt x="40" y="432"/>
                </a:lnTo>
                <a:lnTo>
                  <a:pt x="48" y="433"/>
                </a:lnTo>
                <a:lnTo>
                  <a:pt x="59" y="437"/>
                </a:lnTo>
                <a:lnTo>
                  <a:pt x="68" y="440"/>
                </a:lnTo>
                <a:lnTo>
                  <a:pt x="79" y="442"/>
                </a:lnTo>
                <a:lnTo>
                  <a:pt x="91" y="445"/>
                </a:lnTo>
                <a:lnTo>
                  <a:pt x="101" y="447"/>
                </a:lnTo>
                <a:lnTo>
                  <a:pt x="113" y="447"/>
                </a:lnTo>
                <a:lnTo>
                  <a:pt x="136" y="447"/>
                </a:lnTo>
                <a:lnTo>
                  <a:pt x="147" y="450"/>
                </a:lnTo>
                <a:lnTo>
                  <a:pt x="155" y="450"/>
                </a:lnTo>
                <a:lnTo>
                  <a:pt x="164" y="447"/>
                </a:lnTo>
                <a:lnTo>
                  <a:pt x="170" y="447"/>
                </a:lnTo>
                <a:lnTo>
                  <a:pt x="166" y="450"/>
                </a:lnTo>
                <a:lnTo>
                  <a:pt x="159" y="456"/>
                </a:lnTo>
                <a:lnTo>
                  <a:pt x="154" y="459"/>
                </a:lnTo>
                <a:lnTo>
                  <a:pt x="147" y="465"/>
                </a:lnTo>
                <a:lnTo>
                  <a:pt x="139" y="470"/>
                </a:lnTo>
                <a:lnTo>
                  <a:pt x="119" y="489"/>
                </a:lnTo>
                <a:lnTo>
                  <a:pt x="113" y="496"/>
                </a:lnTo>
                <a:lnTo>
                  <a:pt x="107" y="503"/>
                </a:lnTo>
                <a:lnTo>
                  <a:pt x="104" y="509"/>
                </a:lnTo>
                <a:lnTo>
                  <a:pt x="100" y="515"/>
                </a:lnTo>
                <a:lnTo>
                  <a:pt x="96" y="521"/>
                </a:lnTo>
                <a:lnTo>
                  <a:pt x="96" y="531"/>
                </a:lnTo>
                <a:lnTo>
                  <a:pt x="100" y="534"/>
                </a:lnTo>
                <a:lnTo>
                  <a:pt x="104" y="537"/>
                </a:lnTo>
                <a:lnTo>
                  <a:pt x="109" y="540"/>
                </a:lnTo>
                <a:lnTo>
                  <a:pt x="139" y="540"/>
                </a:lnTo>
                <a:lnTo>
                  <a:pt x="151" y="538"/>
                </a:lnTo>
                <a:lnTo>
                  <a:pt x="162" y="537"/>
                </a:lnTo>
                <a:lnTo>
                  <a:pt x="174" y="534"/>
                </a:lnTo>
                <a:lnTo>
                  <a:pt x="187" y="532"/>
                </a:lnTo>
                <a:lnTo>
                  <a:pt x="199" y="532"/>
                </a:lnTo>
                <a:lnTo>
                  <a:pt x="208" y="531"/>
                </a:lnTo>
                <a:lnTo>
                  <a:pt x="219" y="528"/>
                </a:lnTo>
                <a:lnTo>
                  <a:pt x="227" y="527"/>
                </a:lnTo>
                <a:lnTo>
                  <a:pt x="234" y="524"/>
                </a:lnTo>
                <a:lnTo>
                  <a:pt x="236" y="524"/>
                </a:lnTo>
                <a:lnTo>
                  <a:pt x="239" y="523"/>
                </a:lnTo>
                <a:lnTo>
                  <a:pt x="235" y="531"/>
                </a:lnTo>
                <a:lnTo>
                  <a:pt x="231" y="538"/>
                </a:lnTo>
                <a:lnTo>
                  <a:pt x="228" y="546"/>
                </a:lnTo>
                <a:lnTo>
                  <a:pt x="224" y="553"/>
                </a:lnTo>
                <a:lnTo>
                  <a:pt x="224" y="562"/>
                </a:lnTo>
                <a:lnTo>
                  <a:pt x="224" y="569"/>
                </a:lnTo>
                <a:lnTo>
                  <a:pt x="224" y="574"/>
                </a:lnTo>
                <a:lnTo>
                  <a:pt x="230" y="579"/>
                </a:lnTo>
                <a:lnTo>
                  <a:pt x="236" y="581"/>
                </a:lnTo>
                <a:lnTo>
                  <a:pt x="246" y="584"/>
                </a:lnTo>
                <a:lnTo>
                  <a:pt x="256" y="584"/>
                </a:lnTo>
                <a:lnTo>
                  <a:pt x="268" y="581"/>
                </a:lnTo>
                <a:lnTo>
                  <a:pt x="279" y="579"/>
                </a:lnTo>
                <a:lnTo>
                  <a:pt x="290" y="574"/>
                </a:lnTo>
                <a:lnTo>
                  <a:pt x="299" y="570"/>
                </a:lnTo>
                <a:lnTo>
                  <a:pt x="307" y="562"/>
                </a:lnTo>
                <a:lnTo>
                  <a:pt x="303" y="574"/>
                </a:lnTo>
                <a:lnTo>
                  <a:pt x="298" y="586"/>
                </a:lnTo>
                <a:lnTo>
                  <a:pt x="295" y="600"/>
                </a:lnTo>
                <a:lnTo>
                  <a:pt x="294" y="610"/>
                </a:lnTo>
                <a:lnTo>
                  <a:pt x="295" y="623"/>
                </a:lnTo>
                <a:lnTo>
                  <a:pt x="297" y="633"/>
                </a:lnTo>
                <a:lnTo>
                  <a:pt x="303" y="641"/>
                </a:lnTo>
                <a:lnTo>
                  <a:pt x="313" y="647"/>
                </a:lnTo>
                <a:lnTo>
                  <a:pt x="317" y="650"/>
                </a:lnTo>
                <a:lnTo>
                  <a:pt x="323" y="651"/>
                </a:lnTo>
                <a:lnTo>
                  <a:pt x="329" y="652"/>
                </a:lnTo>
                <a:lnTo>
                  <a:pt x="334" y="651"/>
                </a:lnTo>
                <a:lnTo>
                  <a:pt x="339" y="651"/>
                </a:lnTo>
                <a:lnTo>
                  <a:pt x="347" y="650"/>
                </a:lnTo>
                <a:lnTo>
                  <a:pt x="354" y="647"/>
                </a:lnTo>
                <a:lnTo>
                  <a:pt x="358" y="645"/>
                </a:lnTo>
                <a:lnTo>
                  <a:pt x="365" y="641"/>
                </a:lnTo>
                <a:lnTo>
                  <a:pt x="370" y="638"/>
                </a:lnTo>
                <a:lnTo>
                  <a:pt x="374" y="636"/>
                </a:lnTo>
                <a:lnTo>
                  <a:pt x="381" y="632"/>
                </a:lnTo>
                <a:lnTo>
                  <a:pt x="385" y="628"/>
                </a:lnTo>
                <a:lnTo>
                  <a:pt x="390" y="622"/>
                </a:lnTo>
                <a:lnTo>
                  <a:pt x="398" y="614"/>
                </a:lnTo>
                <a:lnTo>
                  <a:pt x="401" y="628"/>
                </a:lnTo>
                <a:lnTo>
                  <a:pt x="406" y="639"/>
                </a:lnTo>
                <a:lnTo>
                  <a:pt x="410" y="652"/>
                </a:lnTo>
                <a:lnTo>
                  <a:pt x="413" y="662"/>
                </a:lnTo>
                <a:lnTo>
                  <a:pt x="421" y="670"/>
                </a:lnTo>
                <a:lnTo>
                  <a:pt x="428" y="676"/>
                </a:lnTo>
                <a:lnTo>
                  <a:pt x="438" y="680"/>
                </a:lnTo>
                <a:lnTo>
                  <a:pt x="448" y="681"/>
                </a:lnTo>
                <a:lnTo>
                  <a:pt x="458" y="679"/>
                </a:lnTo>
                <a:lnTo>
                  <a:pt x="472" y="675"/>
                </a:lnTo>
                <a:lnTo>
                  <a:pt x="484" y="667"/>
                </a:lnTo>
                <a:lnTo>
                  <a:pt x="493" y="660"/>
                </a:lnTo>
                <a:lnTo>
                  <a:pt x="501" y="650"/>
                </a:lnTo>
                <a:lnTo>
                  <a:pt x="508" y="641"/>
                </a:lnTo>
                <a:lnTo>
                  <a:pt x="513" y="633"/>
                </a:lnTo>
                <a:lnTo>
                  <a:pt x="514" y="627"/>
                </a:lnTo>
                <a:lnTo>
                  <a:pt x="518" y="632"/>
                </a:lnTo>
                <a:lnTo>
                  <a:pt x="520" y="636"/>
                </a:lnTo>
                <a:lnTo>
                  <a:pt x="524" y="641"/>
                </a:lnTo>
                <a:lnTo>
                  <a:pt x="529" y="647"/>
                </a:lnTo>
                <a:lnTo>
                  <a:pt x="533" y="653"/>
                </a:lnTo>
                <a:lnTo>
                  <a:pt x="538" y="657"/>
                </a:lnTo>
                <a:lnTo>
                  <a:pt x="544" y="662"/>
                </a:lnTo>
                <a:lnTo>
                  <a:pt x="552" y="667"/>
                </a:lnTo>
                <a:lnTo>
                  <a:pt x="558" y="670"/>
                </a:lnTo>
                <a:lnTo>
                  <a:pt x="564" y="675"/>
                </a:lnTo>
                <a:lnTo>
                  <a:pt x="570" y="676"/>
                </a:lnTo>
                <a:lnTo>
                  <a:pt x="576" y="679"/>
                </a:lnTo>
                <a:lnTo>
                  <a:pt x="581" y="681"/>
                </a:lnTo>
                <a:lnTo>
                  <a:pt x="588" y="681"/>
                </a:lnTo>
                <a:lnTo>
                  <a:pt x="593" y="683"/>
                </a:lnTo>
                <a:lnTo>
                  <a:pt x="596" y="683"/>
                </a:lnTo>
                <a:lnTo>
                  <a:pt x="605" y="680"/>
                </a:lnTo>
                <a:lnTo>
                  <a:pt x="613" y="675"/>
                </a:lnTo>
                <a:lnTo>
                  <a:pt x="620" y="669"/>
                </a:lnTo>
                <a:lnTo>
                  <a:pt x="625" y="660"/>
                </a:lnTo>
                <a:lnTo>
                  <a:pt x="631" y="650"/>
                </a:lnTo>
                <a:lnTo>
                  <a:pt x="632" y="638"/>
                </a:lnTo>
                <a:lnTo>
                  <a:pt x="632" y="629"/>
                </a:lnTo>
                <a:lnTo>
                  <a:pt x="628" y="619"/>
                </a:lnTo>
                <a:lnTo>
                  <a:pt x="636" y="629"/>
                </a:lnTo>
                <a:lnTo>
                  <a:pt x="645" y="638"/>
                </a:lnTo>
                <a:lnTo>
                  <a:pt x="653" y="647"/>
                </a:lnTo>
                <a:lnTo>
                  <a:pt x="663" y="656"/>
                </a:lnTo>
                <a:lnTo>
                  <a:pt x="673" y="660"/>
                </a:lnTo>
                <a:lnTo>
                  <a:pt x="685" y="662"/>
                </a:lnTo>
                <a:lnTo>
                  <a:pt x="693" y="666"/>
                </a:lnTo>
                <a:lnTo>
                  <a:pt x="703" y="666"/>
                </a:lnTo>
                <a:lnTo>
                  <a:pt x="711" y="662"/>
                </a:lnTo>
                <a:lnTo>
                  <a:pt x="718" y="656"/>
                </a:lnTo>
                <a:lnTo>
                  <a:pt x="722" y="645"/>
                </a:lnTo>
                <a:lnTo>
                  <a:pt x="724" y="633"/>
                </a:lnTo>
                <a:lnTo>
                  <a:pt x="726" y="621"/>
                </a:lnTo>
                <a:lnTo>
                  <a:pt x="724" y="607"/>
                </a:lnTo>
                <a:lnTo>
                  <a:pt x="722" y="593"/>
                </a:lnTo>
                <a:lnTo>
                  <a:pt x="713" y="579"/>
                </a:lnTo>
                <a:lnTo>
                  <a:pt x="722" y="586"/>
                </a:lnTo>
                <a:lnTo>
                  <a:pt x="730" y="591"/>
                </a:lnTo>
                <a:lnTo>
                  <a:pt x="739" y="595"/>
                </a:lnTo>
                <a:lnTo>
                  <a:pt x="746" y="600"/>
                </a:lnTo>
                <a:lnTo>
                  <a:pt x="752" y="603"/>
                </a:lnTo>
                <a:lnTo>
                  <a:pt x="758" y="607"/>
                </a:lnTo>
                <a:lnTo>
                  <a:pt x="763" y="608"/>
                </a:lnTo>
                <a:lnTo>
                  <a:pt x="768" y="609"/>
                </a:lnTo>
                <a:lnTo>
                  <a:pt x="775" y="610"/>
                </a:lnTo>
                <a:lnTo>
                  <a:pt x="778" y="610"/>
                </a:lnTo>
                <a:lnTo>
                  <a:pt x="783" y="612"/>
                </a:lnTo>
                <a:lnTo>
                  <a:pt x="786" y="612"/>
                </a:lnTo>
                <a:lnTo>
                  <a:pt x="790" y="610"/>
                </a:lnTo>
                <a:lnTo>
                  <a:pt x="794" y="610"/>
                </a:lnTo>
                <a:lnTo>
                  <a:pt x="798" y="609"/>
                </a:lnTo>
                <a:lnTo>
                  <a:pt x="798" y="608"/>
                </a:lnTo>
                <a:lnTo>
                  <a:pt x="803" y="603"/>
                </a:lnTo>
                <a:lnTo>
                  <a:pt x="806" y="595"/>
                </a:lnTo>
                <a:lnTo>
                  <a:pt x="806" y="586"/>
                </a:lnTo>
                <a:lnTo>
                  <a:pt x="803" y="574"/>
                </a:lnTo>
                <a:lnTo>
                  <a:pt x="800" y="560"/>
                </a:lnTo>
                <a:lnTo>
                  <a:pt x="794" y="548"/>
                </a:lnTo>
                <a:lnTo>
                  <a:pt x="786" y="534"/>
                </a:lnTo>
                <a:lnTo>
                  <a:pt x="778" y="523"/>
                </a:lnTo>
                <a:lnTo>
                  <a:pt x="786" y="527"/>
                </a:lnTo>
                <a:lnTo>
                  <a:pt x="795" y="531"/>
                </a:lnTo>
                <a:lnTo>
                  <a:pt x="803" y="532"/>
                </a:lnTo>
                <a:lnTo>
                  <a:pt x="810" y="532"/>
                </a:lnTo>
                <a:lnTo>
                  <a:pt x="818" y="534"/>
                </a:lnTo>
                <a:lnTo>
                  <a:pt x="826" y="534"/>
                </a:lnTo>
                <a:lnTo>
                  <a:pt x="832" y="532"/>
                </a:lnTo>
                <a:lnTo>
                  <a:pt x="838" y="532"/>
                </a:lnTo>
                <a:lnTo>
                  <a:pt x="844" y="532"/>
                </a:lnTo>
                <a:lnTo>
                  <a:pt x="850" y="531"/>
                </a:lnTo>
                <a:lnTo>
                  <a:pt x="854" y="528"/>
                </a:lnTo>
                <a:lnTo>
                  <a:pt x="858" y="527"/>
                </a:lnTo>
                <a:lnTo>
                  <a:pt x="861" y="524"/>
                </a:lnTo>
                <a:lnTo>
                  <a:pt x="865" y="521"/>
                </a:lnTo>
                <a:lnTo>
                  <a:pt x="867" y="521"/>
                </a:lnTo>
                <a:lnTo>
                  <a:pt x="870" y="518"/>
                </a:lnTo>
                <a:lnTo>
                  <a:pt x="873" y="515"/>
                </a:lnTo>
                <a:lnTo>
                  <a:pt x="873" y="505"/>
                </a:lnTo>
                <a:lnTo>
                  <a:pt x="870" y="502"/>
                </a:lnTo>
                <a:lnTo>
                  <a:pt x="866" y="494"/>
                </a:lnTo>
                <a:lnTo>
                  <a:pt x="861" y="489"/>
                </a:lnTo>
                <a:lnTo>
                  <a:pt x="855" y="485"/>
                </a:lnTo>
                <a:lnTo>
                  <a:pt x="847" y="479"/>
                </a:lnTo>
                <a:lnTo>
                  <a:pt x="855" y="479"/>
                </a:lnTo>
                <a:lnTo>
                  <a:pt x="865" y="480"/>
                </a:lnTo>
                <a:lnTo>
                  <a:pt x="873" y="480"/>
                </a:lnTo>
                <a:lnTo>
                  <a:pt x="882" y="479"/>
                </a:lnTo>
                <a:lnTo>
                  <a:pt x="889" y="478"/>
                </a:lnTo>
                <a:lnTo>
                  <a:pt x="895" y="475"/>
                </a:lnTo>
                <a:lnTo>
                  <a:pt x="901" y="475"/>
                </a:lnTo>
                <a:lnTo>
                  <a:pt x="901" y="467"/>
                </a:lnTo>
                <a:lnTo>
                  <a:pt x="903" y="464"/>
                </a:lnTo>
                <a:lnTo>
                  <a:pt x="901" y="459"/>
                </a:lnTo>
                <a:lnTo>
                  <a:pt x="895" y="450"/>
                </a:lnTo>
                <a:lnTo>
                  <a:pt x="882" y="437"/>
                </a:lnTo>
                <a:lnTo>
                  <a:pt x="873" y="431"/>
                </a:lnTo>
                <a:lnTo>
                  <a:pt x="865" y="427"/>
                </a:lnTo>
                <a:lnTo>
                  <a:pt x="858" y="426"/>
                </a:lnTo>
                <a:lnTo>
                  <a:pt x="866" y="423"/>
                </a:lnTo>
                <a:lnTo>
                  <a:pt x="875" y="421"/>
                </a:lnTo>
                <a:lnTo>
                  <a:pt x="883" y="419"/>
                </a:lnTo>
                <a:lnTo>
                  <a:pt x="893" y="417"/>
                </a:lnTo>
                <a:lnTo>
                  <a:pt x="901" y="412"/>
                </a:lnTo>
                <a:lnTo>
                  <a:pt x="905" y="409"/>
                </a:lnTo>
                <a:lnTo>
                  <a:pt x="910" y="407"/>
                </a:lnTo>
                <a:lnTo>
                  <a:pt x="913" y="400"/>
                </a:lnTo>
                <a:lnTo>
                  <a:pt x="915" y="395"/>
                </a:lnTo>
                <a:lnTo>
                  <a:pt x="913" y="390"/>
                </a:lnTo>
                <a:lnTo>
                  <a:pt x="910" y="385"/>
                </a:lnTo>
                <a:lnTo>
                  <a:pt x="905" y="380"/>
                </a:lnTo>
                <a:lnTo>
                  <a:pt x="895" y="374"/>
                </a:lnTo>
                <a:lnTo>
                  <a:pt x="883" y="369"/>
                </a:lnTo>
                <a:lnTo>
                  <a:pt x="870" y="366"/>
                </a:lnTo>
                <a:lnTo>
                  <a:pt x="850" y="365"/>
                </a:lnTo>
                <a:lnTo>
                  <a:pt x="861" y="364"/>
                </a:lnTo>
                <a:lnTo>
                  <a:pt x="873" y="359"/>
                </a:lnTo>
                <a:lnTo>
                  <a:pt x="883" y="355"/>
                </a:lnTo>
                <a:lnTo>
                  <a:pt x="894" y="350"/>
                </a:lnTo>
                <a:lnTo>
                  <a:pt x="901" y="343"/>
                </a:lnTo>
                <a:lnTo>
                  <a:pt x="907" y="338"/>
                </a:lnTo>
                <a:lnTo>
                  <a:pt x="910" y="333"/>
                </a:lnTo>
                <a:lnTo>
                  <a:pt x="910" y="328"/>
                </a:lnTo>
                <a:lnTo>
                  <a:pt x="907" y="322"/>
                </a:lnTo>
                <a:lnTo>
                  <a:pt x="901" y="317"/>
                </a:lnTo>
                <a:lnTo>
                  <a:pt x="894" y="313"/>
                </a:lnTo>
                <a:lnTo>
                  <a:pt x="883" y="307"/>
                </a:lnTo>
                <a:lnTo>
                  <a:pt x="873" y="304"/>
                </a:lnTo>
                <a:lnTo>
                  <a:pt x="858" y="302"/>
                </a:lnTo>
                <a:lnTo>
                  <a:pt x="847" y="302"/>
                </a:lnTo>
                <a:lnTo>
                  <a:pt x="832" y="303"/>
                </a:lnTo>
                <a:lnTo>
                  <a:pt x="844" y="297"/>
                </a:lnTo>
                <a:lnTo>
                  <a:pt x="854" y="290"/>
                </a:lnTo>
                <a:lnTo>
                  <a:pt x="863" y="283"/>
                </a:lnTo>
                <a:lnTo>
                  <a:pt x="870" y="276"/>
                </a:lnTo>
                <a:lnTo>
                  <a:pt x="873" y="269"/>
                </a:lnTo>
                <a:lnTo>
                  <a:pt x="875" y="262"/>
                </a:lnTo>
                <a:lnTo>
                  <a:pt x="875" y="256"/>
                </a:lnTo>
                <a:lnTo>
                  <a:pt x="875" y="251"/>
                </a:lnTo>
                <a:lnTo>
                  <a:pt x="870" y="246"/>
                </a:lnTo>
                <a:lnTo>
                  <a:pt x="865" y="245"/>
                </a:lnTo>
                <a:lnTo>
                  <a:pt x="861" y="242"/>
                </a:lnTo>
                <a:lnTo>
                  <a:pt x="854" y="241"/>
                </a:lnTo>
                <a:lnTo>
                  <a:pt x="847" y="238"/>
                </a:lnTo>
                <a:lnTo>
                  <a:pt x="842" y="237"/>
                </a:lnTo>
                <a:lnTo>
                  <a:pt x="835" y="235"/>
                </a:lnTo>
                <a:lnTo>
                  <a:pt x="828" y="235"/>
                </a:lnTo>
                <a:lnTo>
                  <a:pt x="822" y="235"/>
                </a:lnTo>
                <a:lnTo>
                  <a:pt x="814" y="233"/>
                </a:lnTo>
                <a:lnTo>
                  <a:pt x="798" y="233"/>
                </a:lnTo>
                <a:lnTo>
                  <a:pt x="791" y="235"/>
                </a:lnTo>
                <a:lnTo>
                  <a:pt x="788" y="235"/>
                </a:lnTo>
                <a:lnTo>
                  <a:pt x="798" y="227"/>
                </a:lnTo>
                <a:lnTo>
                  <a:pt x="806" y="218"/>
                </a:lnTo>
                <a:lnTo>
                  <a:pt x="814" y="208"/>
                </a:lnTo>
                <a:lnTo>
                  <a:pt x="823" y="197"/>
                </a:lnTo>
                <a:lnTo>
                  <a:pt x="828" y="188"/>
                </a:lnTo>
                <a:lnTo>
                  <a:pt x="834" y="175"/>
                </a:lnTo>
                <a:lnTo>
                  <a:pt x="835" y="166"/>
                </a:lnTo>
                <a:lnTo>
                  <a:pt x="832" y="161"/>
                </a:lnTo>
                <a:lnTo>
                  <a:pt x="830" y="156"/>
                </a:lnTo>
                <a:lnTo>
                  <a:pt x="826" y="154"/>
                </a:lnTo>
                <a:lnTo>
                  <a:pt x="823" y="152"/>
                </a:lnTo>
                <a:lnTo>
                  <a:pt x="815" y="151"/>
                </a:lnTo>
                <a:lnTo>
                  <a:pt x="810" y="150"/>
                </a:lnTo>
                <a:lnTo>
                  <a:pt x="803" y="147"/>
                </a:lnTo>
                <a:lnTo>
                  <a:pt x="788" y="147"/>
                </a:lnTo>
                <a:lnTo>
                  <a:pt x="780" y="150"/>
                </a:lnTo>
                <a:lnTo>
                  <a:pt x="771" y="151"/>
                </a:lnTo>
                <a:lnTo>
                  <a:pt x="760" y="152"/>
                </a:lnTo>
                <a:lnTo>
                  <a:pt x="754" y="154"/>
                </a:lnTo>
                <a:lnTo>
                  <a:pt x="746" y="156"/>
                </a:lnTo>
                <a:lnTo>
                  <a:pt x="736" y="159"/>
                </a:lnTo>
                <a:lnTo>
                  <a:pt x="727" y="161"/>
                </a:lnTo>
                <a:lnTo>
                  <a:pt x="718" y="164"/>
                </a:lnTo>
                <a:lnTo>
                  <a:pt x="723" y="156"/>
                </a:lnTo>
                <a:lnTo>
                  <a:pt x="726" y="145"/>
                </a:lnTo>
                <a:lnTo>
                  <a:pt x="728" y="135"/>
                </a:lnTo>
                <a:lnTo>
                  <a:pt x="731" y="123"/>
                </a:lnTo>
                <a:lnTo>
                  <a:pt x="731" y="114"/>
                </a:lnTo>
                <a:lnTo>
                  <a:pt x="730" y="104"/>
                </a:lnTo>
                <a:lnTo>
                  <a:pt x="726" y="95"/>
                </a:lnTo>
                <a:lnTo>
                  <a:pt x="718" y="92"/>
                </a:lnTo>
                <a:lnTo>
                  <a:pt x="716" y="90"/>
                </a:lnTo>
                <a:lnTo>
                  <a:pt x="711" y="90"/>
                </a:lnTo>
                <a:lnTo>
                  <a:pt x="704" y="90"/>
                </a:lnTo>
                <a:lnTo>
                  <a:pt x="697" y="90"/>
                </a:lnTo>
                <a:lnTo>
                  <a:pt x="691" y="92"/>
                </a:lnTo>
                <a:lnTo>
                  <a:pt x="685" y="93"/>
                </a:lnTo>
                <a:lnTo>
                  <a:pt x="677" y="95"/>
                </a:lnTo>
                <a:lnTo>
                  <a:pt x="671" y="98"/>
                </a:lnTo>
                <a:lnTo>
                  <a:pt x="665" y="100"/>
                </a:lnTo>
                <a:lnTo>
                  <a:pt x="657" y="102"/>
                </a:lnTo>
                <a:lnTo>
                  <a:pt x="651" y="107"/>
                </a:lnTo>
                <a:lnTo>
                  <a:pt x="645" y="109"/>
                </a:lnTo>
                <a:lnTo>
                  <a:pt x="637" y="114"/>
                </a:lnTo>
                <a:lnTo>
                  <a:pt x="633" y="118"/>
                </a:lnTo>
                <a:lnTo>
                  <a:pt x="631" y="121"/>
                </a:lnTo>
                <a:lnTo>
                  <a:pt x="627" y="123"/>
                </a:lnTo>
                <a:lnTo>
                  <a:pt x="628" y="111"/>
                </a:lnTo>
                <a:lnTo>
                  <a:pt x="631" y="95"/>
                </a:lnTo>
                <a:lnTo>
                  <a:pt x="628" y="84"/>
                </a:lnTo>
                <a:lnTo>
                  <a:pt x="625" y="71"/>
                </a:lnTo>
                <a:lnTo>
                  <a:pt x="620" y="59"/>
                </a:lnTo>
                <a:lnTo>
                  <a:pt x="613" y="50"/>
                </a:lnTo>
                <a:lnTo>
                  <a:pt x="608" y="41"/>
                </a:lnTo>
                <a:lnTo>
                  <a:pt x="599" y="38"/>
                </a:lnTo>
                <a:lnTo>
                  <a:pt x="593" y="38"/>
                </a:lnTo>
                <a:lnTo>
                  <a:pt x="584" y="38"/>
                </a:lnTo>
                <a:lnTo>
                  <a:pt x="570" y="41"/>
                </a:lnTo>
                <a:lnTo>
                  <a:pt x="558" y="46"/>
                </a:lnTo>
                <a:lnTo>
                  <a:pt x="546" y="51"/>
                </a:lnTo>
                <a:lnTo>
                  <a:pt x="538" y="56"/>
                </a:lnTo>
                <a:lnTo>
                  <a:pt x="532" y="61"/>
                </a:lnTo>
                <a:lnTo>
                  <a:pt x="529" y="65"/>
                </a:lnTo>
                <a:lnTo>
                  <a:pt x="526" y="55"/>
                </a:lnTo>
                <a:lnTo>
                  <a:pt x="520" y="45"/>
                </a:lnTo>
                <a:lnTo>
                  <a:pt x="513" y="33"/>
                </a:lnTo>
                <a:lnTo>
                  <a:pt x="505" y="22"/>
                </a:lnTo>
                <a:lnTo>
                  <a:pt x="497" y="13"/>
                </a:lnTo>
                <a:lnTo>
                  <a:pt x="486" y="8"/>
                </a:lnTo>
                <a:lnTo>
                  <a:pt x="477" y="2"/>
                </a:lnTo>
                <a:lnTo>
                  <a:pt x="466" y="0"/>
                </a:lnTo>
                <a:lnTo>
                  <a:pt x="457" y="2"/>
                </a:lnTo>
                <a:lnTo>
                  <a:pt x="449" y="6"/>
                </a:lnTo>
                <a:lnTo>
                  <a:pt x="441" y="9"/>
                </a:lnTo>
                <a:lnTo>
                  <a:pt x="434" y="16"/>
                </a:lnTo>
                <a:lnTo>
                  <a:pt x="428" y="23"/>
                </a:lnTo>
                <a:lnTo>
                  <a:pt x="421" y="35"/>
                </a:lnTo>
                <a:lnTo>
                  <a:pt x="417" y="46"/>
                </a:lnTo>
                <a:lnTo>
                  <a:pt x="413" y="57"/>
                </a:lnTo>
                <a:lnTo>
                  <a:pt x="406" y="52"/>
                </a:lnTo>
                <a:lnTo>
                  <a:pt x="398" y="47"/>
                </a:lnTo>
                <a:lnTo>
                  <a:pt x="390" y="41"/>
                </a:lnTo>
                <a:lnTo>
                  <a:pt x="379" y="38"/>
                </a:lnTo>
                <a:lnTo>
                  <a:pt x="369" y="33"/>
                </a:lnTo>
                <a:lnTo>
                  <a:pt x="358" y="31"/>
                </a:lnTo>
                <a:lnTo>
                  <a:pt x="349" y="27"/>
                </a:lnTo>
                <a:lnTo>
                  <a:pt x="342" y="27"/>
                </a:lnTo>
                <a:lnTo>
                  <a:pt x="334" y="30"/>
                </a:lnTo>
                <a:lnTo>
                  <a:pt x="331" y="35"/>
                </a:lnTo>
                <a:lnTo>
                  <a:pt x="329" y="41"/>
                </a:lnTo>
                <a:lnTo>
                  <a:pt x="329" y="61"/>
                </a:lnTo>
                <a:lnTo>
                  <a:pt x="331" y="74"/>
                </a:lnTo>
                <a:lnTo>
                  <a:pt x="334" y="88"/>
                </a:lnTo>
                <a:lnTo>
                  <a:pt x="338" y="98"/>
                </a:lnTo>
                <a:lnTo>
                  <a:pt x="319" y="83"/>
                </a:lnTo>
                <a:lnTo>
                  <a:pt x="313" y="79"/>
                </a:lnTo>
                <a:lnTo>
                  <a:pt x="306" y="74"/>
                </a:lnTo>
                <a:lnTo>
                  <a:pt x="298" y="69"/>
                </a:lnTo>
                <a:lnTo>
                  <a:pt x="290" y="65"/>
                </a:lnTo>
                <a:lnTo>
                  <a:pt x="283" y="60"/>
                </a:lnTo>
                <a:lnTo>
                  <a:pt x="275" y="57"/>
                </a:lnTo>
                <a:lnTo>
                  <a:pt x="268" y="55"/>
                </a:lnTo>
                <a:lnTo>
                  <a:pt x="263" y="52"/>
                </a:lnTo>
                <a:lnTo>
                  <a:pt x="256" y="51"/>
                </a:lnTo>
                <a:lnTo>
                  <a:pt x="251" y="50"/>
                </a:lnTo>
                <a:lnTo>
                  <a:pt x="242" y="50"/>
                </a:lnTo>
                <a:lnTo>
                  <a:pt x="236" y="51"/>
                </a:lnTo>
                <a:lnTo>
                  <a:pt x="231" y="54"/>
                </a:lnTo>
                <a:lnTo>
                  <a:pt x="228" y="59"/>
                </a:lnTo>
                <a:lnTo>
                  <a:pt x="227" y="65"/>
                </a:lnTo>
                <a:lnTo>
                  <a:pt x="227" y="80"/>
                </a:lnTo>
                <a:lnTo>
                  <a:pt x="230" y="88"/>
                </a:lnTo>
                <a:lnTo>
                  <a:pt x="234" y="95"/>
                </a:lnTo>
                <a:lnTo>
                  <a:pt x="239" y="104"/>
                </a:lnTo>
                <a:lnTo>
                  <a:pt x="230" y="98"/>
                </a:lnTo>
                <a:lnTo>
                  <a:pt x="219" y="93"/>
                </a:lnTo>
                <a:lnTo>
                  <a:pt x="208" y="90"/>
                </a:lnTo>
                <a:lnTo>
                  <a:pt x="199" y="88"/>
                </a:lnTo>
                <a:lnTo>
                  <a:pt x="188" y="85"/>
                </a:lnTo>
                <a:lnTo>
                  <a:pt x="180" y="85"/>
                </a:lnTo>
                <a:lnTo>
                  <a:pt x="174" y="88"/>
                </a:lnTo>
                <a:lnTo>
                  <a:pt x="167" y="88"/>
                </a:lnTo>
                <a:lnTo>
                  <a:pt x="162" y="92"/>
                </a:lnTo>
                <a:lnTo>
                  <a:pt x="162" y="105"/>
                </a:lnTo>
                <a:lnTo>
                  <a:pt x="164" y="114"/>
                </a:lnTo>
                <a:lnTo>
                  <a:pt x="167" y="123"/>
                </a:lnTo>
                <a:lnTo>
                  <a:pt x="174" y="131"/>
                </a:lnTo>
                <a:lnTo>
                  <a:pt x="179" y="140"/>
                </a:lnTo>
                <a:lnTo>
                  <a:pt x="184" y="147"/>
                </a:lnTo>
                <a:lnTo>
                  <a:pt x="176" y="143"/>
                </a:lnTo>
                <a:lnTo>
                  <a:pt x="170" y="140"/>
                </a:lnTo>
                <a:lnTo>
                  <a:pt x="160" y="137"/>
                </a:lnTo>
                <a:lnTo>
                  <a:pt x="154" y="135"/>
                </a:lnTo>
                <a:lnTo>
                  <a:pt x="144" y="132"/>
                </a:lnTo>
                <a:lnTo>
                  <a:pt x="138" y="131"/>
                </a:lnTo>
                <a:lnTo>
                  <a:pt x="131" y="128"/>
                </a:lnTo>
                <a:lnTo>
                  <a:pt x="124" y="128"/>
                </a:lnTo>
                <a:lnTo>
                  <a:pt x="116" y="126"/>
                </a:lnTo>
                <a:lnTo>
                  <a:pt x="92" y="126"/>
                </a:lnTo>
                <a:lnTo>
                  <a:pt x="89" y="128"/>
                </a:lnTo>
                <a:lnTo>
                  <a:pt x="84" y="130"/>
                </a:lnTo>
                <a:lnTo>
                  <a:pt x="81" y="131"/>
                </a:lnTo>
                <a:lnTo>
                  <a:pt x="77" y="137"/>
                </a:lnTo>
                <a:lnTo>
                  <a:pt x="79" y="145"/>
                </a:lnTo>
                <a:lnTo>
                  <a:pt x="84" y="156"/>
                </a:lnTo>
                <a:lnTo>
                  <a:pt x="91" y="170"/>
                </a:lnTo>
                <a:lnTo>
                  <a:pt x="101" y="180"/>
                </a:lnTo>
                <a:lnTo>
                  <a:pt x="113" y="192"/>
                </a:lnTo>
                <a:lnTo>
                  <a:pt x="124" y="202"/>
                </a:lnTo>
                <a:lnTo>
                  <a:pt x="136" y="211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10000"/>
            </a:schemeClr>
          </a:solidFill>
          <a:ln w="0">
            <a:solidFill>
              <a:schemeClr val="accent2">
                <a:lumMod val="40000"/>
                <a:lumOff val="60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349"/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3CACE3CD-3D2C-441D-A83A-2E427C886766}"/>
              </a:ext>
            </a:extLst>
          </p:cNvPr>
          <p:cNvGrpSpPr/>
          <p:nvPr/>
        </p:nvGrpSpPr>
        <p:grpSpPr>
          <a:xfrm>
            <a:off x="3429000" y="7784433"/>
            <a:ext cx="456812" cy="374891"/>
            <a:chOff x="-200698" y="5721109"/>
            <a:chExt cx="456812" cy="374891"/>
          </a:xfrm>
        </p:grpSpPr>
        <p:sp>
          <p:nvSpPr>
            <p:cNvPr id="57" name="Freeform 19">
              <a:extLst>
                <a:ext uri="{FF2B5EF4-FFF2-40B4-BE49-F238E27FC236}">
                  <a16:creationId xmlns:a16="http://schemas.microsoft.com/office/drawing/2014/main" id="{755DEE42-9F0A-4767-876B-E46C098D8825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0698" y="5721109"/>
              <a:ext cx="456812" cy="374891"/>
            </a:xfrm>
            <a:custGeom>
              <a:avLst/>
              <a:gdLst>
                <a:gd name="T0" fmla="*/ 69 w 915"/>
                <a:gd name="T1" fmla="*/ 216 h 683"/>
                <a:gd name="T2" fmla="*/ 113 w 915"/>
                <a:gd name="T3" fmla="*/ 260 h 683"/>
                <a:gd name="T4" fmla="*/ 45 w 915"/>
                <a:gd name="T5" fmla="*/ 270 h 683"/>
                <a:gd name="T6" fmla="*/ 0 w 915"/>
                <a:gd name="T7" fmla="*/ 295 h 683"/>
                <a:gd name="T8" fmla="*/ 67 w 915"/>
                <a:gd name="T9" fmla="*/ 333 h 683"/>
                <a:gd name="T10" fmla="*/ 119 w 915"/>
                <a:gd name="T11" fmla="*/ 356 h 683"/>
                <a:gd name="T12" fmla="*/ 49 w 915"/>
                <a:gd name="T13" fmla="*/ 391 h 683"/>
                <a:gd name="T14" fmla="*/ 32 w 915"/>
                <a:gd name="T15" fmla="*/ 428 h 683"/>
                <a:gd name="T16" fmla="*/ 113 w 915"/>
                <a:gd name="T17" fmla="*/ 447 h 683"/>
                <a:gd name="T18" fmla="*/ 154 w 915"/>
                <a:gd name="T19" fmla="*/ 459 h 683"/>
                <a:gd name="T20" fmla="*/ 96 w 915"/>
                <a:gd name="T21" fmla="*/ 521 h 683"/>
                <a:gd name="T22" fmla="*/ 174 w 915"/>
                <a:gd name="T23" fmla="*/ 534 h 683"/>
                <a:gd name="T24" fmla="*/ 239 w 915"/>
                <a:gd name="T25" fmla="*/ 523 h 683"/>
                <a:gd name="T26" fmla="*/ 230 w 915"/>
                <a:gd name="T27" fmla="*/ 579 h 683"/>
                <a:gd name="T28" fmla="*/ 307 w 915"/>
                <a:gd name="T29" fmla="*/ 562 h 683"/>
                <a:gd name="T30" fmla="*/ 313 w 915"/>
                <a:gd name="T31" fmla="*/ 647 h 683"/>
                <a:gd name="T32" fmla="*/ 358 w 915"/>
                <a:gd name="T33" fmla="*/ 645 h 683"/>
                <a:gd name="T34" fmla="*/ 401 w 915"/>
                <a:gd name="T35" fmla="*/ 628 h 683"/>
                <a:gd name="T36" fmla="*/ 458 w 915"/>
                <a:gd name="T37" fmla="*/ 679 h 683"/>
                <a:gd name="T38" fmla="*/ 518 w 915"/>
                <a:gd name="T39" fmla="*/ 632 h 683"/>
                <a:gd name="T40" fmla="*/ 558 w 915"/>
                <a:gd name="T41" fmla="*/ 670 h 683"/>
                <a:gd name="T42" fmla="*/ 605 w 915"/>
                <a:gd name="T43" fmla="*/ 680 h 683"/>
                <a:gd name="T44" fmla="*/ 636 w 915"/>
                <a:gd name="T45" fmla="*/ 629 h 683"/>
                <a:gd name="T46" fmla="*/ 711 w 915"/>
                <a:gd name="T47" fmla="*/ 662 h 683"/>
                <a:gd name="T48" fmla="*/ 722 w 915"/>
                <a:gd name="T49" fmla="*/ 586 h 683"/>
                <a:gd name="T50" fmla="*/ 775 w 915"/>
                <a:gd name="T51" fmla="*/ 610 h 683"/>
                <a:gd name="T52" fmla="*/ 803 w 915"/>
                <a:gd name="T53" fmla="*/ 603 h 683"/>
                <a:gd name="T54" fmla="*/ 786 w 915"/>
                <a:gd name="T55" fmla="*/ 527 h 683"/>
                <a:gd name="T56" fmla="*/ 844 w 915"/>
                <a:gd name="T57" fmla="*/ 532 h 683"/>
                <a:gd name="T58" fmla="*/ 873 w 915"/>
                <a:gd name="T59" fmla="*/ 515 h 683"/>
                <a:gd name="T60" fmla="*/ 865 w 915"/>
                <a:gd name="T61" fmla="*/ 480 h 683"/>
                <a:gd name="T62" fmla="*/ 901 w 915"/>
                <a:gd name="T63" fmla="*/ 459 h 683"/>
                <a:gd name="T64" fmla="*/ 883 w 915"/>
                <a:gd name="T65" fmla="*/ 419 h 683"/>
                <a:gd name="T66" fmla="*/ 910 w 915"/>
                <a:gd name="T67" fmla="*/ 385 h 683"/>
                <a:gd name="T68" fmla="*/ 883 w 915"/>
                <a:gd name="T69" fmla="*/ 355 h 683"/>
                <a:gd name="T70" fmla="*/ 894 w 915"/>
                <a:gd name="T71" fmla="*/ 313 h 683"/>
                <a:gd name="T72" fmla="*/ 863 w 915"/>
                <a:gd name="T73" fmla="*/ 283 h 683"/>
                <a:gd name="T74" fmla="*/ 861 w 915"/>
                <a:gd name="T75" fmla="*/ 242 h 683"/>
                <a:gd name="T76" fmla="*/ 798 w 915"/>
                <a:gd name="T77" fmla="*/ 233 h 683"/>
                <a:gd name="T78" fmla="*/ 834 w 915"/>
                <a:gd name="T79" fmla="*/ 175 h 683"/>
                <a:gd name="T80" fmla="*/ 803 w 915"/>
                <a:gd name="T81" fmla="*/ 147 h 683"/>
                <a:gd name="T82" fmla="*/ 727 w 915"/>
                <a:gd name="T83" fmla="*/ 161 h 683"/>
                <a:gd name="T84" fmla="*/ 726 w 915"/>
                <a:gd name="T85" fmla="*/ 95 h 683"/>
                <a:gd name="T86" fmla="*/ 677 w 915"/>
                <a:gd name="T87" fmla="*/ 95 h 683"/>
                <a:gd name="T88" fmla="*/ 631 w 915"/>
                <a:gd name="T89" fmla="*/ 121 h 683"/>
                <a:gd name="T90" fmla="*/ 608 w 915"/>
                <a:gd name="T91" fmla="*/ 41 h 683"/>
                <a:gd name="T92" fmla="*/ 532 w 915"/>
                <a:gd name="T93" fmla="*/ 61 h 683"/>
                <a:gd name="T94" fmla="*/ 477 w 915"/>
                <a:gd name="T95" fmla="*/ 2 h 683"/>
                <a:gd name="T96" fmla="*/ 417 w 915"/>
                <a:gd name="T97" fmla="*/ 46 h 683"/>
                <a:gd name="T98" fmla="*/ 349 w 915"/>
                <a:gd name="T99" fmla="*/ 27 h 683"/>
                <a:gd name="T100" fmla="*/ 338 w 915"/>
                <a:gd name="T101" fmla="*/ 98 h 683"/>
                <a:gd name="T102" fmla="*/ 268 w 915"/>
                <a:gd name="T103" fmla="*/ 55 h 683"/>
                <a:gd name="T104" fmla="*/ 227 w 915"/>
                <a:gd name="T105" fmla="*/ 65 h 683"/>
                <a:gd name="T106" fmla="*/ 199 w 915"/>
                <a:gd name="T107" fmla="*/ 88 h 683"/>
                <a:gd name="T108" fmla="*/ 167 w 915"/>
                <a:gd name="T109" fmla="*/ 123 h 683"/>
                <a:gd name="T110" fmla="*/ 144 w 915"/>
                <a:gd name="T111" fmla="*/ 132 h 683"/>
                <a:gd name="T112" fmla="*/ 81 w 915"/>
                <a:gd name="T113" fmla="*/ 131 h 683"/>
                <a:gd name="T114" fmla="*/ 136 w 915"/>
                <a:gd name="T115" fmla="*/ 211 h 6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915" h="683">
                  <a:moveTo>
                    <a:pt x="136" y="211"/>
                  </a:moveTo>
                  <a:lnTo>
                    <a:pt x="128" y="208"/>
                  </a:lnTo>
                  <a:lnTo>
                    <a:pt x="117" y="205"/>
                  </a:lnTo>
                  <a:lnTo>
                    <a:pt x="105" y="205"/>
                  </a:lnTo>
                  <a:lnTo>
                    <a:pt x="93" y="208"/>
                  </a:lnTo>
                  <a:lnTo>
                    <a:pt x="84" y="211"/>
                  </a:lnTo>
                  <a:lnTo>
                    <a:pt x="77" y="212"/>
                  </a:lnTo>
                  <a:lnTo>
                    <a:pt x="69" y="216"/>
                  </a:lnTo>
                  <a:lnTo>
                    <a:pt x="68" y="218"/>
                  </a:lnTo>
                  <a:lnTo>
                    <a:pt x="68" y="223"/>
                  </a:lnTo>
                  <a:lnTo>
                    <a:pt x="72" y="230"/>
                  </a:lnTo>
                  <a:lnTo>
                    <a:pt x="81" y="235"/>
                  </a:lnTo>
                  <a:lnTo>
                    <a:pt x="91" y="243"/>
                  </a:lnTo>
                  <a:lnTo>
                    <a:pt x="96" y="250"/>
                  </a:lnTo>
                  <a:lnTo>
                    <a:pt x="105" y="256"/>
                  </a:lnTo>
                  <a:lnTo>
                    <a:pt x="113" y="260"/>
                  </a:lnTo>
                  <a:lnTo>
                    <a:pt x="119" y="262"/>
                  </a:lnTo>
                  <a:lnTo>
                    <a:pt x="104" y="262"/>
                  </a:lnTo>
                  <a:lnTo>
                    <a:pt x="93" y="265"/>
                  </a:lnTo>
                  <a:lnTo>
                    <a:pt x="84" y="265"/>
                  </a:lnTo>
                  <a:lnTo>
                    <a:pt x="75" y="265"/>
                  </a:lnTo>
                  <a:lnTo>
                    <a:pt x="64" y="267"/>
                  </a:lnTo>
                  <a:lnTo>
                    <a:pt x="52" y="269"/>
                  </a:lnTo>
                  <a:lnTo>
                    <a:pt x="45" y="270"/>
                  </a:lnTo>
                  <a:lnTo>
                    <a:pt x="37" y="274"/>
                  </a:lnTo>
                  <a:lnTo>
                    <a:pt x="28" y="274"/>
                  </a:lnTo>
                  <a:lnTo>
                    <a:pt x="19" y="276"/>
                  </a:lnTo>
                  <a:lnTo>
                    <a:pt x="12" y="280"/>
                  </a:lnTo>
                  <a:lnTo>
                    <a:pt x="8" y="283"/>
                  </a:lnTo>
                  <a:lnTo>
                    <a:pt x="4" y="285"/>
                  </a:lnTo>
                  <a:lnTo>
                    <a:pt x="0" y="288"/>
                  </a:lnTo>
                  <a:lnTo>
                    <a:pt x="0" y="295"/>
                  </a:lnTo>
                  <a:lnTo>
                    <a:pt x="4" y="300"/>
                  </a:lnTo>
                  <a:lnTo>
                    <a:pt x="9" y="304"/>
                  </a:lnTo>
                  <a:lnTo>
                    <a:pt x="17" y="309"/>
                  </a:lnTo>
                  <a:lnTo>
                    <a:pt x="24" y="314"/>
                  </a:lnTo>
                  <a:lnTo>
                    <a:pt x="35" y="317"/>
                  </a:lnTo>
                  <a:lnTo>
                    <a:pt x="45" y="323"/>
                  </a:lnTo>
                  <a:lnTo>
                    <a:pt x="55" y="328"/>
                  </a:lnTo>
                  <a:lnTo>
                    <a:pt x="67" y="333"/>
                  </a:lnTo>
                  <a:lnTo>
                    <a:pt x="77" y="338"/>
                  </a:lnTo>
                  <a:lnTo>
                    <a:pt x="89" y="341"/>
                  </a:lnTo>
                  <a:lnTo>
                    <a:pt x="99" y="345"/>
                  </a:lnTo>
                  <a:lnTo>
                    <a:pt x="107" y="347"/>
                  </a:lnTo>
                  <a:lnTo>
                    <a:pt x="116" y="351"/>
                  </a:lnTo>
                  <a:lnTo>
                    <a:pt x="121" y="352"/>
                  </a:lnTo>
                  <a:lnTo>
                    <a:pt x="127" y="355"/>
                  </a:lnTo>
                  <a:lnTo>
                    <a:pt x="119" y="356"/>
                  </a:lnTo>
                  <a:lnTo>
                    <a:pt x="112" y="360"/>
                  </a:lnTo>
                  <a:lnTo>
                    <a:pt x="104" y="365"/>
                  </a:lnTo>
                  <a:lnTo>
                    <a:pt x="93" y="369"/>
                  </a:lnTo>
                  <a:lnTo>
                    <a:pt x="84" y="374"/>
                  </a:lnTo>
                  <a:lnTo>
                    <a:pt x="76" y="379"/>
                  </a:lnTo>
                  <a:lnTo>
                    <a:pt x="64" y="383"/>
                  </a:lnTo>
                  <a:lnTo>
                    <a:pt x="59" y="386"/>
                  </a:lnTo>
                  <a:lnTo>
                    <a:pt x="49" y="391"/>
                  </a:lnTo>
                  <a:lnTo>
                    <a:pt x="43" y="397"/>
                  </a:lnTo>
                  <a:lnTo>
                    <a:pt x="37" y="402"/>
                  </a:lnTo>
                  <a:lnTo>
                    <a:pt x="27" y="412"/>
                  </a:lnTo>
                  <a:lnTo>
                    <a:pt x="24" y="414"/>
                  </a:lnTo>
                  <a:lnTo>
                    <a:pt x="24" y="419"/>
                  </a:lnTo>
                  <a:lnTo>
                    <a:pt x="24" y="423"/>
                  </a:lnTo>
                  <a:lnTo>
                    <a:pt x="28" y="426"/>
                  </a:lnTo>
                  <a:lnTo>
                    <a:pt x="32" y="428"/>
                  </a:lnTo>
                  <a:lnTo>
                    <a:pt x="40" y="432"/>
                  </a:lnTo>
                  <a:lnTo>
                    <a:pt x="48" y="433"/>
                  </a:lnTo>
                  <a:lnTo>
                    <a:pt x="59" y="437"/>
                  </a:lnTo>
                  <a:lnTo>
                    <a:pt x="68" y="440"/>
                  </a:lnTo>
                  <a:lnTo>
                    <a:pt x="79" y="442"/>
                  </a:lnTo>
                  <a:lnTo>
                    <a:pt x="91" y="445"/>
                  </a:lnTo>
                  <a:lnTo>
                    <a:pt x="101" y="447"/>
                  </a:lnTo>
                  <a:lnTo>
                    <a:pt x="113" y="447"/>
                  </a:lnTo>
                  <a:lnTo>
                    <a:pt x="136" y="447"/>
                  </a:lnTo>
                  <a:lnTo>
                    <a:pt x="147" y="450"/>
                  </a:lnTo>
                  <a:lnTo>
                    <a:pt x="155" y="450"/>
                  </a:lnTo>
                  <a:lnTo>
                    <a:pt x="164" y="447"/>
                  </a:lnTo>
                  <a:lnTo>
                    <a:pt x="170" y="447"/>
                  </a:lnTo>
                  <a:lnTo>
                    <a:pt x="166" y="450"/>
                  </a:lnTo>
                  <a:lnTo>
                    <a:pt x="159" y="456"/>
                  </a:lnTo>
                  <a:lnTo>
                    <a:pt x="154" y="459"/>
                  </a:lnTo>
                  <a:lnTo>
                    <a:pt x="147" y="465"/>
                  </a:lnTo>
                  <a:lnTo>
                    <a:pt x="139" y="470"/>
                  </a:lnTo>
                  <a:lnTo>
                    <a:pt x="119" y="489"/>
                  </a:lnTo>
                  <a:lnTo>
                    <a:pt x="113" y="496"/>
                  </a:lnTo>
                  <a:lnTo>
                    <a:pt x="107" y="503"/>
                  </a:lnTo>
                  <a:lnTo>
                    <a:pt x="104" y="509"/>
                  </a:lnTo>
                  <a:lnTo>
                    <a:pt x="100" y="515"/>
                  </a:lnTo>
                  <a:lnTo>
                    <a:pt x="96" y="521"/>
                  </a:lnTo>
                  <a:lnTo>
                    <a:pt x="96" y="531"/>
                  </a:lnTo>
                  <a:lnTo>
                    <a:pt x="100" y="534"/>
                  </a:lnTo>
                  <a:lnTo>
                    <a:pt x="104" y="537"/>
                  </a:lnTo>
                  <a:lnTo>
                    <a:pt x="109" y="540"/>
                  </a:lnTo>
                  <a:lnTo>
                    <a:pt x="139" y="540"/>
                  </a:lnTo>
                  <a:lnTo>
                    <a:pt x="151" y="538"/>
                  </a:lnTo>
                  <a:lnTo>
                    <a:pt x="162" y="537"/>
                  </a:lnTo>
                  <a:lnTo>
                    <a:pt x="174" y="534"/>
                  </a:lnTo>
                  <a:lnTo>
                    <a:pt x="187" y="532"/>
                  </a:lnTo>
                  <a:lnTo>
                    <a:pt x="199" y="532"/>
                  </a:lnTo>
                  <a:lnTo>
                    <a:pt x="208" y="531"/>
                  </a:lnTo>
                  <a:lnTo>
                    <a:pt x="219" y="528"/>
                  </a:lnTo>
                  <a:lnTo>
                    <a:pt x="227" y="527"/>
                  </a:lnTo>
                  <a:lnTo>
                    <a:pt x="234" y="524"/>
                  </a:lnTo>
                  <a:lnTo>
                    <a:pt x="236" y="524"/>
                  </a:lnTo>
                  <a:lnTo>
                    <a:pt x="239" y="523"/>
                  </a:lnTo>
                  <a:lnTo>
                    <a:pt x="235" y="531"/>
                  </a:lnTo>
                  <a:lnTo>
                    <a:pt x="231" y="538"/>
                  </a:lnTo>
                  <a:lnTo>
                    <a:pt x="228" y="546"/>
                  </a:lnTo>
                  <a:lnTo>
                    <a:pt x="224" y="553"/>
                  </a:lnTo>
                  <a:lnTo>
                    <a:pt x="224" y="562"/>
                  </a:lnTo>
                  <a:lnTo>
                    <a:pt x="224" y="569"/>
                  </a:lnTo>
                  <a:lnTo>
                    <a:pt x="224" y="574"/>
                  </a:lnTo>
                  <a:lnTo>
                    <a:pt x="230" y="579"/>
                  </a:lnTo>
                  <a:lnTo>
                    <a:pt x="236" y="581"/>
                  </a:lnTo>
                  <a:lnTo>
                    <a:pt x="246" y="584"/>
                  </a:lnTo>
                  <a:lnTo>
                    <a:pt x="256" y="584"/>
                  </a:lnTo>
                  <a:lnTo>
                    <a:pt x="268" y="581"/>
                  </a:lnTo>
                  <a:lnTo>
                    <a:pt x="279" y="579"/>
                  </a:lnTo>
                  <a:lnTo>
                    <a:pt x="290" y="574"/>
                  </a:lnTo>
                  <a:lnTo>
                    <a:pt x="299" y="570"/>
                  </a:lnTo>
                  <a:lnTo>
                    <a:pt x="307" y="562"/>
                  </a:lnTo>
                  <a:lnTo>
                    <a:pt x="303" y="574"/>
                  </a:lnTo>
                  <a:lnTo>
                    <a:pt x="298" y="586"/>
                  </a:lnTo>
                  <a:lnTo>
                    <a:pt x="295" y="600"/>
                  </a:lnTo>
                  <a:lnTo>
                    <a:pt x="294" y="610"/>
                  </a:lnTo>
                  <a:lnTo>
                    <a:pt x="295" y="623"/>
                  </a:lnTo>
                  <a:lnTo>
                    <a:pt x="297" y="633"/>
                  </a:lnTo>
                  <a:lnTo>
                    <a:pt x="303" y="641"/>
                  </a:lnTo>
                  <a:lnTo>
                    <a:pt x="313" y="647"/>
                  </a:lnTo>
                  <a:lnTo>
                    <a:pt x="317" y="650"/>
                  </a:lnTo>
                  <a:lnTo>
                    <a:pt x="323" y="651"/>
                  </a:lnTo>
                  <a:lnTo>
                    <a:pt x="329" y="652"/>
                  </a:lnTo>
                  <a:lnTo>
                    <a:pt x="334" y="651"/>
                  </a:lnTo>
                  <a:lnTo>
                    <a:pt x="339" y="651"/>
                  </a:lnTo>
                  <a:lnTo>
                    <a:pt x="347" y="650"/>
                  </a:lnTo>
                  <a:lnTo>
                    <a:pt x="354" y="647"/>
                  </a:lnTo>
                  <a:lnTo>
                    <a:pt x="358" y="645"/>
                  </a:lnTo>
                  <a:lnTo>
                    <a:pt x="365" y="641"/>
                  </a:lnTo>
                  <a:lnTo>
                    <a:pt x="370" y="638"/>
                  </a:lnTo>
                  <a:lnTo>
                    <a:pt x="374" y="636"/>
                  </a:lnTo>
                  <a:lnTo>
                    <a:pt x="381" y="632"/>
                  </a:lnTo>
                  <a:lnTo>
                    <a:pt x="385" y="628"/>
                  </a:lnTo>
                  <a:lnTo>
                    <a:pt x="390" y="622"/>
                  </a:lnTo>
                  <a:lnTo>
                    <a:pt x="398" y="614"/>
                  </a:lnTo>
                  <a:lnTo>
                    <a:pt x="401" y="628"/>
                  </a:lnTo>
                  <a:lnTo>
                    <a:pt x="406" y="639"/>
                  </a:lnTo>
                  <a:lnTo>
                    <a:pt x="410" y="652"/>
                  </a:lnTo>
                  <a:lnTo>
                    <a:pt x="413" y="662"/>
                  </a:lnTo>
                  <a:lnTo>
                    <a:pt x="421" y="670"/>
                  </a:lnTo>
                  <a:lnTo>
                    <a:pt x="428" y="676"/>
                  </a:lnTo>
                  <a:lnTo>
                    <a:pt x="438" y="680"/>
                  </a:lnTo>
                  <a:lnTo>
                    <a:pt x="448" y="681"/>
                  </a:lnTo>
                  <a:lnTo>
                    <a:pt x="458" y="679"/>
                  </a:lnTo>
                  <a:lnTo>
                    <a:pt x="472" y="675"/>
                  </a:lnTo>
                  <a:lnTo>
                    <a:pt x="484" y="667"/>
                  </a:lnTo>
                  <a:lnTo>
                    <a:pt x="493" y="660"/>
                  </a:lnTo>
                  <a:lnTo>
                    <a:pt x="501" y="650"/>
                  </a:lnTo>
                  <a:lnTo>
                    <a:pt x="508" y="641"/>
                  </a:lnTo>
                  <a:lnTo>
                    <a:pt x="513" y="633"/>
                  </a:lnTo>
                  <a:lnTo>
                    <a:pt x="514" y="627"/>
                  </a:lnTo>
                  <a:lnTo>
                    <a:pt x="518" y="632"/>
                  </a:lnTo>
                  <a:lnTo>
                    <a:pt x="520" y="636"/>
                  </a:lnTo>
                  <a:lnTo>
                    <a:pt x="524" y="641"/>
                  </a:lnTo>
                  <a:lnTo>
                    <a:pt x="529" y="647"/>
                  </a:lnTo>
                  <a:lnTo>
                    <a:pt x="533" y="653"/>
                  </a:lnTo>
                  <a:lnTo>
                    <a:pt x="538" y="657"/>
                  </a:lnTo>
                  <a:lnTo>
                    <a:pt x="544" y="662"/>
                  </a:lnTo>
                  <a:lnTo>
                    <a:pt x="552" y="667"/>
                  </a:lnTo>
                  <a:lnTo>
                    <a:pt x="558" y="670"/>
                  </a:lnTo>
                  <a:lnTo>
                    <a:pt x="564" y="675"/>
                  </a:lnTo>
                  <a:lnTo>
                    <a:pt x="570" y="676"/>
                  </a:lnTo>
                  <a:lnTo>
                    <a:pt x="576" y="679"/>
                  </a:lnTo>
                  <a:lnTo>
                    <a:pt x="581" y="681"/>
                  </a:lnTo>
                  <a:lnTo>
                    <a:pt x="588" y="681"/>
                  </a:lnTo>
                  <a:lnTo>
                    <a:pt x="593" y="683"/>
                  </a:lnTo>
                  <a:lnTo>
                    <a:pt x="596" y="683"/>
                  </a:lnTo>
                  <a:lnTo>
                    <a:pt x="605" y="680"/>
                  </a:lnTo>
                  <a:lnTo>
                    <a:pt x="613" y="675"/>
                  </a:lnTo>
                  <a:lnTo>
                    <a:pt x="620" y="669"/>
                  </a:lnTo>
                  <a:lnTo>
                    <a:pt x="625" y="660"/>
                  </a:lnTo>
                  <a:lnTo>
                    <a:pt x="631" y="650"/>
                  </a:lnTo>
                  <a:lnTo>
                    <a:pt x="632" y="638"/>
                  </a:lnTo>
                  <a:lnTo>
                    <a:pt x="632" y="629"/>
                  </a:lnTo>
                  <a:lnTo>
                    <a:pt x="628" y="619"/>
                  </a:lnTo>
                  <a:lnTo>
                    <a:pt x="636" y="629"/>
                  </a:lnTo>
                  <a:lnTo>
                    <a:pt x="645" y="638"/>
                  </a:lnTo>
                  <a:lnTo>
                    <a:pt x="653" y="647"/>
                  </a:lnTo>
                  <a:lnTo>
                    <a:pt x="663" y="656"/>
                  </a:lnTo>
                  <a:lnTo>
                    <a:pt x="673" y="660"/>
                  </a:lnTo>
                  <a:lnTo>
                    <a:pt x="685" y="662"/>
                  </a:lnTo>
                  <a:lnTo>
                    <a:pt x="693" y="666"/>
                  </a:lnTo>
                  <a:lnTo>
                    <a:pt x="703" y="666"/>
                  </a:lnTo>
                  <a:lnTo>
                    <a:pt x="711" y="662"/>
                  </a:lnTo>
                  <a:lnTo>
                    <a:pt x="718" y="656"/>
                  </a:lnTo>
                  <a:lnTo>
                    <a:pt x="722" y="645"/>
                  </a:lnTo>
                  <a:lnTo>
                    <a:pt x="724" y="633"/>
                  </a:lnTo>
                  <a:lnTo>
                    <a:pt x="726" y="621"/>
                  </a:lnTo>
                  <a:lnTo>
                    <a:pt x="724" y="607"/>
                  </a:lnTo>
                  <a:lnTo>
                    <a:pt x="722" y="593"/>
                  </a:lnTo>
                  <a:lnTo>
                    <a:pt x="713" y="579"/>
                  </a:lnTo>
                  <a:lnTo>
                    <a:pt x="722" y="586"/>
                  </a:lnTo>
                  <a:lnTo>
                    <a:pt x="730" y="591"/>
                  </a:lnTo>
                  <a:lnTo>
                    <a:pt x="739" y="595"/>
                  </a:lnTo>
                  <a:lnTo>
                    <a:pt x="746" y="600"/>
                  </a:lnTo>
                  <a:lnTo>
                    <a:pt x="752" y="603"/>
                  </a:lnTo>
                  <a:lnTo>
                    <a:pt x="758" y="607"/>
                  </a:lnTo>
                  <a:lnTo>
                    <a:pt x="763" y="608"/>
                  </a:lnTo>
                  <a:lnTo>
                    <a:pt x="768" y="609"/>
                  </a:lnTo>
                  <a:lnTo>
                    <a:pt x="775" y="610"/>
                  </a:lnTo>
                  <a:lnTo>
                    <a:pt x="778" y="610"/>
                  </a:lnTo>
                  <a:lnTo>
                    <a:pt x="783" y="612"/>
                  </a:lnTo>
                  <a:lnTo>
                    <a:pt x="786" y="612"/>
                  </a:lnTo>
                  <a:lnTo>
                    <a:pt x="790" y="610"/>
                  </a:lnTo>
                  <a:lnTo>
                    <a:pt x="794" y="610"/>
                  </a:lnTo>
                  <a:lnTo>
                    <a:pt x="798" y="609"/>
                  </a:lnTo>
                  <a:lnTo>
                    <a:pt x="798" y="608"/>
                  </a:lnTo>
                  <a:lnTo>
                    <a:pt x="803" y="603"/>
                  </a:lnTo>
                  <a:lnTo>
                    <a:pt x="806" y="595"/>
                  </a:lnTo>
                  <a:lnTo>
                    <a:pt x="806" y="586"/>
                  </a:lnTo>
                  <a:lnTo>
                    <a:pt x="803" y="574"/>
                  </a:lnTo>
                  <a:lnTo>
                    <a:pt x="800" y="560"/>
                  </a:lnTo>
                  <a:lnTo>
                    <a:pt x="794" y="548"/>
                  </a:lnTo>
                  <a:lnTo>
                    <a:pt x="786" y="534"/>
                  </a:lnTo>
                  <a:lnTo>
                    <a:pt x="778" y="523"/>
                  </a:lnTo>
                  <a:lnTo>
                    <a:pt x="786" y="527"/>
                  </a:lnTo>
                  <a:lnTo>
                    <a:pt x="795" y="531"/>
                  </a:lnTo>
                  <a:lnTo>
                    <a:pt x="803" y="532"/>
                  </a:lnTo>
                  <a:lnTo>
                    <a:pt x="810" y="532"/>
                  </a:lnTo>
                  <a:lnTo>
                    <a:pt x="818" y="534"/>
                  </a:lnTo>
                  <a:lnTo>
                    <a:pt x="826" y="534"/>
                  </a:lnTo>
                  <a:lnTo>
                    <a:pt x="832" y="532"/>
                  </a:lnTo>
                  <a:lnTo>
                    <a:pt x="838" y="532"/>
                  </a:lnTo>
                  <a:lnTo>
                    <a:pt x="844" y="532"/>
                  </a:lnTo>
                  <a:lnTo>
                    <a:pt x="850" y="531"/>
                  </a:lnTo>
                  <a:lnTo>
                    <a:pt x="854" y="528"/>
                  </a:lnTo>
                  <a:lnTo>
                    <a:pt x="858" y="527"/>
                  </a:lnTo>
                  <a:lnTo>
                    <a:pt x="861" y="524"/>
                  </a:lnTo>
                  <a:lnTo>
                    <a:pt x="865" y="521"/>
                  </a:lnTo>
                  <a:lnTo>
                    <a:pt x="867" y="521"/>
                  </a:lnTo>
                  <a:lnTo>
                    <a:pt x="870" y="518"/>
                  </a:lnTo>
                  <a:lnTo>
                    <a:pt x="873" y="515"/>
                  </a:lnTo>
                  <a:lnTo>
                    <a:pt x="873" y="505"/>
                  </a:lnTo>
                  <a:lnTo>
                    <a:pt x="870" y="502"/>
                  </a:lnTo>
                  <a:lnTo>
                    <a:pt x="866" y="494"/>
                  </a:lnTo>
                  <a:lnTo>
                    <a:pt x="861" y="489"/>
                  </a:lnTo>
                  <a:lnTo>
                    <a:pt x="855" y="485"/>
                  </a:lnTo>
                  <a:lnTo>
                    <a:pt x="847" y="479"/>
                  </a:lnTo>
                  <a:lnTo>
                    <a:pt x="855" y="479"/>
                  </a:lnTo>
                  <a:lnTo>
                    <a:pt x="865" y="480"/>
                  </a:lnTo>
                  <a:lnTo>
                    <a:pt x="873" y="480"/>
                  </a:lnTo>
                  <a:lnTo>
                    <a:pt x="882" y="479"/>
                  </a:lnTo>
                  <a:lnTo>
                    <a:pt x="889" y="478"/>
                  </a:lnTo>
                  <a:lnTo>
                    <a:pt x="895" y="475"/>
                  </a:lnTo>
                  <a:lnTo>
                    <a:pt x="901" y="475"/>
                  </a:lnTo>
                  <a:lnTo>
                    <a:pt x="901" y="467"/>
                  </a:lnTo>
                  <a:lnTo>
                    <a:pt x="903" y="464"/>
                  </a:lnTo>
                  <a:lnTo>
                    <a:pt x="901" y="459"/>
                  </a:lnTo>
                  <a:lnTo>
                    <a:pt x="895" y="450"/>
                  </a:lnTo>
                  <a:lnTo>
                    <a:pt x="882" y="437"/>
                  </a:lnTo>
                  <a:lnTo>
                    <a:pt x="873" y="431"/>
                  </a:lnTo>
                  <a:lnTo>
                    <a:pt x="865" y="427"/>
                  </a:lnTo>
                  <a:lnTo>
                    <a:pt x="858" y="426"/>
                  </a:lnTo>
                  <a:lnTo>
                    <a:pt x="866" y="423"/>
                  </a:lnTo>
                  <a:lnTo>
                    <a:pt x="875" y="421"/>
                  </a:lnTo>
                  <a:lnTo>
                    <a:pt x="883" y="419"/>
                  </a:lnTo>
                  <a:lnTo>
                    <a:pt x="893" y="417"/>
                  </a:lnTo>
                  <a:lnTo>
                    <a:pt x="901" y="412"/>
                  </a:lnTo>
                  <a:lnTo>
                    <a:pt x="905" y="409"/>
                  </a:lnTo>
                  <a:lnTo>
                    <a:pt x="910" y="407"/>
                  </a:lnTo>
                  <a:lnTo>
                    <a:pt x="913" y="400"/>
                  </a:lnTo>
                  <a:lnTo>
                    <a:pt x="915" y="395"/>
                  </a:lnTo>
                  <a:lnTo>
                    <a:pt x="913" y="390"/>
                  </a:lnTo>
                  <a:lnTo>
                    <a:pt x="910" y="385"/>
                  </a:lnTo>
                  <a:lnTo>
                    <a:pt x="905" y="380"/>
                  </a:lnTo>
                  <a:lnTo>
                    <a:pt x="895" y="374"/>
                  </a:lnTo>
                  <a:lnTo>
                    <a:pt x="883" y="369"/>
                  </a:lnTo>
                  <a:lnTo>
                    <a:pt x="870" y="366"/>
                  </a:lnTo>
                  <a:lnTo>
                    <a:pt x="850" y="365"/>
                  </a:lnTo>
                  <a:lnTo>
                    <a:pt x="861" y="364"/>
                  </a:lnTo>
                  <a:lnTo>
                    <a:pt x="873" y="359"/>
                  </a:lnTo>
                  <a:lnTo>
                    <a:pt x="883" y="355"/>
                  </a:lnTo>
                  <a:lnTo>
                    <a:pt x="894" y="350"/>
                  </a:lnTo>
                  <a:lnTo>
                    <a:pt x="901" y="343"/>
                  </a:lnTo>
                  <a:lnTo>
                    <a:pt x="907" y="338"/>
                  </a:lnTo>
                  <a:lnTo>
                    <a:pt x="910" y="333"/>
                  </a:lnTo>
                  <a:lnTo>
                    <a:pt x="910" y="328"/>
                  </a:lnTo>
                  <a:lnTo>
                    <a:pt x="907" y="322"/>
                  </a:lnTo>
                  <a:lnTo>
                    <a:pt x="901" y="317"/>
                  </a:lnTo>
                  <a:lnTo>
                    <a:pt x="894" y="313"/>
                  </a:lnTo>
                  <a:lnTo>
                    <a:pt x="883" y="307"/>
                  </a:lnTo>
                  <a:lnTo>
                    <a:pt x="873" y="304"/>
                  </a:lnTo>
                  <a:lnTo>
                    <a:pt x="858" y="302"/>
                  </a:lnTo>
                  <a:lnTo>
                    <a:pt x="847" y="302"/>
                  </a:lnTo>
                  <a:lnTo>
                    <a:pt x="832" y="303"/>
                  </a:lnTo>
                  <a:lnTo>
                    <a:pt x="844" y="297"/>
                  </a:lnTo>
                  <a:lnTo>
                    <a:pt x="854" y="290"/>
                  </a:lnTo>
                  <a:lnTo>
                    <a:pt x="863" y="283"/>
                  </a:lnTo>
                  <a:lnTo>
                    <a:pt x="870" y="276"/>
                  </a:lnTo>
                  <a:lnTo>
                    <a:pt x="873" y="269"/>
                  </a:lnTo>
                  <a:lnTo>
                    <a:pt x="875" y="262"/>
                  </a:lnTo>
                  <a:lnTo>
                    <a:pt x="875" y="256"/>
                  </a:lnTo>
                  <a:lnTo>
                    <a:pt x="875" y="251"/>
                  </a:lnTo>
                  <a:lnTo>
                    <a:pt x="870" y="246"/>
                  </a:lnTo>
                  <a:lnTo>
                    <a:pt x="865" y="245"/>
                  </a:lnTo>
                  <a:lnTo>
                    <a:pt x="861" y="242"/>
                  </a:lnTo>
                  <a:lnTo>
                    <a:pt x="854" y="241"/>
                  </a:lnTo>
                  <a:lnTo>
                    <a:pt x="847" y="238"/>
                  </a:lnTo>
                  <a:lnTo>
                    <a:pt x="842" y="237"/>
                  </a:lnTo>
                  <a:lnTo>
                    <a:pt x="835" y="235"/>
                  </a:lnTo>
                  <a:lnTo>
                    <a:pt x="828" y="235"/>
                  </a:lnTo>
                  <a:lnTo>
                    <a:pt x="822" y="235"/>
                  </a:lnTo>
                  <a:lnTo>
                    <a:pt x="814" y="233"/>
                  </a:lnTo>
                  <a:lnTo>
                    <a:pt x="798" y="233"/>
                  </a:lnTo>
                  <a:lnTo>
                    <a:pt x="791" y="235"/>
                  </a:lnTo>
                  <a:lnTo>
                    <a:pt x="788" y="235"/>
                  </a:lnTo>
                  <a:lnTo>
                    <a:pt x="798" y="227"/>
                  </a:lnTo>
                  <a:lnTo>
                    <a:pt x="806" y="218"/>
                  </a:lnTo>
                  <a:lnTo>
                    <a:pt x="814" y="208"/>
                  </a:lnTo>
                  <a:lnTo>
                    <a:pt x="823" y="197"/>
                  </a:lnTo>
                  <a:lnTo>
                    <a:pt x="828" y="188"/>
                  </a:lnTo>
                  <a:lnTo>
                    <a:pt x="834" y="175"/>
                  </a:lnTo>
                  <a:lnTo>
                    <a:pt x="835" y="166"/>
                  </a:lnTo>
                  <a:lnTo>
                    <a:pt x="832" y="161"/>
                  </a:lnTo>
                  <a:lnTo>
                    <a:pt x="830" y="156"/>
                  </a:lnTo>
                  <a:lnTo>
                    <a:pt x="826" y="154"/>
                  </a:lnTo>
                  <a:lnTo>
                    <a:pt x="823" y="152"/>
                  </a:lnTo>
                  <a:lnTo>
                    <a:pt x="815" y="151"/>
                  </a:lnTo>
                  <a:lnTo>
                    <a:pt x="810" y="150"/>
                  </a:lnTo>
                  <a:lnTo>
                    <a:pt x="803" y="147"/>
                  </a:lnTo>
                  <a:lnTo>
                    <a:pt x="788" y="147"/>
                  </a:lnTo>
                  <a:lnTo>
                    <a:pt x="780" y="150"/>
                  </a:lnTo>
                  <a:lnTo>
                    <a:pt x="771" y="151"/>
                  </a:lnTo>
                  <a:lnTo>
                    <a:pt x="760" y="152"/>
                  </a:lnTo>
                  <a:lnTo>
                    <a:pt x="754" y="154"/>
                  </a:lnTo>
                  <a:lnTo>
                    <a:pt x="746" y="156"/>
                  </a:lnTo>
                  <a:lnTo>
                    <a:pt x="736" y="159"/>
                  </a:lnTo>
                  <a:lnTo>
                    <a:pt x="727" y="161"/>
                  </a:lnTo>
                  <a:lnTo>
                    <a:pt x="718" y="164"/>
                  </a:lnTo>
                  <a:lnTo>
                    <a:pt x="723" y="156"/>
                  </a:lnTo>
                  <a:lnTo>
                    <a:pt x="726" y="145"/>
                  </a:lnTo>
                  <a:lnTo>
                    <a:pt x="728" y="135"/>
                  </a:lnTo>
                  <a:lnTo>
                    <a:pt x="731" y="123"/>
                  </a:lnTo>
                  <a:lnTo>
                    <a:pt x="731" y="114"/>
                  </a:lnTo>
                  <a:lnTo>
                    <a:pt x="730" y="104"/>
                  </a:lnTo>
                  <a:lnTo>
                    <a:pt x="726" y="95"/>
                  </a:lnTo>
                  <a:lnTo>
                    <a:pt x="718" y="92"/>
                  </a:lnTo>
                  <a:lnTo>
                    <a:pt x="716" y="90"/>
                  </a:lnTo>
                  <a:lnTo>
                    <a:pt x="711" y="90"/>
                  </a:lnTo>
                  <a:lnTo>
                    <a:pt x="704" y="90"/>
                  </a:lnTo>
                  <a:lnTo>
                    <a:pt x="697" y="90"/>
                  </a:lnTo>
                  <a:lnTo>
                    <a:pt x="691" y="92"/>
                  </a:lnTo>
                  <a:lnTo>
                    <a:pt x="685" y="93"/>
                  </a:lnTo>
                  <a:lnTo>
                    <a:pt x="677" y="95"/>
                  </a:lnTo>
                  <a:lnTo>
                    <a:pt x="671" y="98"/>
                  </a:lnTo>
                  <a:lnTo>
                    <a:pt x="665" y="100"/>
                  </a:lnTo>
                  <a:lnTo>
                    <a:pt x="657" y="102"/>
                  </a:lnTo>
                  <a:lnTo>
                    <a:pt x="651" y="107"/>
                  </a:lnTo>
                  <a:lnTo>
                    <a:pt x="645" y="109"/>
                  </a:lnTo>
                  <a:lnTo>
                    <a:pt x="637" y="114"/>
                  </a:lnTo>
                  <a:lnTo>
                    <a:pt x="633" y="118"/>
                  </a:lnTo>
                  <a:lnTo>
                    <a:pt x="631" y="121"/>
                  </a:lnTo>
                  <a:lnTo>
                    <a:pt x="627" y="123"/>
                  </a:lnTo>
                  <a:lnTo>
                    <a:pt x="628" y="111"/>
                  </a:lnTo>
                  <a:lnTo>
                    <a:pt x="631" y="95"/>
                  </a:lnTo>
                  <a:lnTo>
                    <a:pt x="628" y="84"/>
                  </a:lnTo>
                  <a:lnTo>
                    <a:pt x="625" y="71"/>
                  </a:lnTo>
                  <a:lnTo>
                    <a:pt x="620" y="59"/>
                  </a:lnTo>
                  <a:lnTo>
                    <a:pt x="613" y="50"/>
                  </a:lnTo>
                  <a:lnTo>
                    <a:pt x="608" y="41"/>
                  </a:lnTo>
                  <a:lnTo>
                    <a:pt x="599" y="38"/>
                  </a:lnTo>
                  <a:lnTo>
                    <a:pt x="593" y="38"/>
                  </a:lnTo>
                  <a:lnTo>
                    <a:pt x="584" y="38"/>
                  </a:lnTo>
                  <a:lnTo>
                    <a:pt x="570" y="41"/>
                  </a:lnTo>
                  <a:lnTo>
                    <a:pt x="558" y="46"/>
                  </a:lnTo>
                  <a:lnTo>
                    <a:pt x="546" y="51"/>
                  </a:lnTo>
                  <a:lnTo>
                    <a:pt x="538" y="56"/>
                  </a:lnTo>
                  <a:lnTo>
                    <a:pt x="532" y="61"/>
                  </a:lnTo>
                  <a:lnTo>
                    <a:pt x="529" y="65"/>
                  </a:lnTo>
                  <a:lnTo>
                    <a:pt x="526" y="55"/>
                  </a:lnTo>
                  <a:lnTo>
                    <a:pt x="520" y="45"/>
                  </a:lnTo>
                  <a:lnTo>
                    <a:pt x="513" y="33"/>
                  </a:lnTo>
                  <a:lnTo>
                    <a:pt x="505" y="22"/>
                  </a:lnTo>
                  <a:lnTo>
                    <a:pt x="497" y="13"/>
                  </a:lnTo>
                  <a:lnTo>
                    <a:pt x="486" y="8"/>
                  </a:lnTo>
                  <a:lnTo>
                    <a:pt x="477" y="2"/>
                  </a:lnTo>
                  <a:lnTo>
                    <a:pt x="466" y="0"/>
                  </a:lnTo>
                  <a:lnTo>
                    <a:pt x="457" y="2"/>
                  </a:lnTo>
                  <a:lnTo>
                    <a:pt x="449" y="6"/>
                  </a:lnTo>
                  <a:lnTo>
                    <a:pt x="441" y="9"/>
                  </a:lnTo>
                  <a:lnTo>
                    <a:pt x="434" y="16"/>
                  </a:lnTo>
                  <a:lnTo>
                    <a:pt x="428" y="23"/>
                  </a:lnTo>
                  <a:lnTo>
                    <a:pt x="421" y="35"/>
                  </a:lnTo>
                  <a:lnTo>
                    <a:pt x="417" y="46"/>
                  </a:lnTo>
                  <a:lnTo>
                    <a:pt x="413" y="57"/>
                  </a:lnTo>
                  <a:lnTo>
                    <a:pt x="406" y="52"/>
                  </a:lnTo>
                  <a:lnTo>
                    <a:pt x="398" y="47"/>
                  </a:lnTo>
                  <a:lnTo>
                    <a:pt x="390" y="41"/>
                  </a:lnTo>
                  <a:lnTo>
                    <a:pt x="379" y="38"/>
                  </a:lnTo>
                  <a:lnTo>
                    <a:pt x="369" y="33"/>
                  </a:lnTo>
                  <a:lnTo>
                    <a:pt x="358" y="31"/>
                  </a:lnTo>
                  <a:lnTo>
                    <a:pt x="349" y="27"/>
                  </a:lnTo>
                  <a:lnTo>
                    <a:pt x="342" y="27"/>
                  </a:lnTo>
                  <a:lnTo>
                    <a:pt x="334" y="30"/>
                  </a:lnTo>
                  <a:lnTo>
                    <a:pt x="331" y="35"/>
                  </a:lnTo>
                  <a:lnTo>
                    <a:pt x="329" y="41"/>
                  </a:lnTo>
                  <a:lnTo>
                    <a:pt x="329" y="61"/>
                  </a:lnTo>
                  <a:lnTo>
                    <a:pt x="331" y="74"/>
                  </a:lnTo>
                  <a:lnTo>
                    <a:pt x="334" y="88"/>
                  </a:lnTo>
                  <a:lnTo>
                    <a:pt x="338" y="98"/>
                  </a:lnTo>
                  <a:lnTo>
                    <a:pt x="319" y="83"/>
                  </a:lnTo>
                  <a:lnTo>
                    <a:pt x="313" y="79"/>
                  </a:lnTo>
                  <a:lnTo>
                    <a:pt x="306" y="74"/>
                  </a:lnTo>
                  <a:lnTo>
                    <a:pt x="298" y="69"/>
                  </a:lnTo>
                  <a:lnTo>
                    <a:pt x="290" y="65"/>
                  </a:lnTo>
                  <a:lnTo>
                    <a:pt x="283" y="60"/>
                  </a:lnTo>
                  <a:lnTo>
                    <a:pt x="275" y="57"/>
                  </a:lnTo>
                  <a:lnTo>
                    <a:pt x="268" y="55"/>
                  </a:lnTo>
                  <a:lnTo>
                    <a:pt x="263" y="52"/>
                  </a:lnTo>
                  <a:lnTo>
                    <a:pt x="256" y="51"/>
                  </a:lnTo>
                  <a:lnTo>
                    <a:pt x="251" y="50"/>
                  </a:lnTo>
                  <a:lnTo>
                    <a:pt x="242" y="50"/>
                  </a:lnTo>
                  <a:lnTo>
                    <a:pt x="236" y="51"/>
                  </a:lnTo>
                  <a:lnTo>
                    <a:pt x="231" y="54"/>
                  </a:lnTo>
                  <a:lnTo>
                    <a:pt x="228" y="59"/>
                  </a:lnTo>
                  <a:lnTo>
                    <a:pt x="227" y="65"/>
                  </a:lnTo>
                  <a:lnTo>
                    <a:pt x="227" y="80"/>
                  </a:lnTo>
                  <a:lnTo>
                    <a:pt x="230" y="88"/>
                  </a:lnTo>
                  <a:lnTo>
                    <a:pt x="234" y="95"/>
                  </a:lnTo>
                  <a:lnTo>
                    <a:pt x="239" y="104"/>
                  </a:lnTo>
                  <a:lnTo>
                    <a:pt x="230" y="98"/>
                  </a:lnTo>
                  <a:lnTo>
                    <a:pt x="219" y="93"/>
                  </a:lnTo>
                  <a:lnTo>
                    <a:pt x="208" y="90"/>
                  </a:lnTo>
                  <a:lnTo>
                    <a:pt x="199" y="88"/>
                  </a:lnTo>
                  <a:lnTo>
                    <a:pt x="188" y="85"/>
                  </a:lnTo>
                  <a:lnTo>
                    <a:pt x="180" y="85"/>
                  </a:lnTo>
                  <a:lnTo>
                    <a:pt x="174" y="88"/>
                  </a:lnTo>
                  <a:lnTo>
                    <a:pt x="167" y="88"/>
                  </a:lnTo>
                  <a:lnTo>
                    <a:pt x="162" y="92"/>
                  </a:lnTo>
                  <a:lnTo>
                    <a:pt x="162" y="105"/>
                  </a:lnTo>
                  <a:lnTo>
                    <a:pt x="164" y="114"/>
                  </a:lnTo>
                  <a:lnTo>
                    <a:pt x="167" y="123"/>
                  </a:lnTo>
                  <a:lnTo>
                    <a:pt x="174" y="131"/>
                  </a:lnTo>
                  <a:lnTo>
                    <a:pt x="179" y="140"/>
                  </a:lnTo>
                  <a:lnTo>
                    <a:pt x="184" y="147"/>
                  </a:lnTo>
                  <a:lnTo>
                    <a:pt x="176" y="143"/>
                  </a:lnTo>
                  <a:lnTo>
                    <a:pt x="170" y="140"/>
                  </a:lnTo>
                  <a:lnTo>
                    <a:pt x="160" y="137"/>
                  </a:lnTo>
                  <a:lnTo>
                    <a:pt x="154" y="135"/>
                  </a:lnTo>
                  <a:lnTo>
                    <a:pt x="144" y="132"/>
                  </a:lnTo>
                  <a:lnTo>
                    <a:pt x="138" y="131"/>
                  </a:lnTo>
                  <a:lnTo>
                    <a:pt x="131" y="128"/>
                  </a:lnTo>
                  <a:lnTo>
                    <a:pt x="124" y="128"/>
                  </a:lnTo>
                  <a:lnTo>
                    <a:pt x="116" y="126"/>
                  </a:lnTo>
                  <a:lnTo>
                    <a:pt x="92" y="126"/>
                  </a:lnTo>
                  <a:lnTo>
                    <a:pt x="89" y="128"/>
                  </a:lnTo>
                  <a:lnTo>
                    <a:pt x="84" y="130"/>
                  </a:lnTo>
                  <a:lnTo>
                    <a:pt x="81" y="131"/>
                  </a:lnTo>
                  <a:lnTo>
                    <a:pt x="77" y="137"/>
                  </a:lnTo>
                  <a:lnTo>
                    <a:pt x="79" y="145"/>
                  </a:lnTo>
                  <a:lnTo>
                    <a:pt x="84" y="156"/>
                  </a:lnTo>
                  <a:lnTo>
                    <a:pt x="91" y="170"/>
                  </a:lnTo>
                  <a:lnTo>
                    <a:pt x="101" y="180"/>
                  </a:lnTo>
                  <a:lnTo>
                    <a:pt x="113" y="192"/>
                  </a:lnTo>
                  <a:lnTo>
                    <a:pt x="124" y="202"/>
                  </a:lnTo>
                  <a:lnTo>
                    <a:pt x="136" y="211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GB" sz="1349"/>
            </a:p>
          </p:txBody>
        </p:sp>
        <p:sp>
          <p:nvSpPr>
            <p:cNvPr id="58" name="Freeform 20">
              <a:extLst>
                <a:ext uri="{FF2B5EF4-FFF2-40B4-BE49-F238E27FC236}">
                  <a16:creationId xmlns:a16="http://schemas.microsoft.com/office/drawing/2014/main" id="{A2634212-3CAA-43EF-BC3B-ABFEFDCF33DD}"/>
                </a:ext>
              </a:extLst>
            </p:cNvPr>
            <p:cNvSpPr>
              <a:spLocks/>
            </p:cNvSpPr>
            <p:nvPr/>
          </p:nvSpPr>
          <p:spPr bwMode="auto">
            <a:xfrm>
              <a:off x="-176734" y="5734263"/>
              <a:ext cx="422363" cy="348583"/>
            </a:xfrm>
            <a:custGeom>
              <a:avLst/>
              <a:gdLst>
                <a:gd name="T0" fmla="*/ 61 w 845"/>
                <a:gd name="T1" fmla="*/ 201 h 637"/>
                <a:gd name="T2" fmla="*/ 107 w 845"/>
                <a:gd name="T3" fmla="*/ 246 h 637"/>
                <a:gd name="T4" fmla="*/ 33 w 845"/>
                <a:gd name="T5" fmla="*/ 257 h 637"/>
                <a:gd name="T6" fmla="*/ 3 w 845"/>
                <a:gd name="T7" fmla="*/ 279 h 637"/>
                <a:gd name="T8" fmla="*/ 71 w 845"/>
                <a:gd name="T9" fmla="*/ 310 h 637"/>
                <a:gd name="T10" fmla="*/ 122 w 845"/>
                <a:gd name="T11" fmla="*/ 332 h 637"/>
                <a:gd name="T12" fmla="*/ 52 w 845"/>
                <a:gd name="T13" fmla="*/ 363 h 637"/>
                <a:gd name="T14" fmla="*/ 33 w 845"/>
                <a:gd name="T15" fmla="*/ 398 h 637"/>
                <a:gd name="T16" fmla="*/ 118 w 845"/>
                <a:gd name="T17" fmla="*/ 410 h 637"/>
                <a:gd name="T18" fmla="*/ 164 w 845"/>
                <a:gd name="T19" fmla="*/ 415 h 637"/>
                <a:gd name="T20" fmla="*/ 91 w 845"/>
                <a:gd name="T21" fmla="*/ 485 h 637"/>
                <a:gd name="T22" fmla="*/ 139 w 845"/>
                <a:gd name="T23" fmla="*/ 500 h 637"/>
                <a:gd name="T24" fmla="*/ 212 w 845"/>
                <a:gd name="T25" fmla="*/ 482 h 637"/>
                <a:gd name="T26" fmla="*/ 208 w 845"/>
                <a:gd name="T27" fmla="*/ 530 h 637"/>
                <a:gd name="T28" fmla="*/ 242 w 845"/>
                <a:gd name="T29" fmla="*/ 537 h 637"/>
                <a:gd name="T30" fmla="*/ 291 w 845"/>
                <a:gd name="T31" fmla="*/ 505 h 637"/>
                <a:gd name="T32" fmla="*/ 273 w 845"/>
                <a:gd name="T33" fmla="*/ 586 h 637"/>
                <a:gd name="T34" fmla="*/ 347 w 845"/>
                <a:gd name="T35" fmla="*/ 575 h 637"/>
                <a:gd name="T36" fmla="*/ 396 w 845"/>
                <a:gd name="T37" fmla="*/ 629 h 637"/>
                <a:gd name="T38" fmla="*/ 465 w 845"/>
                <a:gd name="T39" fmla="*/ 587 h 637"/>
                <a:gd name="T40" fmla="*/ 521 w 845"/>
                <a:gd name="T41" fmla="*/ 628 h 637"/>
                <a:gd name="T42" fmla="*/ 571 w 845"/>
                <a:gd name="T43" fmla="*/ 577 h 637"/>
                <a:gd name="T44" fmla="*/ 597 w 845"/>
                <a:gd name="T45" fmla="*/ 596 h 637"/>
                <a:gd name="T46" fmla="*/ 645 w 845"/>
                <a:gd name="T47" fmla="*/ 620 h 637"/>
                <a:gd name="T48" fmla="*/ 640 w 845"/>
                <a:gd name="T49" fmla="*/ 523 h 637"/>
                <a:gd name="T50" fmla="*/ 699 w 845"/>
                <a:gd name="T51" fmla="*/ 561 h 637"/>
                <a:gd name="T52" fmla="*/ 735 w 845"/>
                <a:gd name="T53" fmla="*/ 568 h 637"/>
                <a:gd name="T54" fmla="*/ 698 w 845"/>
                <a:gd name="T55" fmla="*/ 480 h 637"/>
                <a:gd name="T56" fmla="*/ 772 w 845"/>
                <a:gd name="T57" fmla="*/ 495 h 637"/>
                <a:gd name="T58" fmla="*/ 803 w 845"/>
                <a:gd name="T59" fmla="*/ 480 h 637"/>
                <a:gd name="T60" fmla="*/ 782 w 845"/>
                <a:gd name="T61" fmla="*/ 444 h 637"/>
                <a:gd name="T62" fmla="*/ 827 w 845"/>
                <a:gd name="T63" fmla="*/ 427 h 637"/>
                <a:gd name="T64" fmla="*/ 795 w 845"/>
                <a:gd name="T65" fmla="*/ 391 h 637"/>
                <a:gd name="T66" fmla="*/ 842 w 845"/>
                <a:gd name="T67" fmla="*/ 372 h 637"/>
                <a:gd name="T68" fmla="*/ 802 w 845"/>
                <a:gd name="T69" fmla="*/ 353 h 637"/>
                <a:gd name="T70" fmla="*/ 752 w 845"/>
                <a:gd name="T71" fmla="*/ 343 h 637"/>
                <a:gd name="T72" fmla="*/ 815 w 845"/>
                <a:gd name="T73" fmla="*/ 324 h 637"/>
                <a:gd name="T74" fmla="*/ 834 w 845"/>
                <a:gd name="T75" fmla="*/ 300 h 637"/>
                <a:gd name="T76" fmla="*/ 784 w 845"/>
                <a:gd name="T77" fmla="*/ 286 h 637"/>
                <a:gd name="T78" fmla="*/ 799 w 845"/>
                <a:gd name="T79" fmla="*/ 253 h 637"/>
                <a:gd name="T80" fmla="*/ 782 w 845"/>
                <a:gd name="T81" fmla="*/ 227 h 637"/>
                <a:gd name="T82" fmla="*/ 724 w 845"/>
                <a:gd name="T83" fmla="*/ 209 h 637"/>
                <a:gd name="T84" fmla="*/ 758 w 845"/>
                <a:gd name="T85" fmla="*/ 143 h 637"/>
                <a:gd name="T86" fmla="*/ 695 w 845"/>
                <a:gd name="T87" fmla="*/ 150 h 637"/>
                <a:gd name="T88" fmla="*/ 660 w 845"/>
                <a:gd name="T89" fmla="*/ 133 h 637"/>
                <a:gd name="T90" fmla="*/ 635 w 845"/>
                <a:gd name="T91" fmla="*/ 86 h 637"/>
                <a:gd name="T92" fmla="*/ 579 w 845"/>
                <a:gd name="T93" fmla="*/ 118 h 637"/>
                <a:gd name="T94" fmla="*/ 565 w 845"/>
                <a:gd name="T95" fmla="*/ 62 h 637"/>
                <a:gd name="T96" fmla="*/ 493 w 845"/>
                <a:gd name="T97" fmla="*/ 53 h 637"/>
                <a:gd name="T98" fmla="*/ 450 w 845"/>
                <a:gd name="T99" fmla="*/ 15 h 637"/>
                <a:gd name="T100" fmla="*/ 382 w 845"/>
                <a:gd name="T101" fmla="*/ 34 h 637"/>
                <a:gd name="T102" fmla="*/ 326 w 845"/>
                <a:gd name="T103" fmla="*/ 28 h 637"/>
                <a:gd name="T104" fmla="*/ 315 w 845"/>
                <a:gd name="T105" fmla="*/ 88 h 637"/>
                <a:gd name="T106" fmla="*/ 286 w 845"/>
                <a:gd name="T107" fmla="*/ 84 h 637"/>
                <a:gd name="T108" fmla="*/ 223 w 845"/>
                <a:gd name="T109" fmla="*/ 53 h 637"/>
                <a:gd name="T110" fmla="*/ 218 w 845"/>
                <a:gd name="T111" fmla="*/ 103 h 637"/>
                <a:gd name="T112" fmla="*/ 191 w 845"/>
                <a:gd name="T113" fmla="*/ 93 h 637"/>
                <a:gd name="T114" fmla="*/ 146 w 845"/>
                <a:gd name="T115" fmla="*/ 82 h 637"/>
                <a:gd name="T116" fmla="*/ 180 w 845"/>
                <a:gd name="T117" fmla="*/ 152 h 637"/>
                <a:gd name="T118" fmla="*/ 122 w 845"/>
                <a:gd name="T119" fmla="*/ 131 h 637"/>
                <a:gd name="T120" fmla="*/ 65 w 845"/>
                <a:gd name="T121" fmla="*/ 120 h 637"/>
                <a:gd name="T122" fmla="*/ 122 w 845"/>
                <a:gd name="T123" fmla="*/ 195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45" h="637">
                  <a:moveTo>
                    <a:pt x="132" y="204"/>
                  </a:moveTo>
                  <a:lnTo>
                    <a:pt x="126" y="201"/>
                  </a:lnTo>
                  <a:lnTo>
                    <a:pt x="114" y="199"/>
                  </a:lnTo>
                  <a:lnTo>
                    <a:pt x="103" y="198"/>
                  </a:lnTo>
                  <a:lnTo>
                    <a:pt x="90" y="195"/>
                  </a:lnTo>
                  <a:lnTo>
                    <a:pt x="79" y="198"/>
                  </a:lnTo>
                  <a:lnTo>
                    <a:pt x="68" y="199"/>
                  </a:lnTo>
                  <a:lnTo>
                    <a:pt x="61" y="201"/>
                  </a:lnTo>
                  <a:lnTo>
                    <a:pt x="59" y="204"/>
                  </a:lnTo>
                  <a:lnTo>
                    <a:pt x="60" y="210"/>
                  </a:lnTo>
                  <a:lnTo>
                    <a:pt x="65" y="215"/>
                  </a:lnTo>
                  <a:lnTo>
                    <a:pt x="73" y="223"/>
                  </a:lnTo>
                  <a:lnTo>
                    <a:pt x="80" y="229"/>
                  </a:lnTo>
                  <a:lnTo>
                    <a:pt x="90" y="236"/>
                  </a:lnTo>
                  <a:lnTo>
                    <a:pt x="99" y="242"/>
                  </a:lnTo>
                  <a:lnTo>
                    <a:pt x="107" y="246"/>
                  </a:lnTo>
                  <a:lnTo>
                    <a:pt x="111" y="251"/>
                  </a:lnTo>
                  <a:lnTo>
                    <a:pt x="99" y="251"/>
                  </a:lnTo>
                  <a:lnTo>
                    <a:pt x="90" y="251"/>
                  </a:lnTo>
                  <a:lnTo>
                    <a:pt x="72" y="251"/>
                  </a:lnTo>
                  <a:lnTo>
                    <a:pt x="61" y="253"/>
                  </a:lnTo>
                  <a:lnTo>
                    <a:pt x="52" y="253"/>
                  </a:lnTo>
                  <a:lnTo>
                    <a:pt x="43" y="256"/>
                  </a:lnTo>
                  <a:lnTo>
                    <a:pt x="33" y="257"/>
                  </a:lnTo>
                  <a:lnTo>
                    <a:pt x="24" y="258"/>
                  </a:lnTo>
                  <a:lnTo>
                    <a:pt x="16" y="261"/>
                  </a:lnTo>
                  <a:lnTo>
                    <a:pt x="11" y="263"/>
                  </a:lnTo>
                  <a:lnTo>
                    <a:pt x="4" y="265"/>
                  </a:lnTo>
                  <a:lnTo>
                    <a:pt x="1" y="269"/>
                  </a:lnTo>
                  <a:lnTo>
                    <a:pt x="0" y="271"/>
                  </a:lnTo>
                  <a:lnTo>
                    <a:pt x="0" y="275"/>
                  </a:lnTo>
                  <a:lnTo>
                    <a:pt x="3" y="279"/>
                  </a:lnTo>
                  <a:lnTo>
                    <a:pt x="7" y="281"/>
                  </a:lnTo>
                  <a:lnTo>
                    <a:pt x="15" y="286"/>
                  </a:lnTo>
                  <a:lnTo>
                    <a:pt x="21" y="291"/>
                  </a:lnTo>
                  <a:lnTo>
                    <a:pt x="31" y="294"/>
                  </a:lnTo>
                  <a:lnTo>
                    <a:pt x="39" y="299"/>
                  </a:lnTo>
                  <a:lnTo>
                    <a:pt x="48" y="301"/>
                  </a:lnTo>
                  <a:lnTo>
                    <a:pt x="60" y="305"/>
                  </a:lnTo>
                  <a:lnTo>
                    <a:pt x="71" y="310"/>
                  </a:lnTo>
                  <a:lnTo>
                    <a:pt x="80" y="315"/>
                  </a:lnTo>
                  <a:lnTo>
                    <a:pt x="91" y="318"/>
                  </a:lnTo>
                  <a:lnTo>
                    <a:pt x="102" y="319"/>
                  </a:lnTo>
                  <a:lnTo>
                    <a:pt x="111" y="322"/>
                  </a:lnTo>
                  <a:lnTo>
                    <a:pt x="118" y="324"/>
                  </a:lnTo>
                  <a:lnTo>
                    <a:pt x="126" y="327"/>
                  </a:lnTo>
                  <a:lnTo>
                    <a:pt x="128" y="328"/>
                  </a:lnTo>
                  <a:lnTo>
                    <a:pt x="122" y="332"/>
                  </a:lnTo>
                  <a:lnTo>
                    <a:pt x="114" y="333"/>
                  </a:lnTo>
                  <a:lnTo>
                    <a:pt x="106" y="337"/>
                  </a:lnTo>
                  <a:lnTo>
                    <a:pt x="96" y="342"/>
                  </a:lnTo>
                  <a:lnTo>
                    <a:pt x="88" y="346"/>
                  </a:lnTo>
                  <a:lnTo>
                    <a:pt x="79" y="351"/>
                  </a:lnTo>
                  <a:lnTo>
                    <a:pt x="69" y="356"/>
                  </a:lnTo>
                  <a:lnTo>
                    <a:pt x="60" y="360"/>
                  </a:lnTo>
                  <a:lnTo>
                    <a:pt x="52" y="363"/>
                  </a:lnTo>
                  <a:lnTo>
                    <a:pt x="43" y="368"/>
                  </a:lnTo>
                  <a:lnTo>
                    <a:pt x="36" y="372"/>
                  </a:lnTo>
                  <a:lnTo>
                    <a:pt x="33" y="377"/>
                  </a:lnTo>
                  <a:lnTo>
                    <a:pt x="28" y="384"/>
                  </a:lnTo>
                  <a:lnTo>
                    <a:pt x="24" y="385"/>
                  </a:lnTo>
                  <a:lnTo>
                    <a:pt x="21" y="389"/>
                  </a:lnTo>
                  <a:lnTo>
                    <a:pt x="28" y="395"/>
                  </a:lnTo>
                  <a:lnTo>
                    <a:pt x="33" y="398"/>
                  </a:lnTo>
                  <a:lnTo>
                    <a:pt x="39" y="400"/>
                  </a:lnTo>
                  <a:lnTo>
                    <a:pt x="48" y="403"/>
                  </a:lnTo>
                  <a:lnTo>
                    <a:pt x="57" y="404"/>
                  </a:lnTo>
                  <a:lnTo>
                    <a:pt x="68" y="406"/>
                  </a:lnTo>
                  <a:lnTo>
                    <a:pt x="80" y="409"/>
                  </a:lnTo>
                  <a:lnTo>
                    <a:pt x="92" y="409"/>
                  </a:lnTo>
                  <a:lnTo>
                    <a:pt x="106" y="410"/>
                  </a:lnTo>
                  <a:lnTo>
                    <a:pt x="118" y="410"/>
                  </a:lnTo>
                  <a:lnTo>
                    <a:pt x="131" y="413"/>
                  </a:lnTo>
                  <a:lnTo>
                    <a:pt x="140" y="413"/>
                  </a:lnTo>
                  <a:lnTo>
                    <a:pt x="151" y="410"/>
                  </a:lnTo>
                  <a:lnTo>
                    <a:pt x="160" y="410"/>
                  </a:lnTo>
                  <a:lnTo>
                    <a:pt x="168" y="409"/>
                  </a:lnTo>
                  <a:lnTo>
                    <a:pt x="175" y="408"/>
                  </a:lnTo>
                  <a:lnTo>
                    <a:pt x="170" y="410"/>
                  </a:lnTo>
                  <a:lnTo>
                    <a:pt x="164" y="415"/>
                  </a:lnTo>
                  <a:lnTo>
                    <a:pt x="156" y="422"/>
                  </a:lnTo>
                  <a:lnTo>
                    <a:pt x="151" y="424"/>
                  </a:lnTo>
                  <a:lnTo>
                    <a:pt x="142" y="433"/>
                  </a:lnTo>
                  <a:lnTo>
                    <a:pt x="132" y="438"/>
                  </a:lnTo>
                  <a:lnTo>
                    <a:pt x="104" y="466"/>
                  </a:lnTo>
                  <a:lnTo>
                    <a:pt x="99" y="473"/>
                  </a:lnTo>
                  <a:lnTo>
                    <a:pt x="94" y="479"/>
                  </a:lnTo>
                  <a:lnTo>
                    <a:pt x="91" y="485"/>
                  </a:lnTo>
                  <a:lnTo>
                    <a:pt x="90" y="490"/>
                  </a:lnTo>
                  <a:lnTo>
                    <a:pt x="90" y="492"/>
                  </a:lnTo>
                  <a:lnTo>
                    <a:pt x="91" y="498"/>
                  </a:lnTo>
                  <a:lnTo>
                    <a:pt x="96" y="500"/>
                  </a:lnTo>
                  <a:lnTo>
                    <a:pt x="103" y="501"/>
                  </a:lnTo>
                  <a:lnTo>
                    <a:pt x="119" y="501"/>
                  </a:lnTo>
                  <a:lnTo>
                    <a:pt x="128" y="500"/>
                  </a:lnTo>
                  <a:lnTo>
                    <a:pt x="139" y="500"/>
                  </a:lnTo>
                  <a:lnTo>
                    <a:pt x="148" y="498"/>
                  </a:lnTo>
                  <a:lnTo>
                    <a:pt x="160" y="495"/>
                  </a:lnTo>
                  <a:lnTo>
                    <a:pt x="171" y="492"/>
                  </a:lnTo>
                  <a:lnTo>
                    <a:pt x="180" y="490"/>
                  </a:lnTo>
                  <a:lnTo>
                    <a:pt x="191" y="490"/>
                  </a:lnTo>
                  <a:lnTo>
                    <a:pt x="200" y="486"/>
                  </a:lnTo>
                  <a:lnTo>
                    <a:pt x="207" y="485"/>
                  </a:lnTo>
                  <a:lnTo>
                    <a:pt x="212" y="482"/>
                  </a:lnTo>
                  <a:lnTo>
                    <a:pt x="215" y="482"/>
                  </a:lnTo>
                  <a:lnTo>
                    <a:pt x="219" y="481"/>
                  </a:lnTo>
                  <a:lnTo>
                    <a:pt x="215" y="486"/>
                  </a:lnTo>
                  <a:lnTo>
                    <a:pt x="215" y="495"/>
                  </a:lnTo>
                  <a:lnTo>
                    <a:pt x="211" y="504"/>
                  </a:lnTo>
                  <a:lnTo>
                    <a:pt x="210" y="514"/>
                  </a:lnTo>
                  <a:lnTo>
                    <a:pt x="208" y="523"/>
                  </a:lnTo>
                  <a:lnTo>
                    <a:pt x="208" y="530"/>
                  </a:lnTo>
                  <a:lnTo>
                    <a:pt x="211" y="537"/>
                  </a:lnTo>
                  <a:lnTo>
                    <a:pt x="215" y="543"/>
                  </a:lnTo>
                  <a:lnTo>
                    <a:pt x="218" y="543"/>
                  </a:lnTo>
                  <a:lnTo>
                    <a:pt x="220" y="544"/>
                  </a:lnTo>
                  <a:lnTo>
                    <a:pt x="226" y="543"/>
                  </a:lnTo>
                  <a:lnTo>
                    <a:pt x="230" y="542"/>
                  </a:lnTo>
                  <a:lnTo>
                    <a:pt x="235" y="539"/>
                  </a:lnTo>
                  <a:lnTo>
                    <a:pt x="242" y="537"/>
                  </a:lnTo>
                  <a:lnTo>
                    <a:pt x="249" y="534"/>
                  </a:lnTo>
                  <a:lnTo>
                    <a:pt x="257" y="528"/>
                  </a:lnTo>
                  <a:lnTo>
                    <a:pt x="262" y="525"/>
                  </a:lnTo>
                  <a:lnTo>
                    <a:pt x="269" y="520"/>
                  </a:lnTo>
                  <a:lnTo>
                    <a:pt x="275" y="517"/>
                  </a:lnTo>
                  <a:lnTo>
                    <a:pt x="281" y="511"/>
                  </a:lnTo>
                  <a:lnTo>
                    <a:pt x="286" y="509"/>
                  </a:lnTo>
                  <a:lnTo>
                    <a:pt x="291" y="505"/>
                  </a:lnTo>
                  <a:lnTo>
                    <a:pt x="295" y="501"/>
                  </a:lnTo>
                  <a:lnTo>
                    <a:pt x="299" y="498"/>
                  </a:lnTo>
                  <a:lnTo>
                    <a:pt x="294" y="511"/>
                  </a:lnTo>
                  <a:lnTo>
                    <a:pt x="287" y="527"/>
                  </a:lnTo>
                  <a:lnTo>
                    <a:pt x="283" y="543"/>
                  </a:lnTo>
                  <a:lnTo>
                    <a:pt x="278" y="558"/>
                  </a:lnTo>
                  <a:lnTo>
                    <a:pt x="275" y="572"/>
                  </a:lnTo>
                  <a:lnTo>
                    <a:pt x="273" y="586"/>
                  </a:lnTo>
                  <a:lnTo>
                    <a:pt x="275" y="598"/>
                  </a:lnTo>
                  <a:lnTo>
                    <a:pt x="283" y="604"/>
                  </a:lnTo>
                  <a:lnTo>
                    <a:pt x="294" y="605"/>
                  </a:lnTo>
                  <a:lnTo>
                    <a:pt x="306" y="604"/>
                  </a:lnTo>
                  <a:lnTo>
                    <a:pt x="317" y="599"/>
                  </a:lnTo>
                  <a:lnTo>
                    <a:pt x="326" y="591"/>
                  </a:lnTo>
                  <a:lnTo>
                    <a:pt x="337" y="582"/>
                  </a:lnTo>
                  <a:lnTo>
                    <a:pt x="347" y="575"/>
                  </a:lnTo>
                  <a:lnTo>
                    <a:pt x="355" y="565"/>
                  </a:lnTo>
                  <a:lnTo>
                    <a:pt x="362" y="556"/>
                  </a:lnTo>
                  <a:lnTo>
                    <a:pt x="365" y="570"/>
                  </a:lnTo>
                  <a:lnTo>
                    <a:pt x="370" y="584"/>
                  </a:lnTo>
                  <a:lnTo>
                    <a:pt x="374" y="598"/>
                  </a:lnTo>
                  <a:lnTo>
                    <a:pt x="381" y="609"/>
                  </a:lnTo>
                  <a:lnTo>
                    <a:pt x="388" y="618"/>
                  </a:lnTo>
                  <a:lnTo>
                    <a:pt x="396" y="629"/>
                  </a:lnTo>
                  <a:lnTo>
                    <a:pt x="402" y="633"/>
                  </a:lnTo>
                  <a:lnTo>
                    <a:pt x="414" y="637"/>
                  </a:lnTo>
                  <a:lnTo>
                    <a:pt x="425" y="633"/>
                  </a:lnTo>
                  <a:lnTo>
                    <a:pt x="436" y="627"/>
                  </a:lnTo>
                  <a:lnTo>
                    <a:pt x="445" y="618"/>
                  </a:lnTo>
                  <a:lnTo>
                    <a:pt x="453" y="609"/>
                  </a:lnTo>
                  <a:lnTo>
                    <a:pt x="460" y="598"/>
                  </a:lnTo>
                  <a:lnTo>
                    <a:pt x="465" y="587"/>
                  </a:lnTo>
                  <a:lnTo>
                    <a:pt x="470" y="577"/>
                  </a:lnTo>
                  <a:lnTo>
                    <a:pt x="472" y="572"/>
                  </a:lnTo>
                  <a:lnTo>
                    <a:pt x="478" y="582"/>
                  </a:lnTo>
                  <a:lnTo>
                    <a:pt x="484" y="592"/>
                  </a:lnTo>
                  <a:lnTo>
                    <a:pt x="490" y="604"/>
                  </a:lnTo>
                  <a:lnTo>
                    <a:pt x="498" y="613"/>
                  </a:lnTo>
                  <a:lnTo>
                    <a:pt x="510" y="620"/>
                  </a:lnTo>
                  <a:lnTo>
                    <a:pt x="521" y="628"/>
                  </a:lnTo>
                  <a:lnTo>
                    <a:pt x="531" y="633"/>
                  </a:lnTo>
                  <a:lnTo>
                    <a:pt x="541" y="633"/>
                  </a:lnTo>
                  <a:lnTo>
                    <a:pt x="551" y="633"/>
                  </a:lnTo>
                  <a:lnTo>
                    <a:pt x="557" y="624"/>
                  </a:lnTo>
                  <a:lnTo>
                    <a:pt x="565" y="615"/>
                  </a:lnTo>
                  <a:lnTo>
                    <a:pt x="569" y="604"/>
                  </a:lnTo>
                  <a:lnTo>
                    <a:pt x="571" y="591"/>
                  </a:lnTo>
                  <a:lnTo>
                    <a:pt x="571" y="577"/>
                  </a:lnTo>
                  <a:lnTo>
                    <a:pt x="569" y="566"/>
                  </a:lnTo>
                  <a:lnTo>
                    <a:pt x="565" y="556"/>
                  </a:lnTo>
                  <a:lnTo>
                    <a:pt x="565" y="562"/>
                  </a:lnTo>
                  <a:lnTo>
                    <a:pt x="572" y="568"/>
                  </a:lnTo>
                  <a:lnTo>
                    <a:pt x="577" y="572"/>
                  </a:lnTo>
                  <a:lnTo>
                    <a:pt x="580" y="577"/>
                  </a:lnTo>
                  <a:lnTo>
                    <a:pt x="585" y="585"/>
                  </a:lnTo>
                  <a:lnTo>
                    <a:pt x="597" y="596"/>
                  </a:lnTo>
                  <a:lnTo>
                    <a:pt x="605" y="603"/>
                  </a:lnTo>
                  <a:lnTo>
                    <a:pt x="612" y="606"/>
                  </a:lnTo>
                  <a:lnTo>
                    <a:pt x="617" y="610"/>
                  </a:lnTo>
                  <a:lnTo>
                    <a:pt x="623" y="613"/>
                  </a:lnTo>
                  <a:lnTo>
                    <a:pt x="629" y="616"/>
                  </a:lnTo>
                  <a:lnTo>
                    <a:pt x="633" y="618"/>
                  </a:lnTo>
                  <a:lnTo>
                    <a:pt x="640" y="620"/>
                  </a:lnTo>
                  <a:lnTo>
                    <a:pt x="645" y="620"/>
                  </a:lnTo>
                  <a:lnTo>
                    <a:pt x="653" y="616"/>
                  </a:lnTo>
                  <a:lnTo>
                    <a:pt x="656" y="606"/>
                  </a:lnTo>
                  <a:lnTo>
                    <a:pt x="660" y="596"/>
                  </a:lnTo>
                  <a:lnTo>
                    <a:pt x="660" y="580"/>
                  </a:lnTo>
                  <a:lnTo>
                    <a:pt x="656" y="566"/>
                  </a:lnTo>
                  <a:lnTo>
                    <a:pt x="653" y="551"/>
                  </a:lnTo>
                  <a:lnTo>
                    <a:pt x="645" y="537"/>
                  </a:lnTo>
                  <a:lnTo>
                    <a:pt x="640" y="523"/>
                  </a:lnTo>
                  <a:lnTo>
                    <a:pt x="649" y="528"/>
                  </a:lnTo>
                  <a:lnTo>
                    <a:pt x="656" y="537"/>
                  </a:lnTo>
                  <a:lnTo>
                    <a:pt x="665" y="539"/>
                  </a:lnTo>
                  <a:lnTo>
                    <a:pt x="674" y="544"/>
                  </a:lnTo>
                  <a:lnTo>
                    <a:pt x="679" y="549"/>
                  </a:lnTo>
                  <a:lnTo>
                    <a:pt x="686" y="553"/>
                  </a:lnTo>
                  <a:lnTo>
                    <a:pt x="694" y="558"/>
                  </a:lnTo>
                  <a:lnTo>
                    <a:pt x="699" y="561"/>
                  </a:lnTo>
                  <a:lnTo>
                    <a:pt x="706" y="563"/>
                  </a:lnTo>
                  <a:lnTo>
                    <a:pt x="712" y="565"/>
                  </a:lnTo>
                  <a:lnTo>
                    <a:pt x="716" y="568"/>
                  </a:lnTo>
                  <a:lnTo>
                    <a:pt x="720" y="568"/>
                  </a:lnTo>
                  <a:lnTo>
                    <a:pt x="726" y="568"/>
                  </a:lnTo>
                  <a:lnTo>
                    <a:pt x="728" y="568"/>
                  </a:lnTo>
                  <a:lnTo>
                    <a:pt x="732" y="568"/>
                  </a:lnTo>
                  <a:lnTo>
                    <a:pt x="735" y="568"/>
                  </a:lnTo>
                  <a:lnTo>
                    <a:pt x="740" y="563"/>
                  </a:lnTo>
                  <a:lnTo>
                    <a:pt x="742" y="553"/>
                  </a:lnTo>
                  <a:lnTo>
                    <a:pt x="738" y="543"/>
                  </a:lnTo>
                  <a:lnTo>
                    <a:pt x="735" y="528"/>
                  </a:lnTo>
                  <a:lnTo>
                    <a:pt x="728" y="515"/>
                  </a:lnTo>
                  <a:lnTo>
                    <a:pt x="719" y="501"/>
                  </a:lnTo>
                  <a:lnTo>
                    <a:pt x="710" y="490"/>
                  </a:lnTo>
                  <a:lnTo>
                    <a:pt x="698" y="480"/>
                  </a:lnTo>
                  <a:lnTo>
                    <a:pt x="706" y="485"/>
                  </a:lnTo>
                  <a:lnTo>
                    <a:pt x="712" y="486"/>
                  </a:lnTo>
                  <a:lnTo>
                    <a:pt x="720" y="490"/>
                  </a:lnTo>
                  <a:lnTo>
                    <a:pt x="730" y="492"/>
                  </a:lnTo>
                  <a:lnTo>
                    <a:pt x="738" y="492"/>
                  </a:lnTo>
                  <a:lnTo>
                    <a:pt x="747" y="495"/>
                  </a:lnTo>
                  <a:lnTo>
                    <a:pt x="755" y="495"/>
                  </a:lnTo>
                  <a:lnTo>
                    <a:pt x="772" y="495"/>
                  </a:lnTo>
                  <a:lnTo>
                    <a:pt x="778" y="495"/>
                  </a:lnTo>
                  <a:lnTo>
                    <a:pt x="786" y="495"/>
                  </a:lnTo>
                  <a:lnTo>
                    <a:pt x="792" y="492"/>
                  </a:lnTo>
                  <a:lnTo>
                    <a:pt x="796" y="492"/>
                  </a:lnTo>
                  <a:lnTo>
                    <a:pt x="799" y="492"/>
                  </a:lnTo>
                  <a:lnTo>
                    <a:pt x="802" y="490"/>
                  </a:lnTo>
                  <a:lnTo>
                    <a:pt x="803" y="490"/>
                  </a:lnTo>
                  <a:lnTo>
                    <a:pt x="803" y="480"/>
                  </a:lnTo>
                  <a:lnTo>
                    <a:pt x="799" y="476"/>
                  </a:lnTo>
                  <a:lnTo>
                    <a:pt x="795" y="468"/>
                  </a:lnTo>
                  <a:lnTo>
                    <a:pt x="790" y="462"/>
                  </a:lnTo>
                  <a:lnTo>
                    <a:pt x="782" y="455"/>
                  </a:lnTo>
                  <a:lnTo>
                    <a:pt x="775" y="449"/>
                  </a:lnTo>
                  <a:lnTo>
                    <a:pt x="764" y="444"/>
                  </a:lnTo>
                  <a:lnTo>
                    <a:pt x="772" y="444"/>
                  </a:lnTo>
                  <a:lnTo>
                    <a:pt x="782" y="444"/>
                  </a:lnTo>
                  <a:lnTo>
                    <a:pt x="792" y="444"/>
                  </a:lnTo>
                  <a:lnTo>
                    <a:pt x="803" y="447"/>
                  </a:lnTo>
                  <a:lnTo>
                    <a:pt x="813" y="444"/>
                  </a:lnTo>
                  <a:lnTo>
                    <a:pt x="822" y="444"/>
                  </a:lnTo>
                  <a:lnTo>
                    <a:pt x="827" y="444"/>
                  </a:lnTo>
                  <a:lnTo>
                    <a:pt x="834" y="438"/>
                  </a:lnTo>
                  <a:lnTo>
                    <a:pt x="830" y="433"/>
                  </a:lnTo>
                  <a:lnTo>
                    <a:pt x="827" y="427"/>
                  </a:lnTo>
                  <a:lnTo>
                    <a:pt x="819" y="422"/>
                  </a:lnTo>
                  <a:lnTo>
                    <a:pt x="810" y="414"/>
                  </a:lnTo>
                  <a:lnTo>
                    <a:pt x="802" y="406"/>
                  </a:lnTo>
                  <a:lnTo>
                    <a:pt x="792" y="403"/>
                  </a:lnTo>
                  <a:lnTo>
                    <a:pt x="782" y="398"/>
                  </a:lnTo>
                  <a:lnTo>
                    <a:pt x="775" y="394"/>
                  </a:lnTo>
                  <a:lnTo>
                    <a:pt x="784" y="394"/>
                  </a:lnTo>
                  <a:lnTo>
                    <a:pt x="795" y="391"/>
                  </a:lnTo>
                  <a:lnTo>
                    <a:pt x="804" y="389"/>
                  </a:lnTo>
                  <a:lnTo>
                    <a:pt x="817" y="389"/>
                  </a:lnTo>
                  <a:lnTo>
                    <a:pt x="825" y="385"/>
                  </a:lnTo>
                  <a:lnTo>
                    <a:pt x="834" y="384"/>
                  </a:lnTo>
                  <a:lnTo>
                    <a:pt x="841" y="381"/>
                  </a:lnTo>
                  <a:lnTo>
                    <a:pt x="845" y="376"/>
                  </a:lnTo>
                  <a:lnTo>
                    <a:pt x="845" y="374"/>
                  </a:lnTo>
                  <a:lnTo>
                    <a:pt x="842" y="372"/>
                  </a:lnTo>
                  <a:lnTo>
                    <a:pt x="842" y="370"/>
                  </a:lnTo>
                  <a:lnTo>
                    <a:pt x="839" y="366"/>
                  </a:lnTo>
                  <a:lnTo>
                    <a:pt x="834" y="363"/>
                  </a:lnTo>
                  <a:lnTo>
                    <a:pt x="827" y="362"/>
                  </a:lnTo>
                  <a:lnTo>
                    <a:pt x="822" y="360"/>
                  </a:lnTo>
                  <a:lnTo>
                    <a:pt x="817" y="357"/>
                  </a:lnTo>
                  <a:lnTo>
                    <a:pt x="810" y="356"/>
                  </a:lnTo>
                  <a:lnTo>
                    <a:pt x="802" y="353"/>
                  </a:lnTo>
                  <a:lnTo>
                    <a:pt x="792" y="351"/>
                  </a:lnTo>
                  <a:lnTo>
                    <a:pt x="784" y="348"/>
                  </a:lnTo>
                  <a:lnTo>
                    <a:pt x="775" y="347"/>
                  </a:lnTo>
                  <a:lnTo>
                    <a:pt x="764" y="346"/>
                  </a:lnTo>
                  <a:lnTo>
                    <a:pt x="755" y="344"/>
                  </a:lnTo>
                  <a:lnTo>
                    <a:pt x="746" y="344"/>
                  </a:lnTo>
                  <a:lnTo>
                    <a:pt x="750" y="343"/>
                  </a:lnTo>
                  <a:lnTo>
                    <a:pt x="752" y="343"/>
                  </a:lnTo>
                  <a:lnTo>
                    <a:pt x="758" y="341"/>
                  </a:lnTo>
                  <a:lnTo>
                    <a:pt x="764" y="341"/>
                  </a:lnTo>
                  <a:lnTo>
                    <a:pt x="774" y="337"/>
                  </a:lnTo>
                  <a:lnTo>
                    <a:pt x="780" y="336"/>
                  </a:lnTo>
                  <a:lnTo>
                    <a:pt x="790" y="333"/>
                  </a:lnTo>
                  <a:lnTo>
                    <a:pt x="799" y="332"/>
                  </a:lnTo>
                  <a:lnTo>
                    <a:pt x="806" y="328"/>
                  </a:lnTo>
                  <a:lnTo>
                    <a:pt x="815" y="324"/>
                  </a:lnTo>
                  <a:lnTo>
                    <a:pt x="822" y="322"/>
                  </a:lnTo>
                  <a:lnTo>
                    <a:pt x="827" y="319"/>
                  </a:lnTo>
                  <a:lnTo>
                    <a:pt x="834" y="318"/>
                  </a:lnTo>
                  <a:lnTo>
                    <a:pt x="839" y="315"/>
                  </a:lnTo>
                  <a:lnTo>
                    <a:pt x="841" y="313"/>
                  </a:lnTo>
                  <a:lnTo>
                    <a:pt x="841" y="309"/>
                  </a:lnTo>
                  <a:lnTo>
                    <a:pt x="839" y="305"/>
                  </a:lnTo>
                  <a:lnTo>
                    <a:pt x="834" y="300"/>
                  </a:lnTo>
                  <a:lnTo>
                    <a:pt x="827" y="298"/>
                  </a:lnTo>
                  <a:lnTo>
                    <a:pt x="825" y="296"/>
                  </a:lnTo>
                  <a:lnTo>
                    <a:pt x="817" y="294"/>
                  </a:lnTo>
                  <a:lnTo>
                    <a:pt x="810" y="291"/>
                  </a:lnTo>
                  <a:lnTo>
                    <a:pt x="803" y="291"/>
                  </a:lnTo>
                  <a:lnTo>
                    <a:pt x="796" y="289"/>
                  </a:lnTo>
                  <a:lnTo>
                    <a:pt x="790" y="289"/>
                  </a:lnTo>
                  <a:lnTo>
                    <a:pt x="784" y="286"/>
                  </a:lnTo>
                  <a:lnTo>
                    <a:pt x="775" y="286"/>
                  </a:lnTo>
                  <a:lnTo>
                    <a:pt x="770" y="284"/>
                  </a:lnTo>
                  <a:lnTo>
                    <a:pt x="750" y="284"/>
                  </a:lnTo>
                  <a:lnTo>
                    <a:pt x="760" y="279"/>
                  </a:lnTo>
                  <a:lnTo>
                    <a:pt x="774" y="274"/>
                  </a:lnTo>
                  <a:lnTo>
                    <a:pt x="784" y="269"/>
                  </a:lnTo>
                  <a:lnTo>
                    <a:pt x="792" y="260"/>
                  </a:lnTo>
                  <a:lnTo>
                    <a:pt x="799" y="253"/>
                  </a:lnTo>
                  <a:lnTo>
                    <a:pt x="804" y="246"/>
                  </a:lnTo>
                  <a:lnTo>
                    <a:pt x="806" y="239"/>
                  </a:lnTo>
                  <a:lnTo>
                    <a:pt x="806" y="234"/>
                  </a:lnTo>
                  <a:lnTo>
                    <a:pt x="803" y="233"/>
                  </a:lnTo>
                  <a:lnTo>
                    <a:pt x="799" y="231"/>
                  </a:lnTo>
                  <a:lnTo>
                    <a:pt x="795" y="229"/>
                  </a:lnTo>
                  <a:lnTo>
                    <a:pt x="790" y="229"/>
                  </a:lnTo>
                  <a:lnTo>
                    <a:pt x="782" y="227"/>
                  </a:lnTo>
                  <a:lnTo>
                    <a:pt x="775" y="227"/>
                  </a:lnTo>
                  <a:lnTo>
                    <a:pt x="767" y="225"/>
                  </a:lnTo>
                  <a:lnTo>
                    <a:pt x="758" y="223"/>
                  </a:lnTo>
                  <a:lnTo>
                    <a:pt x="750" y="223"/>
                  </a:lnTo>
                  <a:lnTo>
                    <a:pt x="742" y="223"/>
                  </a:lnTo>
                  <a:lnTo>
                    <a:pt x="704" y="223"/>
                  </a:lnTo>
                  <a:lnTo>
                    <a:pt x="712" y="218"/>
                  </a:lnTo>
                  <a:lnTo>
                    <a:pt x="724" y="209"/>
                  </a:lnTo>
                  <a:lnTo>
                    <a:pt x="735" y="199"/>
                  </a:lnTo>
                  <a:lnTo>
                    <a:pt x="750" y="189"/>
                  </a:lnTo>
                  <a:lnTo>
                    <a:pt x="758" y="179"/>
                  </a:lnTo>
                  <a:lnTo>
                    <a:pt x="764" y="169"/>
                  </a:lnTo>
                  <a:lnTo>
                    <a:pt x="770" y="157"/>
                  </a:lnTo>
                  <a:lnTo>
                    <a:pt x="767" y="152"/>
                  </a:lnTo>
                  <a:lnTo>
                    <a:pt x="760" y="147"/>
                  </a:lnTo>
                  <a:lnTo>
                    <a:pt x="758" y="143"/>
                  </a:lnTo>
                  <a:lnTo>
                    <a:pt x="752" y="143"/>
                  </a:lnTo>
                  <a:lnTo>
                    <a:pt x="746" y="143"/>
                  </a:lnTo>
                  <a:lnTo>
                    <a:pt x="738" y="142"/>
                  </a:lnTo>
                  <a:lnTo>
                    <a:pt x="730" y="143"/>
                  </a:lnTo>
                  <a:lnTo>
                    <a:pt x="720" y="143"/>
                  </a:lnTo>
                  <a:lnTo>
                    <a:pt x="712" y="143"/>
                  </a:lnTo>
                  <a:lnTo>
                    <a:pt x="706" y="147"/>
                  </a:lnTo>
                  <a:lnTo>
                    <a:pt x="695" y="150"/>
                  </a:lnTo>
                  <a:lnTo>
                    <a:pt x="686" y="152"/>
                  </a:lnTo>
                  <a:lnTo>
                    <a:pt x="678" y="152"/>
                  </a:lnTo>
                  <a:lnTo>
                    <a:pt x="670" y="157"/>
                  </a:lnTo>
                  <a:lnTo>
                    <a:pt x="663" y="160"/>
                  </a:lnTo>
                  <a:lnTo>
                    <a:pt x="655" y="163"/>
                  </a:lnTo>
                  <a:lnTo>
                    <a:pt x="656" y="155"/>
                  </a:lnTo>
                  <a:lnTo>
                    <a:pt x="657" y="143"/>
                  </a:lnTo>
                  <a:lnTo>
                    <a:pt x="660" y="133"/>
                  </a:lnTo>
                  <a:lnTo>
                    <a:pt x="663" y="120"/>
                  </a:lnTo>
                  <a:lnTo>
                    <a:pt x="665" y="112"/>
                  </a:lnTo>
                  <a:lnTo>
                    <a:pt x="665" y="100"/>
                  </a:lnTo>
                  <a:lnTo>
                    <a:pt x="663" y="93"/>
                  </a:lnTo>
                  <a:lnTo>
                    <a:pt x="653" y="84"/>
                  </a:lnTo>
                  <a:lnTo>
                    <a:pt x="645" y="84"/>
                  </a:lnTo>
                  <a:lnTo>
                    <a:pt x="640" y="86"/>
                  </a:lnTo>
                  <a:lnTo>
                    <a:pt x="635" y="86"/>
                  </a:lnTo>
                  <a:lnTo>
                    <a:pt x="629" y="90"/>
                  </a:lnTo>
                  <a:lnTo>
                    <a:pt x="623" y="93"/>
                  </a:lnTo>
                  <a:lnTo>
                    <a:pt x="615" y="98"/>
                  </a:lnTo>
                  <a:lnTo>
                    <a:pt x="609" y="100"/>
                  </a:lnTo>
                  <a:lnTo>
                    <a:pt x="600" y="105"/>
                  </a:lnTo>
                  <a:lnTo>
                    <a:pt x="593" y="112"/>
                  </a:lnTo>
                  <a:lnTo>
                    <a:pt x="585" y="114"/>
                  </a:lnTo>
                  <a:lnTo>
                    <a:pt x="579" y="118"/>
                  </a:lnTo>
                  <a:lnTo>
                    <a:pt x="569" y="128"/>
                  </a:lnTo>
                  <a:lnTo>
                    <a:pt x="565" y="131"/>
                  </a:lnTo>
                  <a:lnTo>
                    <a:pt x="561" y="136"/>
                  </a:lnTo>
                  <a:lnTo>
                    <a:pt x="565" y="120"/>
                  </a:lnTo>
                  <a:lnTo>
                    <a:pt x="565" y="107"/>
                  </a:lnTo>
                  <a:lnTo>
                    <a:pt x="568" y="91"/>
                  </a:lnTo>
                  <a:lnTo>
                    <a:pt x="565" y="75"/>
                  </a:lnTo>
                  <a:lnTo>
                    <a:pt x="565" y="62"/>
                  </a:lnTo>
                  <a:lnTo>
                    <a:pt x="561" y="51"/>
                  </a:lnTo>
                  <a:lnTo>
                    <a:pt x="557" y="42"/>
                  </a:lnTo>
                  <a:lnTo>
                    <a:pt x="551" y="36"/>
                  </a:lnTo>
                  <a:lnTo>
                    <a:pt x="541" y="36"/>
                  </a:lnTo>
                  <a:lnTo>
                    <a:pt x="531" y="37"/>
                  </a:lnTo>
                  <a:lnTo>
                    <a:pt x="518" y="42"/>
                  </a:lnTo>
                  <a:lnTo>
                    <a:pt x="506" y="48"/>
                  </a:lnTo>
                  <a:lnTo>
                    <a:pt x="493" y="53"/>
                  </a:lnTo>
                  <a:lnTo>
                    <a:pt x="485" y="61"/>
                  </a:lnTo>
                  <a:lnTo>
                    <a:pt x="476" y="67"/>
                  </a:lnTo>
                  <a:lnTo>
                    <a:pt x="472" y="70"/>
                  </a:lnTo>
                  <a:lnTo>
                    <a:pt x="472" y="56"/>
                  </a:lnTo>
                  <a:lnTo>
                    <a:pt x="466" y="45"/>
                  </a:lnTo>
                  <a:lnTo>
                    <a:pt x="462" y="34"/>
                  </a:lnTo>
                  <a:lnTo>
                    <a:pt x="457" y="24"/>
                  </a:lnTo>
                  <a:lnTo>
                    <a:pt x="450" y="15"/>
                  </a:lnTo>
                  <a:lnTo>
                    <a:pt x="441" y="8"/>
                  </a:lnTo>
                  <a:lnTo>
                    <a:pt x="430" y="2"/>
                  </a:lnTo>
                  <a:lnTo>
                    <a:pt x="420" y="0"/>
                  </a:lnTo>
                  <a:lnTo>
                    <a:pt x="409" y="4"/>
                  </a:lnTo>
                  <a:lnTo>
                    <a:pt x="401" y="8"/>
                  </a:lnTo>
                  <a:lnTo>
                    <a:pt x="394" y="15"/>
                  </a:lnTo>
                  <a:lnTo>
                    <a:pt x="388" y="24"/>
                  </a:lnTo>
                  <a:lnTo>
                    <a:pt x="382" y="34"/>
                  </a:lnTo>
                  <a:lnTo>
                    <a:pt x="380" y="46"/>
                  </a:lnTo>
                  <a:lnTo>
                    <a:pt x="375" y="58"/>
                  </a:lnTo>
                  <a:lnTo>
                    <a:pt x="370" y="56"/>
                  </a:lnTo>
                  <a:lnTo>
                    <a:pt x="362" y="51"/>
                  </a:lnTo>
                  <a:lnTo>
                    <a:pt x="355" y="43"/>
                  </a:lnTo>
                  <a:lnTo>
                    <a:pt x="346" y="37"/>
                  </a:lnTo>
                  <a:lnTo>
                    <a:pt x="337" y="32"/>
                  </a:lnTo>
                  <a:lnTo>
                    <a:pt x="326" y="28"/>
                  </a:lnTo>
                  <a:lnTo>
                    <a:pt x="318" y="27"/>
                  </a:lnTo>
                  <a:lnTo>
                    <a:pt x="310" y="27"/>
                  </a:lnTo>
                  <a:lnTo>
                    <a:pt x="306" y="28"/>
                  </a:lnTo>
                  <a:lnTo>
                    <a:pt x="302" y="34"/>
                  </a:lnTo>
                  <a:lnTo>
                    <a:pt x="302" y="46"/>
                  </a:lnTo>
                  <a:lnTo>
                    <a:pt x="306" y="58"/>
                  </a:lnTo>
                  <a:lnTo>
                    <a:pt x="310" y="72"/>
                  </a:lnTo>
                  <a:lnTo>
                    <a:pt x="315" y="88"/>
                  </a:lnTo>
                  <a:lnTo>
                    <a:pt x="319" y="103"/>
                  </a:lnTo>
                  <a:lnTo>
                    <a:pt x="326" y="114"/>
                  </a:lnTo>
                  <a:lnTo>
                    <a:pt x="321" y="112"/>
                  </a:lnTo>
                  <a:lnTo>
                    <a:pt x="315" y="107"/>
                  </a:lnTo>
                  <a:lnTo>
                    <a:pt x="309" y="103"/>
                  </a:lnTo>
                  <a:lnTo>
                    <a:pt x="301" y="98"/>
                  </a:lnTo>
                  <a:lnTo>
                    <a:pt x="294" y="91"/>
                  </a:lnTo>
                  <a:lnTo>
                    <a:pt x="286" y="84"/>
                  </a:lnTo>
                  <a:lnTo>
                    <a:pt x="278" y="79"/>
                  </a:lnTo>
                  <a:lnTo>
                    <a:pt x="269" y="72"/>
                  </a:lnTo>
                  <a:lnTo>
                    <a:pt x="261" y="69"/>
                  </a:lnTo>
                  <a:lnTo>
                    <a:pt x="251" y="65"/>
                  </a:lnTo>
                  <a:lnTo>
                    <a:pt x="245" y="60"/>
                  </a:lnTo>
                  <a:lnTo>
                    <a:pt x="235" y="56"/>
                  </a:lnTo>
                  <a:lnTo>
                    <a:pt x="228" y="53"/>
                  </a:lnTo>
                  <a:lnTo>
                    <a:pt x="223" y="53"/>
                  </a:lnTo>
                  <a:lnTo>
                    <a:pt x="215" y="51"/>
                  </a:lnTo>
                  <a:lnTo>
                    <a:pt x="211" y="53"/>
                  </a:lnTo>
                  <a:lnTo>
                    <a:pt x="204" y="58"/>
                  </a:lnTo>
                  <a:lnTo>
                    <a:pt x="200" y="65"/>
                  </a:lnTo>
                  <a:lnTo>
                    <a:pt x="200" y="72"/>
                  </a:lnTo>
                  <a:lnTo>
                    <a:pt x="206" y="82"/>
                  </a:lnTo>
                  <a:lnTo>
                    <a:pt x="211" y="91"/>
                  </a:lnTo>
                  <a:lnTo>
                    <a:pt x="218" y="103"/>
                  </a:lnTo>
                  <a:lnTo>
                    <a:pt x="223" y="112"/>
                  </a:lnTo>
                  <a:lnTo>
                    <a:pt x="227" y="118"/>
                  </a:lnTo>
                  <a:lnTo>
                    <a:pt x="223" y="114"/>
                  </a:lnTo>
                  <a:lnTo>
                    <a:pt x="220" y="112"/>
                  </a:lnTo>
                  <a:lnTo>
                    <a:pt x="211" y="103"/>
                  </a:lnTo>
                  <a:lnTo>
                    <a:pt x="204" y="100"/>
                  </a:lnTo>
                  <a:lnTo>
                    <a:pt x="198" y="98"/>
                  </a:lnTo>
                  <a:lnTo>
                    <a:pt x="191" y="93"/>
                  </a:lnTo>
                  <a:lnTo>
                    <a:pt x="186" y="90"/>
                  </a:lnTo>
                  <a:lnTo>
                    <a:pt x="176" y="86"/>
                  </a:lnTo>
                  <a:lnTo>
                    <a:pt x="172" y="84"/>
                  </a:lnTo>
                  <a:lnTo>
                    <a:pt x="166" y="82"/>
                  </a:lnTo>
                  <a:lnTo>
                    <a:pt x="159" y="82"/>
                  </a:lnTo>
                  <a:lnTo>
                    <a:pt x="155" y="81"/>
                  </a:lnTo>
                  <a:lnTo>
                    <a:pt x="151" y="82"/>
                  </a:lnTo>
                  <a:lnTo>
                    <a:pt x="146" y="82"/>
                  </a:lnTo>
                  <a:lnTo>
                    <a:pt x="143" y="84"/>
                  </a:lnTo>
                  <a:lnTo>
                    <a:pt x="140" y="91"/>
                  </a:lnTo>
                  <a:lnTo>
                    <a:pt x="143" y="100"/>
                  </a:lnTo>
                  <a:lnTo>
                    <a:pt x="148" y="112"/>
                  </a:lnTo>
                  <a:lnTo>
                    <a:pt x="155" y="122"/>
                  </a:lnTo>
                  <a:lnTo>
                    <a:pt x="166" y="133"/>
                  </a:lnTo>
                  <a:lnTo>
                    <a:pt x="172" y="143"/>
                  </a:lnTo>
                  <a:lnTo>
                    <a:pt x="180" y="152"/>
                  </a:lnTo>
                  <a:lnTo>
                    <a:pt x="186" y="160"/>
                  </a:lnTo>
                  <a:lnTo>
                    <a:pt x="176" y="155"/>
                  </a:lnTo>
                  <a:lnTo>
                    <a:pt x="170" y="152"/>
                  </a:lnTo>
                  <a:lnTo>
                    <a:pt x="160" y="147"/>
                  </a:lnTo>
                  <a:lnTo>
                    <a:pt x="151" y="142"/>
                  </a:lnTo>
                  <a:lnTo>
                    <a:pt x="142" y="138"/>
                  </a:lnTo>
                  <a:lnTo>
                    <a:pt x="132" y="133"/>
                  </a:lnTo>
                  <a:lnTo>
                    <a:pt x="122" y="131"/>
                  </a:lnTo>
                  <a:lnTo>
                    <a:pt x="111" y="127"/>
                  </a:lnTo>
                  <a:lnTo>
                    <a:pt x="103" y="124"/>
                  </a:lnTo>
                  <a:lnTo>
                    <a:pt x="96" y="122"/>
                  </a:lnTo>
                  <a:lnTo>
                    <a:pt x="88" y="120"/>
                  </a:lnTo>
                  <a:lnTo>
                    <a:pt x="80" y="119"/>
                  </a:lnTo>
                  <a:lnTo>
                    <a:pt x="73" y="118"/>
                  </a:lnTo>
                  <a:lnTo>
                    <a:pt x="68" y="119"/>
                  </a:lnTo>
                  <a:lnTo>
                    <a:pt x="65" y="120"/>
                  </a:lnTo>
                  <a:lnTo>
                    <a:pt x="64" y="122"/>
                  </a:lnTo>
                  <a:lnTo>
                    <a:pt x="64" y="129"/>
                  </a:lnTo>
                  <a:lnTo>
                    <a:pt x="68" y="138"/>
                  </a:lnTo>
                  <a:lnTo>
                    <a:pt x="76" y="151"/>
                  </a:lnTo>
                  <a:lnTo>
                    <a:pt x="85" y="162"/>
                  </a:lnTo>
                  <a:lnTo>
                    <a:pt x="96" y="174"/>
                  </a:lnTo>
                  <a:lnTo>
                    <a:pt x="111" y="188"/>
                  </a:lnTo>
                  <a:lnTo>
                    <a:pt x="122" y="195"/>
                  </a:lnTo>
                  <a:lnTo>
                    <a:pt x="132" y="204"/>
                  </a:lnTo>
                  <a:close/>
                </a:path>
              </a:pathLst>
            </a:custGeom>
            <a:solidFill>
              <a:srgbClr val="FFFF8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GB" sz="1349"/>
            </a:p>
          </p:txBody>
        </p:sp>
        <p:sp>
          <p:nvSpPr>
            <p:cNvPr id="59" name="Freeform 21">
              <a:extLst>
                <a:ext uri="{FF2B5EF4-FFF2-40B4-BE49-F238E27FC236}">
                  <a16:creationId xmlns:a16="http://schemas.microsoft.com/office/drawing/2014/main" id="{FBA2DF44-6910-40DF-A40F-B2632BB5B8CC}"/>
                </a:ext>
              </a:extLst>
            </p:cNvPr>
            <p:cNvSpPr>
              <a:spLocks/>
            </p:cNvSpPr>
            <p:nvPr/>
          </p:nvSpPr>
          <p:spPr bwMode="auto">
            <a:xfrm>
              <a:off x="-82377" y="5819765"/>
              <a:ext cx="275585" cy="213754"/>
            </a:xfrm>
            <a:custGeom>
              <a:avLst/>
              <a:gdLst>
                <a:gd name="T0" fmla="*/ 226 w 553"/>
                <a:gd name="T1" fmla="*/ 66 h 390"/>
                <a:gd name="T2" fmla="*/ 251 w 553"/>
                <a:gd name="T3" fmla="*/ 79 h 390"/>
                <a:gd name="T4" fmla="*/ 263 w 553"/>
                <a:gd name="T5" fmla="*/ 72 h 390"/>
                <a:gd name="T6" fmla="*/ 279 w 553"/>
                <a:gd name="T7" fmla="*/ 76 h 390"/>
                <a:gd name="T8" fmla="*/ 298 w 553"/>
                <a:gd name="T9" fmla="*/ 76 h 390"/>
                <a:gd name="T10" fmla="*/ 346 w 553"/>
                <a:gd name="T11" fmla="*/ 22 h 390"/>
                <a:gd name="T12" fmla="*/ 323 w 553"/>
                <a:gd name="T13" fmla="*/ 80 h 390"/>
                <a:gd name="T14" fmla="*/ 334 w 553"/>
                <a:gd name="T15" fmla="*/ 94 h 390"/>
                <a:gd name="T16" fmla="*/ 364 w 553"/>
                <a:gd name="T17" fmla="*/ 79 h 390"/>
                <a:gd name="T18" fmla="*/ 353 w 553"/>
                <a:gd name="T19" fmla="*/ 96 h 390"/>
                <a:gd name="T20" fmla="*/ 366 w 553"/>
                <a:gd name="T21" fmla="*/ 110 h 390"/>
                <a:gd name="T22" fmla="*/ 381 w 553"/>
                <a:gd name="T23" fmla="*/ 119 h 390"/>
                <a:gd name="T24" fmla="*/ 392 w 553"/>
                <a:gd name="T25" fmla="*/ 132 h 390"/>
                <a:gd name="T26" fmla="*/ 401 w 553"/>
                <a:gd name="T27" fmla="*/ 148 h 390"/>
                <a:gd name="T28" fmla="*/ 453 w 553"/>
                <a:gd name="T29" fmla="*/ 141 h 390"/>
                <a:gd name="T30" fmla="*/ 528 w 553"/>
                <a:gd name="T31" fmla="*/ 129 h 390"/>
                <a:gd name="T32" fmla="*/ 504 w 553"/>
                <a:gd name="T33" fmla="*/ 134 h 390"/>
                <a:gd name="T34" fmla="*/ 438 w 553"/>
                <a:gd name="T35" fmla="*/ 148 h 390"/>
                <a:gd name="T36" fmla="*/ 410 w 553"/>
                <a:gd name="T37" fmla="*/ 167 h 390"/>
                <a:gd name="T38" fmla="*/ 450 w 553"/>
                <a:gd name="T39" fmla="*/ 179 h 390"/>
                <a:gd name="T40" fmla="*/ 470 w 553"/>
                <a:gd name="T41" fmla="*/ 184 h 390"/>
                <a:gd name="T42" fmla="*/ 418 w 553"/>
                <a:gd name="T43" fmla="*/ 187 h 390"/>
                <a:gd name="T44" fmla="*/ 405 w 553"/>
                <a:gd name="T45" fmla="*/ 208 h 390"/>
                <a:gd name="T46" fmla="*/ 402 w 553"/>
                <a:gd name="T47" fmla="*/ 227 h 390"/>
                <a:gd name="T48" fmla="*/ 386 w 553"/>
                <a:gd name="T49" fmla="*/ 234 h 390"/>
                <a:gd name="T50" fmla="*/ 401 w 553"/>
                <a:gd name="T51" fmla="*/ 252 h 390"/>
                <a:gd name="T52" fmla="*/ 381 w 553"/>
                <a:gd name="T53" fmla="*/ 246 h 390"/>
                <a:gd name="T54" fmla="*/ 364 w 553"/>
                <a:gd name="T55" fmla="*/ 248 h 390"/>
                <a:gd name="T56" fmla="*/ 369 w 553"/>
                <a:gd name="T57" fmla="*/ 270 h 390"/>
                <a:gd name="T58" fmla="*/ 425 w 553"/>
                <a:gd name="T59" fmla="*/ 335 h 390"/>
                <a:gd name="T60" fmla="*/ 390 w 553"/>
                <a:gd name="T61" fmla="*/ 303 h 390"/>
                <a:gd name="T62" fmla="*/ 346 w 553"/>
                <a:gd name="T63" fmla="*/ 262 h 390"/>
                <a:gd name="T64" fmla="*/ 333 w 553"/>
                <a:gd name="T65" fmla="*/ 281 h 390"/>
                <a:gd name="T66" fmla="*/ 361 w 553"/>
                <a:gd name="T67" fmla="*/ 360 h 390"/>
                <a:gd name="T68" fmla="*/ 305 w 553"/>
                <a:gd name="T69" fmla="*/ 265 h 390"/>
                <a:gd name="T70" fmla="*/ 273 w 553"/>
                <a:gd name="T71" fmla="*/ 295 h 390"/>
                <a:gd name="T72" fmla="*/ 258 w 553"/>
                <a:gd name="T73" fmla="*/ 265 h 390"/>
                <a:gd name="T74" fmla="*/ 237 w 553"/>
                <a:gd name="T75" fmla="*/ 258 h 390"/>
                <a:gd name="T76" fmla="*/ 210 w 553"/>
                <a:gd name="T77" fmla="*/ 298 h 390"/>
                <a:gd name="T78" fmla="*/ 195 w 553"/>
                <a:gd name="T79" fmla="*/ 335 h 390"/>
                <a:gd name="T80" fmla="*/ 213 w 553"/>
                <a:gd name="T81" fmla="*/ 247 h 390"/>
                <a:gd name="T82" fmla="*/ 147 w 553"/>
                <a:gd name="T83" fmla="*/ 295 h 390"/>
                <a:gd name="T84" fmla="*/ 175 w 553"/>
                <a:gd name="T85" fmla="*/ 252 h 390"/>
                <a:gd name="T86" fmla="*/ 180 w 553"/>
                <a:gd name="T87" fmla="*/ 228 h 390"/>
                <a:gd name="T88" fmla="*/ 168 w 553"/>
                <a:gd name="T89" fmla="*/ 215 h 390"/>
                <a:gd name="T90" fmla="*/ 136 w 553"/>
                <a:gd name="T91" fmla="*/ 211 h 390"/>
                <a:gd name="T92" fmla="*/ 64 w 553"/>
                <a:gd name="T93" fmla="*/ 227 h 390"/>
                <a:gd name="T94" fmla="*/ 33 w 553"/>
                <a:gd name="T95" fmla="*/ 234 h 390"/>
                <a:gd name="T96" fmla="*/ 112 w 553"/>
                <a:gd name="T97" fmla="*/ 209 h 390"/>
                <a:gd name="T98" fmla="*/ 156 w 553"/>
                <a:gd name="T99" fmla="*/ 190 h 390"/>
                <a:gd name="T100" fmla="*/ 139 w 553"/>
                <a:gd name="T101" fmla="*/ 165 h 390"/>
                <a:gd name="T102" fmla="*/ 104 w 553"/>
                <a:gd name="T103" fmla="*/ 161 h 390"/>
                <a:gd name="T104" fmla="*/ 146 w 553"/>
                <a:gd name="T105" fmla="*/ 152 h 390"/>
                <a:gd name="T106" fmla="*/ 155 w 553"/>
                <a:gd name="T107" fmla="*/ 139 h 390"/>
                <a:gd name="T108" fmla="*/ 158 w 553"/>
                <a:gd name="T109" fmla="*/ 122 h 390"/>
                <a:gd name="T110" fmla="*/ 130 w 553"/>
                <a:gd name="T111" fmla="*/ 100 h 390"/>
                <a:gd name="T112" fmla="*/ 78 w 553"/>
                <a:gd name="T113" fmla="*/ 61 h 390"/>
                <a:gd name="T114" fmla="*/ 88 w 553"/>
                <a:gd name="T115" fmla="*/ 68 h 390"/>
                <a:gd name="T116" fmla="*/ 139 w 553"/>
                <a:gd name="T117" fmla="*/ 96 h 390"/>
                <a:gd name="T118" fmla="*/ 178 w 553"/>
                <a:gd name="T119" fmla="*/ 104 h 390"/>
                <a:gd name="T120" fmla="*/ 184 w 553"/>
                <a:gd name="T121" fmla="*/ 94 h 390"/>
                <a:gd name="T122" fmla="*/ 206 w 553"/>
                <a:gd name="T123" fmla="*/ 89 h 390"/>
                <a:gd name="T124" fmla="*/ 164 w 553"/>
                <a:gd name="T125" fmla="*/ 0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553" h="390">
                  <a:moveTo>
                    <a:pt x="164" y="0"/>
                  </a:moveTo>
                  <a:lnTo>
                    <a:pt x="178" y="17"/>
                  </a:lnTo>
                  <a:lnTo>
                    <a:pt x="194" y="33"/>
                  </a:lnTo>
                  <a:lnTo>
                    <a:pt x="206" y="47"/>
                  </a:lnTo>
                  <a:lnTo>
                    <a:pt x="214" y="58"/>
                  </a:lnTo>
                  <a:lnTo>
                    <a:pt x="226" y="66"/>
                  </a:lnTo>
                  <a:lnTo>
                    <a:pt x="235" y="74"/>
                  </a:lnTo>
                  <a:lnTo>
                    <a:pt x="241" y="79"/>
                  </a:lnTo>
                  <a:lnTo>
                    <a:pt x="245" y="80"/>
                  </a:lnTo>
                  <a:lnTo>
                    <a:pt x="249" y="80"/>
                  </a:lnTo>
                  <a:lnTo>
                    <a:pt x="249" y="79"/>
                  </a:lnTo>
                  <a:lnTo>
                    <a:pt x="251" y="79"/>
                  </a:lnTo>
                  <a:lnTo>
                    <a:pt x="255" y="77"/>
                  </a:lnTo>
                  <a:lnTo>
                    <a:pt x="258" y="76"/>
                  </a:lnTo>
                  <a:lnTo>
                    <a:pt x="258" y="75"/>
                  </a:lnTo>
                  <a:lnTo>
                    <a:pt x="259" y="72"/>
                  </a:lnTo>
                  <a:lnTo>
                    <a:pt x="259" y="70"/>
                  </a:lnTo>
                  <a:lnTo>
                    <a:pt x="263" y="72"/>
                  </a:lnTo>
                  <a:lnTo>
                    <a:pt x="265" y="75"/>
                  </a:lnTo>
                  <a:lnTo>
                    <a:pt x="269" y="76"/>
                  </a:lnTo>
                  <a:lnTo>
                    <a:pt x="270" y="77"/>
                  </a:lnTo>
                  <a:lnTo>
                    <a:pt x="275" y="79"/>
                  </a:lnTo>
                  <a:lnTo>
                    <a:pt x="278" y="77"/>
                  </a:lnTo>
                  <a:lnTo>
                    <a:pt x="279" y="76"/>
                  </a:lnTo>
                  <a:lnTo>
                    <a:pt x="283" y="72"/>
                  </a:lnTo>
                  <a:lnTo>
                    <a:pt x="283" y="79"/>
                  </a:lnTo>
                  <a:lnTo>
                    <a:pt x="286" y="80"/>
                  </a:lnTo>
                  <a:lnTo>
                    <a:pt x="291" y="80"/>
                  </a:lnTo>
                  <a:lnTo>
                    <a:pt x="291" y="79"/>
                  </a:lnTo>
                  <a:lnTo>
                    <a:pt x="298" y="76"/>
                  </a:lnTo>
                  <a:lnTo>
                    <a:pt x="303" y="72"/>
                  </a:lnTo>
                  <a:lnTo>
                    <a:pt x="311" y="66"/>
                  </a:lnTo>
                  <a:lnTo>
                    <a:pt x="319" y="58"/>
                  </a:lnTo>
                  <a:lnTo>
                    <a:pt x="329" y="47"/>
                  </a:lnTo>
                  <a:lnTo>
                    <a:pt x="338" y="36"/>
                  </a:lnTo>
                  <a:lnTo>
                    <a:pt x="346" y="22"/>
                  </a:lnTo>
                  <a:lnTo>
                    <a:pt x="341" y="33"/>
                  </a:lnTo>
                  <a:lnTo>
                    <a:pt x="335" y="44"/>
                  </a:lnTo>
                  <a:lnTo>
                    <a:pt x="331" y="57"/>
                  </a:lnTo>
                  <a:lnTo>
                    <a:pt x="329" y="66"/>
                  </a:lnTo>
                  <a:lnTo>
                    <a:pt x="326" y="75"/>
                  </a:lnTo>
                  <a:lnTo>
                    <a:pt x="323" y="80"/>
                  </a:lnTo>
                  <a:lnTo>
                    <a:pt x="321" y="85"/>
                  </a:lnTo>
                  <a:lnTo>
                    <a:pt x="321" y="87"/>
                  </a:lnTo>
                  <a:lnTo>
                    <a:pt x="323" y="87"/>
                  </a:lnTo>
                  <a:lnTo>
                    <a:pt x="326" y="89"/>
                  </a:lnTo>
                  <a:lnTo>
                    <a:pt x="330" y="90"/>
                  </a:lnTo>
                  <a:lnTo>
                    <a:pt x="334" y="94"/>
                  </a:lnTo>
                  <a:lnTo>
                    <a:pt x="335" y="94"/>
                  </a:lnTo>
                  <a:lnTo>
                    <a:pt x="338" y="93"/>
                  </a:lnTo>
                  <a:lnTo>
                    <a:pt x="344" y="89"/>
                  </a:lnTo>
                  <a:lnTo>
                    <a:pt x="349" y="85"/>
                  </a:lnTo>
                  <a:lnTo>
                    <a:pt x="356" y="82"/>
                  </a:lnTo>
                  <a:lnTo>
                    <a:pt x="364" y="79"/>
                  </a:lnTo>
                  <a:lnTo>
                    <a:pt x="373" y="74"/>
                  </a:lnTo>
                  <a:lnTo>
                    <a:pt x="381" y="70"/>
                  </a:lnTo>
                  <a:lnTo>
                    <a:pt x="370" y="76"/>
                  </a:lnTo>
                  <a:lnTo>
                    <a:pt x="358" y="89"/>
                  </a:lnTo>
                  <a:lnTo>
                    <a:pt x="354" y="94"/>
                  </a:lnTo>
                  <a:lnTo>
                    <a:pt x="353" y="96"/>
                  </a:lnTo>
                  <a:lnTo>
                    <a:pt x="353" y="100"/>
                  </a:lnTo>
                  <a:lnTo>
                    <a:pt x="354" y="100"/>
                  </a:lnTo>
                  <a:lnTo>
                    <a:pt x="356" y="101"/>
                  </a:lnTo>
                  <a:lnTo>
                    <a:pt x="358" y="103"/>
                  </a:lnTo>
                  <a:lnTo>
                    <a:pt x="364" y="108"/>
                  </a:lnTo>
                  <a:lnTo>
                    <a:pt x="366" y="110"/>
                  </a:lnTo>
                  <a:lnTo>
                    <a:pt x="370" y="112"/>
                  </a:lnTo>
                  <a:lnTo>
                    <a:pt x="373" y="113"/>
                  </a:lnTo>
                  <a:lnTo>
                    <a:pt x="373" y="115"/>
                  </a:lnTo>
                  <a:lnTo>
                    <a:pt x="374" y="115"/>
                  </a:lnTo>
                  <a:lnTo>
                    <a:pt x="378" y="118"/>
                  </a:lnTo>
                  <a:lnTo>
                    <a:pt x="381" y="119"/>
                  </a:lnTo>
                  <a:lnTo>
                    <a:pt x="382" y="122"/>
                  </a:lnTo>
                  <a:lnTo>
                    <a:pt x="385" y="122"/>
                  </a:lnTo>
                  <a:lnTo>
                    <a:pt x="386" y="124"/>
                  </a:lnTo>
                  <a:lnTo>
                    <a:pt x="390" y="127"/>
                  </a:lnTo>
                  <a:lnTo>
                    <a:pt x="390" y="129"/>
                  </a:lnTo>
                  <a:lnTo>
                    <a:pt x="392" y="132"/>
                  </a:lnTo>
                  <a:lnTo>
                    <a:pt x="393" y="134"/>
                  </a:lnTo>
                  <a:lnTo>
                    <a:pt x="393" y="137"/>
                  </a:lnTo>
                  <a:lnTo>
                    <a:pt x="396" y="137"/>
                  </a:lnTo>
                  <a:lnTo>
                    <a:pt x="397" y="141"/>
                  </a:lnTo>
                  <a:lnTo>
                    <a:pt x="401" y="142"/>
                  </a:lnTo>
                  <a:lnTo>
                    <a:pt x="401" y="148"/>
                  </a:lnTo>
                  <a:lnTo>
                    <a:pt x="410" y="148"/>
                  </a:lnTo>
                  <a:lnTo>
                    <a:pt x="418" y="146"/>
                  </a:lnTo>
                  <a:lnTo>
                    <a:pt x="425" y="144"/>
                  </a:lnTo>
                  <a:lnTo>
                    <a:pt x="434" y="144"/>
                  </a:lnTo>
                  <a:lnTo>
                    <a:pt x="445" y="142"/>
                  </a:lnTo>
                  <a:lnTo>
                    <a:pt x="453" y="141"/>
                  </a:lnTo>
                  <a:lnTo>
                    <a:pt x="468" y="139"/>
                  </a:lnTo>
                  <a:lnTo>
                    <a:pt x="478" y="137"/>
                  </a:lnTo>
                  <a:lnTo>
                    <a:pt x="491" y="134"/>
                  </a:lnTo>
                  <a:lnTo>
                    <a:pt x="504" y="134"/>
                  </a:lnTo>
                  <a:lnTo>
                    <a:pt x="516" y="132"/>
                  </a:lnTo>
                  <a:lnTo>
                    <a:pt x="528" y="129"/>
                  </a:lnTo>
                  <a:lnTo>
                    <a:pt x="541" y="129"/>
                  </a:lnTo>
                  <a:lnTo>
                    <a:pt x="553" y="127"/>
                  </a:lnTo>
                  <a:lnTo>
                    <a:pt x="541" y="129"/>
                  </a:lnTo>
                  <a:lnTo>
                    <a:pt x="528" y="129"/>
                  </a:lnTo>
                  <a:lnTo>
                    <a:pt x="517" y="132"/>
                  </a:lnTo>
                  <a:lnTo>
                    <a:pt x="504" y="134"/>
                  </a:lnTo>
                  <a:lnTo>
                    <a:pt x="492" y="134"/>
                  </a:lnTo>
                  <a:lnTo>
                    <a:pt x="478" y="137"/>
                  </a:lnTo>
                  <a:lnTo>
                    <a:pt x="469" y="141"/>
                  </a:lnTo>
                  <a:lnTo>
                    <a:pt x="456" y="142"/>
                  </a:lnTo>
                  <a:lnTo>
                    <a:pt x="446" y="144"/>
                  </a:lnTo>
                  <a:lnTo>
                    <a:pt x="438" y="148"/>
                  </a:lnTo>
                  <a:lnTo>
                    <a:pt x="430" y="151"/>
                  </a:lnTo>
                  <a:lnTo>
                    <a:pt x="422" y="153"/>
                  </a:lnTo>
                  <a:lnTo>
                    <a:pt x="416" y="156"/>
                  </a:lnTo>
                  <a:lnTo>
                    <a:pt x="413" y="158"/>
                  </a:lnTo>
                  <a:lnTo>
                    <a:pt x="410" y="162"/>
                  </a:lnTo>
                  <a:lnTo>
                    <a:pt x="410" y="167"/>
                  </a:lnTo>
                  <a:lnTo>
                    <a:pt x="413" y="172"/>
                  </a:lnTo>
                  <a:lnTo>
                    <a:pt x="416" y="174"/>
                  </a:lnTo>
                  <a:lnTo>
                    <a:pt x="422" y="175"/>
                  </a:lnTo>
                  <a:lnTo>
                    <a:pt x="428" y="176"/>
                  </a:lnTo>
                  <a:lnTo>
                    <a:pt x="436" y="179"/>
                  </a:lnTo>
                  <a:lnTo>
                    <a:pt x="450" y="179"/>
                  </a:lnTo>
                  <a:lnTo>
                    <a:pt x="458" y="180"/>
                  </a:lnTo>
                  <a:lnTo>
                    <a:pt x="469" y="181"/>
                  </a:lnTo>
                  <a:lnTo>
                    <a:pt x="495" y="181"/>
                  </a:lnTo>
                  <a:lnTo>
                    <a:pt x="503" y="184"/>
                  </a:lnTo>
                  <a:lnTo>
                    <a:pt x="516" y="184"/>
                  </a:lnTo>
                  <a:lnTo>
                    <a:pt x="470" y="184"/>
                  </a:lnTo>
                  <a:lnTo>
                    <a:pt x="462" y="185"/>
                  </a:lnTo>
                  <a:lnTo>
                    <a:pt x="446" y="185"/>
                  </a:lnTo>
                  <a:lnTo>
                    <a:pt x="438" y="186"/>
                  </a:lnTo>
                  <a:lnTo>
                    <a:pt x="428" y="186"/>
                  </a:lnTo>
                  <a:lnTo>
                    <a:pt x="422" y="187"/>
                  </a:lnTo>
                  <a:lnTo>
                    <a:pt x="418" y="187"/>
                  </a:lnTo>
                  <a:lnTo>
                    <a:pt x="413" y="189"/>
                  </a:lnTo>
                  <a:lnTo>
                    <a:pt x="410" y="194"/>
                  </a:lnTo>
                  <a:lnTo>
                    <a:pt x="410" y="203"/>
                  </a:lnTo>
                  <a:lnTo>
                    <a:pt x="406" y="204"/>
                  </a:lnTo>
                  <a:lnTo>
                    <a:pt x="406" y="205"/>
                  </a:lnTo>
                  <a:lnTo>
                    <a:pt x="405" y="208"/>
                  </a:lnTo>
                  <a:lnTo>
                    <a:pt x="405" y="210"/>
                  </a:lnTo>
                  <a:lnTo>
                    <a:pt x="401" y="215"/>
                  </a:lnTo>
                  <a:lnTo>
                    <a:pt x="398" y="217"/>
                  </a:lnTo>
                  <a:lnTo>
                    <a:pt x="398" y="220"/>
                  </a:lnTo>
                  <a:lnTo>
                    <a:pt x="401" y="224"/>
                  </a:lnTo>
                  <a:lnTo>
                    <a:pt x="402" y="227"/>
                  </a:lnTo>
                  <a:lnTo>
                    <a:pt x="410" y="229"/>
                  </a:lnTo>
                  <a:lnTo>
                    <a:pt x="396" y="229"/>
                  </a:lnTo>
                  <a:lnTo>
                    <a:pt x="393" y="232"/>
                  </a:lnTo>
                  <a:lnTo>
                    <a:pt x="390" y="232"/>
                  </a:lnTo>
                  <a:lnTo>
                    <a:pt x="390" y="232"/>
                  </a:lnTo>
                  <a:lnTo>
                    <a:pt x="386" y="234"/>
                  </a:lnTo>
                  <a:lnTo>
                    <a:pt x="390" y="234"/>
                  </a:lnTo>
                  <a:lnTo>
                    <a:pt x="390" y="237"/>
                  </a:lnTo>
                  <a:lnTo>
                    <a:pt x="393" y="241"/>
                  </a:lnTo>
                  <a:lnTo>
                    <a:pt x="396" y="246"/>
                  </a:lnTo>
                  <a:lnTo>
                    <a:pt x="398" y="248"/>
                  </a:lnTo>
                  <a:lnTo>
                    <a:pt x="401" y="252"/>
                  </a:lnTo>
                  <a:lnTo>
                    <a:pt x="405" y="257"/>
                  </a:lnTo>
                  <a:lnTo>
                    <a:pt x="401" y="253"/>
                  </a:lnTo>
                  <a:lnTo>
                    <a:pt x="396" y="251"/>
                  </a:lnTo>
                  <a:lnTo>
                    <a:pt x="390" y="248"/>
                  </a:lnTo>
                  <a:lnTo>
                    <a:pt x="385" y="247"/>
                  </a:lnTo>
                  <a:lnTo>
                    <a:pt x="381" y="246"/>
                  </a:lnTo>
                  <a:lnTo>
                    <a:pt x="373" y="246"/>
                  </a:lnTo>
                  <a:lnTo>
                    <a:pt x="370" y="246"/>
                  </a:lnTo>
                  <a:lnTo>
                    <a:pt x="366" y="246"/>
                  </a:lnTo>
                  <a:lnTo>
                    <a:pt x="366" y="247"/>
                  </a:lnTo>
                  <a:lnTo>
                    <a:pt x="364" y="247"/>
                  </a:lnTo>
                  <a:lnTo>
                    <a:pt x="364" y="248"/>
                  </a:lnTo>
                  <a:lnTo>
                    <a:pt x="360" y="251"/>
                  </a:lnTo>
                  <a:lnTo>
                    <a:pt x="360" y="253"/>
                  </a:lnTo>
                  <a:lnTo>
                    <a:pt x="361" y="257"/>
                  </a:lnTo>
                  <a:lnTo>
                    <a:pt x="364" y="262"/>
                  </a:lnTo>
                  <a:lnTo>
                    <a:pt x="364" y="265"/>
                  </a:lnTo>
                  <a:lnTo>
                    <a:pt x="369" y="270"/>
                  </a:lnTo>
                  <a:lnTo>
                    <a:pt x="374" y="276"/>
                  </a:lnTo>
                  <a:lnTo>
                    <a:pt x="381" y="285"/>
                  </a:lnTo>
                  <a:lnTo>
                    <a:pt x="390" y="295"/>
                  </a:lnTo>
                  <a:lnTo>
                    <a:pt x="398" y="305"/>
                  </a:lnTo>
                  <a:lnTo>
                    <a:pt x="410" y="320"/>
                  </a:lnTo>
                  <a:lnTo>
                    <a:pt x="425" y="335"/>
                  </a:lnTo>
                  <a:lnTo>
                    <a:pt x="441" y="352"/>
                  </a:lnTo>
                  <a:lnTo>
                    <a:pt x="433" y="344"/>
                  </a:lnTo>
                  <a:lnTo>
                    <a:pt x="425" y="335"/>
                  </a:lnTo>
                  <a:lnTo>
                    <a:pt x="406" y="319"/>
                  </a:lnTo>
                  <a:lnTo>
                    <a:pt x="398" y="309"/>
                  </a:lnTo>
                  <a:lnTo>
                    <a:pt x="390" y="303"/>
                  </a:lnTo>
                  <a:lnTo>
                    <a:pt x="374" y="287"/>
                  </a:lnTo>
                  <a:lnTo>
                    <a:pt x="369" y="281"/>
                  </a:lnTo>
                  <a:lnTo>
                    <a:pt x="361" y="276"/>
                  </a:lnTo>
                  <a:lnTo>
                    <a:pt x="356" y="270"/>
                  </a:lnTo>
                  <a:lnTo>
                    <a:pt x="350" y="267"/>
                  </a:lnTo>
                  <a:lnTo>
                    <a:pt x="346" y="262"/>
                  </a:lnTo>
                  <a:lnTo>
                    <a:pt x="341" y="262"/>
                  </a:lnTo>
                  <a:lnTo>
                    <a:pt x="338" y="260"/>
                  </a:lnTo>
                  <a:lnTo>
                    <a:pt x="335" y="260"/>
                  </a:lnTo>
                  <a:lnTo>
                    <a:pt x="333" y="265"/>
                  </a:lnTo>
                  <a:lnTo>
                    <a:pt x="331" y="270"/>
                  </a:lnTo>
                  <a:lnTo>
                    <a:pt x="333" y="281"/>
                  </a:lnTo>
                  <a:lnTo>
                    <a:pt x="338" y="296"/>
                  </a:lnTo>
                  <a:lnTo>
                    <a:pt x="344" y="314"/>
                  </a:lnTo>
                  <a:lnTo>
                    <a:pt x="352" y="335"/>
                  </a:lnTo>
                  <a:lnTo>
                    <a:pt x="361" y="361"/>
                  </a:lnTo>
                  <a:lnTo>
                    <a:pt x="374" y="390"/>
                  </a:lnTo>
                  <a:lnTo>
                    <a:pt x="361" y="360"/>
                  </a:lnTo>
                  <a:lnTo>
                    <a:pt x="350" y="335"/>
                  </a:lnTo>
                  <a:lnTo>
                    <a:pt x="338" y="314"/>
                  </a:lnTo>
                  <a:lnTo>
                    <a:pt x="329" y="295"/>
                  </a:lnTo>
                  <a:lnTo>
                    <a:pt x="319" y="284"/>
                  </a:lnTo>
                  <a:lnTo>
                    <a:pt x="314" y="273"/>
                  </a:lnTo>
                  <a:lnTo>
                    <a:pt x="305" y="265"/>
                  </a:lnTo>
                  <a:lnTo>
                    <a:pt x="283" y="265"/>
                  </a:lnTo>
                  <a:lnTo>
                    <a:pt x="278" y="267"/>
                  </a:lnTo>
                  <a:lnTo>
                    <a:pt x="275" y="276"/>
                  </a:lnTo>
                  <a:lnTo>
                    <a:pt x="275" y="287"/>
                  </a:lnTo>
                  <a:lnTo>
                    <a:pt x="275" y="303"/>
                  </a:lnTo>
                  <a:lnTo>
                    <a:pt x="273" y="295"/>
                  </a:lnTo>
                  <a:lnTo>
                    <a:pt x="270" y="287"/>
                  </a:lnTo>
                  <a:lnTo>
                    <a:pt x="269" y="281"/>
                  </a:lnTo>
                  <a:lnTo>
                    <a:pt x="266" y="276"/>
                  </a:lnTo>
                  <a:lnTo>
                    <a:pt x="263" y="270"/>
                  </a:lnTo>
                  <a:lnTo>
                    <a:pt x="259" y="267"/>
                  </a:lnTo>
                  <a:lnTo>
                    <a:pt x="258" y="265"/>
                  </a:lnTo>
                  <a:lnTo>
                    <a:pt x="257" y="262"/>
                  </a:lnTo>
                  <a:lnTo>
                    <a:pt x="251" y="262"/>
                  </a:lnTo>
                  <a:lnTo>
                    <a:pt x="249" y="262"/>
                  </a:lnTo>
                  <a:lnTo>
                    <a:pt x="243" y="262"/>
                  </a:lnTo>
                  <a:lnTo>
                    <a:pt x="241" y="260"/>
                  </a:lnTo>
                  <a:lnTo>
                    <a:pt x="237" y="258"/>
                  </a:lnTo>
                  <a:lnTo>
                    <a:pt x="235" y="257"/>
                  </a:lnTo>
                  <a:lnTo>
                    <a:pt x="231" y="253"/>
                  </a:lnTo>
                  <a:lnTo>
                    <a:pt x="227" y="258"/>
                  </a:lnTo>
                  <a:lnTo>
                    <a:pt x="223" y="267"/>
                  </a:lnTo>
                  <a:lnTo>
                    <a:pt x="215" y="281"/>
                  </a:lnTo>
                  <a:lnTo>
                    <a:pt x="210" y="298"/>
                  </a:lnTo>
                  <a:lnTo>
                    <a:pt x="203" y="316"/>
                  </a:lnTo>
                  <a:lnTo>
                    <a:pt x="197" y="333"/>
                  </a:lnTo>
                  <a:lnTo>
                    <a:pt x="191" y="352"/>
                  </a:lnTo>
                  <a:lnTo>
                    <a:pt x="187" y="366"/>
                  </a:lnTo>
                  <a:lnTo>
                    <a:pt x="191" y="352"/>
                  </a:lnTo>
                  <a:lnTo>
                    <a:pt x="195" y="335"/>
                  </a:lnTo>
                  <a:lnTo>
                    <a:pt x="203" y="316"/>
                  </a:lnTo>
                  <a:lnTo>
                    <a:pt x="209" y="295"/>
                  </a:lnTo>
                  <a:lnTo>
                    <a:pt x="213" y="279"/>
                  </a:lnTo>
                  <a:lnTo>
                    <a:pt x="214" y="265"/>
                  </a:lnTo>
                  <a:lnTo>
                    <a:pt x="214" y="252"/>
                  </a:lnTo>
                  <a:lnTo>
                    <a:pt x="213" y="247"/>
                  </a:lnTo>
                  <a:lnTo>
                    <a:pt x="206" y="247"/>
                  </a:lnTo>
                  <a:lnTo>
                    <a:pt x="199" y="251"/>
                  </a:lnTo>
                  <a:lnTo>
                    <a:pt x="188" y="257"/>
                  </a:lnTo>
                  <a:lnTo>
                    <a:pt x="178" y="265"/>
                  </a:lnTo>
                  <a:lnTo>
                    <a:pt x="168" y="276"/>
                  </a:lnTo>
                  <a:lnTo>
                    <a:pt x="147" y="295"/>
                  </a:lnTo>
                  <a:lnTo>
                    <a:pt x="139" y="309"/>
                  </a:lnTo>
                  <a:lnTo>
                    <a:pt x="144" y="300"/>
                  </a:lnTo>
                  <a:lnTo>
                    <a:pt x="151" y="291"/>
                  </a:lnTo>
                  <a:lnTo>
                    <a:pt x="159" y="279"/>
                  </a:lnTo>
                  <a:lnTo>
                    <a:pt x="168" y="265"/>
                  </a:lnTo>
                  <a:lnTo>
                    <a:pt x="175" y="252"/>
                  </a:lnTo>
                  <a:lnTo>
                    <a:pt x="183" y="243"/>
                  </a:lnTo>
                  <a:lnTo>
                    <a:pt x="187" y="237"/>
                  </a:lnTo>
                  <a:lnTo>
                    <a:pt x="188" y="234"/>
                  </a:lnTo>
                  <a:lnTo>
                    <a:pt x="187" y="232"/>
                  </a:lnTo>
                  <a:lnTo>
                    <a:pt x="183" y="229"/>
                  </a:lnTo>
                  <a:lnTo>
                    <a:pt x="180" y="228"/>
                  </a:lnTo>
                  <a:lnTo>
                    <a:pt x="180" y="227"/>
                  </a:lnTo>
                  <a:lnTo>
                    <a:pt x="178" y="227"/>
                  </a:lnTo>
                  <a:lnTo>
                    <a:pt x="172" y="224"/>
                  </a:lnTo>
                  <a:lnTo>
                    <a:pt x="171" y="222"/>
                  </a:lnTo>
                  <a:lnTo>
                    <a:pt x="171" y="219"/>
                  </a:lnTo>
                  <a:lnTo>
                    <a:pt x="168" y="215"/>
                  </a:lnTo>
                  <a:lnTo>
                    <a:pt x="166" y="213"/>
                  </a:lnTo>
                  <a:lnTo>
                    <a:pt x="166" y="211"/>
                  </a:lnTo>
                  <a:lnTo>
                    <a:pt x="163" y="209"/>
                  </a:lnTo>
                  <a:lnTo>
                    <a:pt x="151" y="209"/>
                  </a:lnTo>
                  <a:lnTo>
                    <a:pt x="144" y="210"/>
                  </a:lnTo>
                  <a:lnTo>
                    <a:pt x="136" y="211"/>
                  </a:lnTo>
                  <a:lnTo>
                    <a:pt x="127" y="213"/>
                  </a:lnTo>
                  <a:lnTo>
                    <a:pt x="116" y="215"/>
                  </a:lnTo>
                  <a:lnTo>
                    <a:pt x="107" y="217"/>
                  </a:lnTo>
                  <a:lnTo>
                    <a:pt x="94" y="220"/>
                  </a:lnTo>
                  <a:lnTo>
                    <a:pt x="79" y="224"/>
                  </a:lnTo>
                  <a:lnTo>
                    <a:pt x="64" y="227"/>
                  </a:lnTo>
                  <a:lnTo>
                    <a:pt x="51" y="229"/>
                  </a:lnTo>
                  <a:lnTo>
                    <a:pt x="36" y="234"/>
                  </a:lnTo>
                  <a:lnTo>
                    <a:pt x="19" y="241"/>
                  </a:lnTo>
                  <a:lnTo>
                    <a:pt x="0" y="246"/>
                  </a:lnTo>
                  <a:lnTo>
                    <a:pt x="17" y="241"/>
                  </a:lnTo>
                  <a:lnTo>
                    <a:pt x="33" y="234"/>
                  </a:lnTo>
                  <a:lnTo>
                    <a:pt x="48" y="229"/>
                  </a:lnTo>
                  <a:lnTo>
                    <a:pt x="63" y="227"/>
                  </a:lnTo>
                  <a:lnTo>
                    <a:pt x="78" y="222"/>
                  </a:lnTo>
                  <a:lnTo>
                    <a:pt x="88" y="217"/>
                  </a:lnTo>
                  <a:lnTo>
                    <a:pt x="100" y="213"/>
                  </a:lnTo>
                  <a:lnTo>
                    <a:pt x="112" y="209"/>
                  </a:lnTo>
                  <a:lnTo>
                    <a:pt x="122" y="205"/>
                  </a:lnTo>
                  <a:lnTo>
                    <a:pt x="130" y="203"/>
                  </a:lnTo>
                  <a:lnTo>
                    <a:pt x="136" y="200"/>
                  </a:lnTo>
                  <a:lnTo>
                    <a:pt x="144" y="196"/>
                  </a:lnTo>
                  <a:lnTo>
                    <a:pt x="150" y="196"/>
                  </a:lnTo>
                  <a:lnTo>
                    <a:pt x="156" y="190"/>
                  </a:lnTo>
                  <a:lnTo>
                    <a:pt x="155" y="187"/>
                  </a:lnTo>
                  <a:lnTo>
                    <a:pt x="155" y="184"/>
                  </a:lnTo>
                  <a:lnTo>
                    <a:pt x="152" y="181"/>
                  </a:lnTo>
                  <a:lnTo>
                    <a:pt x="151" y="181"/>
                  </a:lnTo>
                  <a:lnTo>
                    <a:pt x="150" y="175"/>
                  </a:lnTo>
                  <a:lnTo>
                    <a:pt x="139" y="165"/>
                  </a:lnTo>
                  <a:lnTo>
                    <a:pt x="132" y="163"/>
                  </a:lnTo>
                  <a:lnTo>
                    <a:pt x="123" y="162"/>
                  </a:lnTo>
                  <a:lnTo>
                    <a:pt x="114" y="161"/>
                  </a:lnTo>
                  <a:lnTo>
                    <a:pt x="88" y="161"/>
                  </a:lnTo>
                  <a:lnTo>
                    <a:pt x="96" y="161"/>
                  </a:lnTo>
                  <a:lnTo>
                    <a:pt x="104" y="161"/>
                  </a:lnTo>
                  <a:lnTo>
                    <a:pt x="115" y="158"/>
                  </a:lnTo>
                  <a:lnTo>
                    <a:pt x="123" y="156"/>
                  </a:lnTo>
                  <a:lnTo>
                    <a:pt x="132" y="156"/>
                  </a:lnTo>
                  <a:lnTo>
                    <a:pt x="139" y="156"/>
                  </a:lnTo>
                  <a:lnTo>
                    <a:pt x="144" y="153"/>
                  </a:lnTo>
                  <a:lnTo>
                    <a:pt x="146" y="152"/>
                  </a:lnTo>
                  <a:lnTo>
                    <a:pt x="147" y="148"/>
                  </a:lnTo>
                  <a:lnTo>
                    <a:pt x="147" y="146"/>
                  </a:lnTo>
                  <a:lnTo>
                    <a:pt x="148" y="144"/>
                  </a:lnTo>
                  <a:lnTo>
                    <a:pt x="147" y="142"/>
                  </a:lnTo>
                  <a:lnTo>
                    <a:pt x="151" y="141"/>
                  </a:lnTo>
                  <a:lnTo>
                    <a:pt x="155" y="139"/>
                  </a:lnTo>
                  <a:lnTo>
                    <a:pt x="156" y="137"/>
                  </a:lnTo>
                  <a:lnTo>
                    <a:pt x="156" y="137"/>
                  </a:lnTo>
                  <a:lnTo>
                    <a:pt x="158" y="134"/>
                  </a:lnTo>
                  <a:lnTo>
                    <a:pt x="159" y="132"/>
                  </a:lnTo>
                  <a:lnTo>
                    <a:pt x="159" y="124"/>
                  </a:lnTo>
                  <a:lnTo>
                    <a:pt x="158" y="122"/>
                  </a:lnTo>
                  <a:lnTo>
                    <a:pt x="155" y="120"/>
                  </a:lnTo>
                  <a:lnTo>
                    <a:pt x="151" y="118"/>
                  </a:lnTo>
                  <a:lnTo>
                    <a:pt x="147" y="115"/>
                  </a:lnTo>
                  <a:lnTo>
                    <a:pt x="143" y="112"/>
                  </a:lnTo>
                  <a:lnTo>
                    <a:pt x="136" y="106"/>
                  </a:lnTo>
                  <a:lnTo>
                    <a:pt x="130" y="100"/>
                  </a:lnTo>
                  <a:lnTo>
                    <a:pt x="123" y="94"/>
                  </a:lnTo>
                  <a:lnTo>
                    <a:pt x="115" y="89"/>
                  </a:lnTo>
                  <a:lnTo>
                    <a:pt x="107" y="82"/>
                  </a:lnTo>
                  <a:lnTo>
                    <a:pt x="98" y="75"/>
                  </a:lnTo>
                  <a:lnTo>
                    <a:pt x="88" y="68"/>
                  </a:lnTo>
                  <a:lnTo>
                    <a:pt x="78" y="61"/>
                  </a:lnTo>
                  <a:lnTo>
                    <a:pt x="68" y="53"/>
                  </a:lnTo>
                  <a:lnTo>
                    <a:pt x="55" y="44"/>
                  </a:lnTo>
                  <a:lnTo>
                    <a:pt x="63" y="50"/>
                  </a:lnTo>
                  <a:lnTo>
                    <a:pt x="72" y="55"/>
                  </a:lnTo>
                  <a:lnTo>
                    <a:pt x="82" y="63"/>
                  </a:lnTo>
                  <a:lnTo>
                    <a:pt x="88" y="68"/>
                  </a:lnTo>
                  <a:lnTo>
                    <a:pt x="99" y="74"/>
                  </a:lnTo>
                  <a:lnTo>
                    <a:pt x="107" y="79"/>
                  </a:lnTo>
                  <a:lnTo>
                    <a:pt x="115" y="82"/>
                  </a:lnTo>
                  <a:lnTo>
                    <a:pt x="126" y="89"/>
                  </a:lnTo>
                  <a:lnTo>
                    <a:pt x="132" y="94"/>
                  </a:lnTo>
                  <a:lnTo>
                    <a:pt x="139" y="96"/>
                  </a:lnTo>
                  <a:lnTo>
                    <a:pt x="147" y="100"/>
                  </a:lnTo>
                  <a:lnTo>
                    <a:pt x="152" y="103"/>
                  </a:lnTo>
                  <a:lnTo>
                    <a:pt x="159" y="105"/>
                  </a:lnTo>
                  <a:lnTo>
                    <a:pt x="163" y="106"/>
                  </a:lnTo>
                  <a:lnTo>
                    <a:pt x="171" y="106"/>
                  </a:lnTo>
                  <a:lnTo>
                    <a:pt x="178" y="104"/>
                  </a:lnTo>
                  <a:lnTo>
                    <a:pt x="178" y="100"/>
                  </a:lnTo>
                  <a:lnTo>
                    <a:pt x="178" y="94"/>
                  </a:lnTo>
                  <a:lnTo>
                    <a:pt x="175" y="90"/>
                  </a:lnTo>
                  <a:lnTo>
                    <a:pt x="178" y="93"/>
                  </a:lnTo>
                  <a:lnTo>
                    <a:pt x="182" y="94"/>
                  </a:lnTo>
                  <a:lnTo>
                    <a:pt x="184" y="94"/>
                  </a:lnTo>
                  <a:lnTo>
                    <a:pt x="187" y="96"/>
                  </a:lnTo>
                  <a:lnTo>
                    <a:pt x="193" y="96"/>
                  </a:lnTo>
                  <a:lnTo>
                    <a:pt x="199" y="96"/>
                  </a:lnTo>
                  <a:lnTo>
                    <a:pt x="201" y="96"/>
                  </a:lnTo>
                  <a:lnTo>
                    <a:pt x="205" y="94"/>
                  </a:lnTo>
                  <a:lnTo>
                    <a:pt x="206" y="89"/>
                  </a:lnTo>
                  <a:lnTo>
                    <a:pt x="206" y="82"/>
                  </a:lnTo>
                  <a:lnTo>
                    <a:pt x="203" y="74"/>
                  </a:lnTo>
                  <a:lnTo>
                    <a:pt x="199" y="62"/>
                  </a:lnTo>
                  <a:lnTo>
                    <a:pt x="191" y="47"/>
                  </a:lnTo>
                  <a:lnTo>
                    <a:pt x="178" y="25"/>
                  </a:lnTo>
                  <a:lnTo>
                    <a:pt x="164" y="0"/>
                  </a:lnTo>
                  <a:close/>
                </a:path>
              </a:pathLst>
            </a:custGeom>
            <a:solidFill>
              <a:srgbClr val="FF8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GB" sz="1349"/>
            </a:p>
          </p:txBody>
        </p:sp>
      </p:grpSp>
      <p:sp>
        <p:nvSpPr>
          <p:cNvPr id="74" name="Freeform 19">
            <a:extLst>
              <a:ext uri="{FF2B5EF4-FFF2-40B4-BE49-F238E27FC236}">
                <a16:creationId xmlns:a16="http://schemas.microsoft.com/office/drawing/2014/main" id="{70AEF7BD-034A-4A2F-A1A1-4B4CD9D307A1}"/>
              </a:ext>
            </a:extLst>
          </p:cNvPr>
          <p:cNvSpPr>
            <a:spLocks/>
          </p:cNvSpPr>
          <p:nvPr/>
        </p:nvSpPr>
        <p:spPr bwMode="auto">
          <a:xfrm>
            <a:off x="3894960" y="8618588"/>
            <a:ext cx="456812" cy="374891"/>
          </a:xfrm>
          <a:custGeom>
            <a:avLst/>
            <a:gdLst>
              <a:gd name="T0" fmla="*/ 69 w 915"/>
              <a:gd name="T1" fmla="*/ 216 h 683"/>
              <a:gd name="T2" fmla="*/ 113 w 915"/>
              <a:gd name="T3" fmla="*/ 260 h 683"/>
              <a:gd name="T4" fmla="*/ 45 w 915"/>
              <a:gd name="T5" fmla="*/ 270 h 683"/>
              <a:gd name="T6" fmla="*/ 0 w 915"/>
              <a:gd name="T7" fmla="*/ 295 h 683"/>
              <a:gd name="T8" fmla="*/ 67 w 915"/>
              <a:gd name="T9" fmla="*/ 333 h 683"/>
              <a:gd name="T10" fmla="*/ 119 w 915"/>
              <a:gd name="T11" fmla="*/ 356 h 683"/>
              <a:gd name="T12" fmla="*/ 49 w 915"/>
              <a:gd name="T13" fmla="*/ 391 h 683"/>
              <a:gd name="T14" fmla="*/ 32 w 915"/>
              <a:gd name="T15" fmla="*/ 428 h 683"/>
              <a:gd name="T16" fmla="*/ 113 w 915"/>
              <a:gd name="T17" fmla="*/ 447 h 683"/>
              <a:gd name="T18" fmla="*/ 154 w 915"/>
              <a:gd name="T19" fmla="*/ 459 h 683"/>
              <a:gd name="T20" fmla="*/ 96 w 915"/>
              <a:gd name="T21" fmla="*/ 521 h 683"/>
              <a:gd name="T22" fmla="*/ 174 w 915"/>
              <a:gd name="T23" fmla="*/ 534 h 683"/>
              <a:gd name="T24" fmla="*/ 239 w 915"/>
              <a:gd name="T25" fmla="*/ 523 h 683"/>
              <a:gd name="T26" fmla="*/ 230 w 915"/>
              <a:gd name="T27" fmla="*/ 579 h 683"/>
              <a:gd name="T28" fmla="*/ 307 w 915"/>
              <a:gd name="T29" fmla="*/ 562 h 683"/>
              <a:gd name="T30" fmla="*/ 313 w 915"/>
              <a:gd name="T31" fmla="*/ 647 h 683"/>
              <a:gd name="T32" fmla="*/ 358 w 915"/>
              <a:gd name="T33" fmla="*/ 645 h 683"/>
              <a:gd name="T34" fmla="*/ 401 w 915"/>
              <a:gd name="T35" fmla="*/ 628 h 683"/>
              <a:gd name="T36" fmla="*/ 458 w 915"/>
              <a:gd name="T37" fmla="*/ 679 h 683"/>
              <a:gd name="T38" fmla="*/ 518 w 915"/>
              <a:gd name="T39" fmla="*/ 632 h 683"/>
              <a:gd name="T40" fmla="*/ 558 w 915"/>
              <a:gd name="T41" fmla="*/ 670 h 683"/>
              <a:gd name="T42" fmla="*/ 605 w 915"/>
              <a:gd name="T43" fmla="*/ 680 h 683"/>
              <a:gd name="T44" fmla="*/ 636 w 915"/>
              <a:gd name="T45" fmla="*/ 629 h 683"/>
              <a:gd name="T46" fmla="*/ 711 w 915"/>
              <a:gd name="T47" fmla="*/ 662 h 683"/>
              <a:gd name="T48" fmla="*/ 722 w 915"/>
              <a:gd name="T49" fmla="*/ 586 h 683"/>
              <a:gd name="T50" fmla="*/ 775 w 915"/>
              <a:gd name="T51" fmla="*/ 610 h 683"/>
              <a:gd name="T52" fmla="*/ 803 w 915"/>
              <a:gd name="T53" fmla="*/ 603 h 683"/>
              <a:gd name="T54" fmla="*/ 786 w 915"/>
              <a:gd name="T55" fmla="*/ 527 h 683"/>
              <a:gd name="T56" fmla="*/ 844 w 915"/>
              <a:gd name="T57" fmla="*/ 532 h 683"/>
              <a:gd name="T58" fmla="*/ 873 w 915"/>
              <a:gd name="T59" fmla="*/ 515 h 683"/>
              <a:gd name="T60" fmla="*/ 865 w 915"/>
              <a:gd name="T61" fmla="*/ 480 h 683"/>
              <a:gd name="T62" fmla="*/ 901 w 915"/>
              <a:gd name="T63" fmla="*/ 459 h 683"/>
              <a:gd name="T64" fmla="*/ 883 w 915"/>
              <a:gd name="T65" fmla="*/ 419 h 683"/>
              <a:gd name="T66" fmla="*/ 910 w 915"/>
              <a:gd name="T67" fmla="*/ 385 h 683"/>
              <a:gd name="T68" fmla="*/ 883 w 915"/>
              <a:gd name="T69" fmla="*/ 355 h 683"/>
              <a:gd name="T70" fmla="*/ 894 w 915"/>
              <a:gd name="T71" fmla="*/ 313 h 683"/>
              <a:gd name="T72" fmla="*/ 863 w 915"/>
              <a:gd name="T73" fmla="*/ 283 h 683"/>
              <a:gd name="T74" fmla="*/ 861 w 915"/>
              <a:gd name="T75" fmla="*/ 242 h 683"/>
              <a:gd name="T76" fmla="*/ 798 w 915"/>
              <a:gd name="T77" fmla="*/ 233 h 683"/>
              <a:gd name="T78" fmla="*/ 834 w 915"/>
              <a:gd name="T79" fmla="*/ 175 h 683"/>
              <a:gd name="T80" fmla="*/ 803 w 915"/>
              <a:gd name="T81" fmla="*/ 147 h 683"/>
              <a:gd name="T82" fmla="*/ 727 w 915"/>
              <a:gd name="T83" fmla="*/ 161 h 683"/>
              <a:gd name="T84" fmla="*/ 726 w 915"/>
              <a:gd name="T85" fmla="*/ 95 h 683"/>
              <a:gd name="T86" fmla="*/ 677 w 915"/>
              <a:gd name="T87" fmla="*/ 95 h 683"/>
              <a:gd name="T88" fmla="*/ 631 w 915"/>
              <a:gd name="T89" fmla="*/ 121 h 683"/>
              <a:gd name="T90" fmla="*/ 608 w 915"/>
              <a:gd name="T91" fmla="*/ 41 h 683"/>
              <a:gd name="T92" fmla="*/ 532 w 915"/>
              <a:gd name="T93" fmla="*/ 61 h 683"/>
              <a:gd name="T94" fmla="*/ 477 w 915"/>
              <a:gd name="T95" fmla="*/ 2 h 683"/>
              <a:gd name="T96" fmla="*/ 417 w 915"/>
              <a:gd name="T97" fmla="*/ 46 h 683"/>
              <a:gd name="T98" fmla="*/ 349 w 915"/>
              <a:gd name="T99" fmla="*/ 27 h 683"/>
              <a:gd name="T100" fmla="*/ 338 w 915"/>
              <a:gd name="T101" fmla="*/ 98 h 683"/>
              <a:gd name="T102" fmla="*/ 268 w 915"/>
              <a:gd name="T103" fmla="*/ 55 h 683"/>
              <a:gd name="T104" fmla="*/ 227 w 915"/>
              <a:gd name="T105" fmla="*/ 65 h 683"/>
              <a:gd name="T106" fmla="*/ 199 w 915"/>
              <a:gd name="T107" fmla="*/ 88 h 683"/>
              <a:gd name="T108" fmla="*/ 167 w 915"/>
              <a:gd name="T109" fmla="*/ 123 h 683"/>
              <a:gd name="T110" fmla="*/ 144 w 915"/>
              <a:gd name="T111" fmla="*/ 132 h 683"/>
              <a:gd name="T112" fmla="*/ 81 w 915"/>
              <a:gd name="T113" fmla="*/ 131 h 683"/>
              <a:gd name="T114" fmla="*/ 136 w 915"/>
              <a:gd name="T115" fmla="*/ 211 h 6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915" h="683">
                <a:moveTo>
                  <a:pt x="136" y="211"/>
                </a:moveTo>
                <a:lnTo>
                  <a:pt x="128" y="208"/>
                </a:lnTo>
                <a:lnTo>
                  <a:pt x="117" y="205"/>
                </a:lnTo>
                <a:lnTo>
                  <a:pt x="105" y="205"/>
                </a:lnTo>
                <a:lnTo>
                  <a:pt x="93" y="208"/>
                </a:lnTo>
                <a:lnTo>
                  <a:pt x="84" y="211"/>
                </a:lnTo>
                <a:lnTo>
                  <a:pt x="77" y="212"/>
                </a:lnTo>
                <a:lnTo>
                  <a:pt x="69" y="216"/>
                </a:lnTo>
                <a:lnTo>
                  <a:pt x="68" y="218"/>
                </a:lnTo>
                <a:lnTo>
                  <a:pt x="68" y="223"/>
                </a:lnTo>
                <a:lnTo>
                  <a:pt x="72" y="230"/>
                </a:lnTo>
                <a:lnTo>
                  <a:pt x="81" y="235"/>
                </a:lnTo>
                <a:lnTo>
                  <a:pt x="91" y="243"/>
                </a:lnTo>
                <a:lnTo>
                  <a:pt x="96" y="250"/>
                </a:lnTo>
                <a:lnTo>
                  <a:pt x="105" y="256"/>
                </a:lnTo>
                <a:lnTo>
                  <a:pt x="113" y="260"/>
                </a:lnTo>
                <a:lnTo>
                  <a:pt x="119" y="262"/>
                </a:lnTo>
                <a:lnTo>
                  <a:pt x="104" y="262"/>
                </a:lnTo>
                <a:lnTo>
                  <a:pt x="93" y="265"/>
                </a:lnTo>
                <a:lnTo>
                  <a:pt x="84" y="265"/>
                </a:lnTo>
                <a:lnTo>
                  <a:pt x="75" y="265"/>
                </a:lnTo>
                <a:lnTo>
                  <a:pt x="64" y="267"/>
                </a:lnTo>
                <a:lnTo>
                  <a:pt x="52" y="269"/>
                </a:lnTo>
                <a:lnTo>
                  <a:pt x="45" y="270"/>
                </a:lnTo>
                <a:lnTo>
                  <a:pt x="37" y="274"/>
                </a:lnTo>
                <a:lnTo>
                  <a:pt x="28" y="274"/>
                </a:lnTo>
                <a:lnTo>
                  <a:pt x="19" y="276"/>
                </a:lnTo>
                <a:lnTo>
                  <a:pt x="12" y="280"/>
                </a:lnTo>
                <a:lnTo>
                  <a:pt x="8" y="283"/>
                </a:lnTo>
                <a:lnTo>
                  <a:pt x="4" y="285"/>
                </a:lnTo>
                <a:lnTo>
                  <a:pt x="0" y="288"/>
                </a:lnTo>
                <a:lnTo>
                  <a:pt x="0" y="295"/>
                </a:lnTo>
                <a:lnTo>
                  <a:pt x="4" y="300"/>
                </a:lnTo>
                <a:lnTo>
                  <a:pt x="9" y="304"/>
                </a:lnTo>
                <a:lnTo>
                  <a:pt x="17" y="309"/>
                </a:lnTo>
                <a:lnTo>
                  <a:pt x="24" y="314"/>
                </a:lnTo>
                <a:lnTo>
                  <a:pt x="35" y="317"/>
                </a:lnTo>
                <a:lnTo>
                  <a:pt x="45" y="323"/>
                </a:lnTo>
                <a:lnTo>
                  <a:pt x="55" y="328"/>
                </a:lnTo>
                <a:lnTo>
                  <a:pt x="67" y="333"/>
                </a:lnTo>
                <a:lnTo>
                  <a:pt x="77" y="338"/>
                </a:lnTo>
                <a:lnTo>
                  <a:pt x="89" y="341"/>
                </a:lnTo>
                <a:lnTo>
                  <a:pt x="99" y="345"/>
                </a:lnTo>
                <a:lnTo>
                  <a:pt x="107" y="347"/>
                </a:lnTo>
                <a:lnTo>
                  <a:pt x="116" y="351"/>
                </a:lnTo>
                <a:lnTo>
                  <a:pt x="121" y="352"/>
                </a:lnTo>
                <a:lnTo>
                  <a:pt x="127" y="355"/>
                </a:lnTo>
                <a:lnTo>
                  <a:pt x="119" y="356"/>
                </a:lnTo>
                <a:lnTo>
                  <a:pt x="112" y="360"/>
                </a:lnTo>
                <a:lnTo>
                  <a:pt x="104" y="365"/>
                </a:lnTo>
                <a:lnTo>
                  <a:pt x="93" y="369"/>
                </a:lnTo>
                <a:lnTo>
                  <a:pt x="84" y="374"/>
                </a:lnTo>
                <a:lnTo>
                  <a:pt x="76" y="379"/>
                </a:lnTo>
                <a:lnTo>
                  <a:pt x="64" y="383"/>
                </a:lnTo>
                <a:lnTo>
                  <a:pt x="59" y="386"/>
                </a:lnTo>
                <a:lnTo>
                  <a:pt x="49" y="391"/>
                </a:lnTo>
                <a:lnTo>
                  <a:pt x="43" y="397"/>
                </a:lnTo>
                <a:lnTo>
                  <a:pt x="37" y="402"/>
                </a:lnTo>
                <a:lnTo>
                  <a:pt x="27" y="412"/>
                </a:lnTo>
                <a:lnTo>
                  <a:pt x="24" y="414"/>
                </a:lnTo>
                <a:lnTo>
                  <a:pt x="24" y="419"/>
                </a:lnTo>
                <a:lnTo>
                  <a:pt x="24" y="423"/>
                </a:lnTo>
                <a:lnTo>
                  <a:pt x="28" y="426"/>
                </a:lnTo>
                <a:lnTo>
                  <a:pt x="32" y="428"/>
                </a:lnTo>
                <a:lnTo>
                  <a:pt x="40" y="432"/>
                </a:lnTo>
                <a:lnTo>
                  <a:pt x="48" y="433"/>
                </a:lnTo>
                <a:lnTo>
                  <a:pt x="59" y="437"/>
                </a:lnTo>
                <a:lnTo>
                  <a:pt x="68" y="440"/>
                </a:lnTo>
                <a:lnTo>
                  <a:pt x="79" y="442"/>
                </a:lnTo>
                <a:lnTo>
                  <a:pt x="91" y="445"/>
                </a:lnTo>
                <a:lnTo>
                  <a:pt x="101" y="447"/>
                </a:lnTo>
                <a:lnTo>
                  <a:pt x="113" y="447"/>
                </a:lnTo>
                <a:lnTo>
                  <a:pt x="136" y="447"/>
                </a:lnTo>
                <a:lnTo>
                  <a:pt x="147" y="450"/>
                </a:lnTo>
                <a:lnTo>
                  <a:pt x="155" y="450"/>
                </a:lnTo>
                <a:lnTo>
                  <a:pt x="164" y="447"/>
                </a:lnTo>
                <a:lnTo>
                  <a:pt x="170" y="447"/>
                </a:lnTo>
                <a:lnTo>
                  <a:pt x="166" y="450"/>
                </a:lnTo>
                <a:lnTo>
                  <a:pt x="159" y="456"/>
                </a:lnTo>
                <a:lnTo>
                  <a:pt x="154" y="459"/>
                </a:lnTo>
                <a:lnTo>
                  <a:pt x="147" y="465"/>
                </a:lnTo>
                <a:lnTo>
                  <a:pt x="139" y="470"/>
                </a:lnTo>
                <a:lnTo>
                  <a:pt x="119" y="489"/>
                </a:lnTo>
                <a:lnTo>
                  <a:pt x="113" y="496"/>
                </a:lnTo>
                <a:lnTo>
                  <a:pt x="107" y="503"/>
                </a:lnTo>
                <a:lnTo>
                  <a:pt x="104" y="509"/>
                </a:lnTo>
                <a:lnTo>
                  <a:pt x="100" y="515"/>
                </a:lnTo>
                <a:lnTo>
                  <a:pt x="96" y="521"/>
                </a:lnTo>
                <a:lnTo>
                  <a:pt x="96" y="531"/>
                </a:lnTo>
                <a:lnTo>
                  <a:pt x="100" y="534"/>
                </a:lnTo>
                <a:lnTo>
                  <a:pt x="104" y="537"/>
                </a:lnTo>
                <a:lnTo>
                  <a:pt x="109" y="540"/>
                </a:lnTo>
                <a:lnTo>
                  <a:pt x="139" y="540"/>
                </a:lnTo>
                <a:lnTo>
                  <a:pt x="151" y="538"/>
                </a:lnTo>
                <a:lnTo>
                  <a:pt x="162" y="537"/>
                </a:lnTo>
                <a:lnTo>
                  <a:pt x="174" y="534"/>
                </a:lnTo>
                <a:lnTo>
                  <a:pt x="187" y="532"/>
                </a:lnTo>
                <a:lnTo>
                  <a:pt x="199" y="532"/>
                </a:lnTo>
                <a:lnTo>
                  <a:pt x="208" y="531"/>
                </a:lnTo>
                <a:lnTo>
                  <a:pt x="219" y="528"/>
                </a:lnTo>
                <a:lnTo>
                  <a:pt x="227" y="527"/>
                </a:lnTo>
                <a:lnTo>
                  <a:pt x="234" y="524"/>
                </a:lnTo>
                <a:lnTo>
                  <a:pt x="236" y="524"/>
                </a:lnTo>
                <a:lnTo>
                  <a:pt x="239" y="523"/>
                </a:lnTo>
                <a:lnTo>
                  <a:pt x="235" y="531"/>
                </a:lnTo>
                <a:lnTo>
                  <a:pt x="231" y="538"/>
                </a:lnTo>
                <a:lnTo>
                  <a:pt x="228" y="546"/>
                </a:lnTo>
                <a:lnTo>
                  <a:pt x="224" y="553"/>
                </a:lnTo>
                <a:lnTo>
                  <a:pt x="224" y="562"/>
                </a:lnTo>
                <a:lnTo>
                  <a:pt x="224" y="569"/>
                </a:lnTo>
                <a:lnTo>
                  <a:pt x="224" y="574"/>
                </a:lnTo>
                <a:lnTo>
                  <a:pt x="230" y="579"/>
                </a:lnTo>
                <a:lnTo>
                  <a:pt x="236" y="581"/>
                </a:lnTo>
                <a:lnTo>
                  <a:pt x="246" y="584"/>
                </a:lnTo>
                <a:lnTo>
                  <a:pt x="256" y="584"/>
                </a:lnTo>
                <a:lnTo>
                  <a:pt x="268" y="581"/>
                </a:lnTo>
                <a:lnTo>
                  <a:pt x="279" y="579"/>
                </a:lnTo>
                <a:lnTo>
                  <a:pt x="290" y="574"/>
                </a:lnTo>
                <a:lnTo>
                  <a:pt x="299" y="570"/>
                </a:lnTo>
                <a:lnTo>
                  <a:pt x="307" y="562"/>
                </a:lnTo>
                <a:lnTo>
                  <a:pt x="303" y="574"/>
                </a:lnTo>
                <a:lnTo>
                  <a:pt x="298" y="586"/>
                </a:lnTo>
                <a:lnTo>
                  <a:pt x="295" y="600"/>
                </a:lnTo>
                <a:lnTo>
                  <a:pt x="294" y="610"/>
                </a:lnTo>
                <a:lnTo>
                  <a:pt x="295" y="623"/>
                </a:lnTo>
                <a:lnTo>
                  <a:pt x="297" y="633"/>
                </a:lnTo>
                <a:lnTo>
                  <a:pt x="303" y="641"/>
                </a:lnTo>
                <a:lnTo>
                  <a:pt x="313" y="647"/>
                </a:lnTo>
                <a:lnTo>
                  <a:pt x="317" y="650"/>
                </a:lnTo>
                <a:lnTo>
                  <a:pt x="323" y="651"/>
                </a:lnTo>
                <a:lnTo>
                  <a:pt x="329" y="652"/>
                </a:lnTo>
                <a:lnTo>
                  <a:pt x="334" y="651"/>
                </a:lnTo>
                <a:lnTo>
                  <a:pt x="339" y="651"/>
                </a:lnTo>
                <a:lnTo>
                  <a:pt x="347" y="650"/>
                </a:lnTo>
                <a:lnTo>
                  <a:pt x="354" y="647"/>
                </a:lnTo>
                <a:lnTo>
                  <a:pt x="358" y="645"/>
                </a:lnTo>
                <a:lnTo>
                  <a:pt x="365" y="641"/>
                </a:lnTo>
                <a:lnTo>
                  <a:pt x="370" y="638"/>
                </a:lnTo>
                <a:lnTo>
                  <a:pt x="374" y="636"/>
                </a:lnTo>
                <a:lnTo>
                  <a:pt x="381" y="632"/>
                </a:lnTo>
                <a:lnTo>
                  <a:pt x="385" y="628"/>
                </a:lnTo>
                <a:lnTo>
                  <a:pt x="390" y="622"/>
                </a:lnTo>
                <a:lnTo>
                  <a:pt x="398" y="614"/>
                </a:lnTo>
                <a:lnTo>
                  <a:pt x="401" y="628"/>
                </a:lnTo>
                <a:lnTo>
                  <a:pt x="406" y="639"/>
                </a:lnTo>
                <a:lnTo>
                  <a:pt x="410" y="652"/>
                </a:lnTo>
                <a:lnTo>
                  <a:pt x="413" y="662"/>
                </a:lnTo>
                <a:lnTo>
                  <a:pt x="421" y="670"/>
                </a:lnTo>
                <a:lnTo>
                  <a:pt x="428" y="676"/>
                </a:lnTo>
                <a:lnTo>
                  <a:pt x="438" y="680"/>
                </a:lnTo>
                <a:lnTo>
                  <a:pt x="448" y="681"/>
                </a:lnTo>
                <a:lnTo>
                  <a:pt x="458" y="679"/>
                </a:lnTo>
                <a:lnTo>
                  <a:pt x="472" y="675"/>
                </a:lnTo>
                <a:lnTo>
                  <a:pt x="484" y="667"/>
                </a:lnTo>
                <a:lnTo>
                  <a:pt x="493" y="660"/>
                </a:lnTo>
                <a:lnTo>
                  <a:pt x="501" y="650"/>
                </a:lnTo>
                <a:lnTo>
                  <a:pt x="508" y="641"/>
                </a:lnTo>
                <a:lnTo>
                  <a:pt x="513" y="633"/>
                </a:lnTo>
                <a:lnTo>
                  <a:pt x="514" y="627"/>
                </a:lnTo>
                <a:lnTo>
                  <a:pt x="518" y="632"/>
                </a:lnTo>
                <a:lnTo>
                  <a:pt x="520" y="636"/>
                </a:lnTo>
                <a:lnTo>
                  <a:pt x="524" y="641"/>
                </a:lnTo>
                <a:lnTo>
                  <a:pt x="529" y="647"/>
                </a:lnTo>
                <a:lnTo>
                  <a:pt x="533" y="653"/>
                </a:lnTo>
                <a:lnTo>
                  <a:pt x="538" y="657"/>
                </a:lnTo>
                <a:lnTo>
                  <a:pt x="544" y="662"/>
                </a:lnTo>
                <a:lnTo>
                  <a:pt x="552" y="667"/>
                </a:lnTo>
                <a:lnTo>
                  <a:pt x="558" y="670"/>
                </a:lnTo>
                <a:lnTo>
                  <a:pt x="564" y="675"/>
                </a:lnTo>
                <a:lnTo>
                  <a:pt x="570" y="676"/>
                </a:lnTo>
                <a:lnTo>
                  <a:pt x="576" y="679"/>
                </a:lnTo>
                <a:lnTo>
                  <a:pt x="581" y="681"/>
                </a:lnTo>
                <a:lnTo>
                  <a:pt x="588" y="681"/>
                </a:lnTo>
                <a:lnTo>
                  <a:pt x="593" y="683"/>
                </a:lnTo>
                <a:lnTo>
                  <a:pt x="596" y="683"/>
                </a:lnTo>
                <a:lnTo>
                  <a:pt x="605" y="680"/>
                </a:lnTo>
                <a:lnTo>
                  <a:pt x="613" y="675"/>
                </a:lnTo>
                <a:lnTo>
                  <a:pt x="620" y="669"/>
                </a:lnTo>
                <a:lnTo>
                  <a:pt x="625" y="660"/>
                </a:lnTo>
                <a:lnTo>
                  <a:pt x="631" y="650"/>
                </a:lnTo>
                <a:lnTo>
                  <a:pt x="632" y="638"/>
                </a:lnTo>
                <a:lnTo>
                  <a:pt x="632" y="629"/>
                </a:lnTo>
                <a:lnTo>
                  <a:pt x="628" y="619"/>
                </a:lnTo>
                <a:lnTo>
                  <a:pt x="636" y="629"/>
                </a:lnTo>
                <a:lnTo>
                  <a:pt x="645" y="638"/>
                </a:lnTo>
                <a:lnTo>
                  <a:pt x="653" y="647"/>
                </a:lnTo>
                <a:lnTo>
                  <a:pt x="663" y="656"/>
                </a:lnTo>
                <a:lnTo>
                  <a:pt x="673" y="660"/>
                </a:lnTo>
                <a:lnTo>
                  <a:pt x="685" y="662"/>
                </a:lnTo>
                <a:lnTo>
                  <a:pt x="693" y="666"/>
                </a:lnTo>
                <a:lnTo>
                  <a:pt x="703" y="666"/>
                </a:lnTo>
                <a:lnTo>
                  <a:pt x="711" y="662"/>
                </a:lnTo>
                <a:lnTo>
                  <a:pt x="718" y="656"/>
                </a:lnTo>
                <a:lnTo>
                  <a:pt x="722" y="645"/>
                </a:lnTo>
                <a:lnTo>
                  <a:pt x="724" y="633"/>
                </a:lnTo>
                <a:lnTo>
                  <a:pt x="726" y="621"/>
                </a:lnTo>
                <a:lnTo>
                  <a:pt x="724" y="607"/>
                </a:lnTo>
                <a:lnTo>
                  <a:pt x="722" y="593"/>
                </a:lnTo>
                <a:lnTo>
                  <a:pt x="713" y="579"/>
                </a:lnTo>
                <a:lnTo>
                  <a:pt x="722" y="586"/>
                </a:lnTo>
                <a:lnTo>
                  <a:pt x="730" y="591"/>
                </a:lnTo>
                <a:lnTo>
                  <a:pt x="739" y="595"/>
                </a:lnTo>
                <a:lnTo>
                  <a:pt x="746" y="600"/>
                </a:lnTo>
                <a:lnTo>
                  <a:pt x="752" y="603"/>
                </a:lnTo>
                <a:lnTo>
                  <a:pt x="758" y="607"/>
                </a:lnTo>
                <a:lnTo>
                  <a:pt x="763" y="608"/>
                </a:lnTo>
                <a:lnTo>
                  <a:pt x="768" y="609"/>
                </a:lnTo>
                <a:lnTo>
                  <a:pt x="775" y="610"/>
                </a:lnTo>
                <a:lnTo>
                  <a:pt x="778" y="610"/>
                </a:lnTo>
                <a:lnTo>
                  <a:pt x="783" y="612"/>
                </a:lnTo>
                <a:lnTo>
                  <a:pt x="786" y="612"/>
                </a:lnTo>
                <a:lnTo>
                  <a:pt x="790" y="610"/>
                </a:lnTo>
                <a:lnTo>
                  <a:pt x="794" y="610"/>
                </a:lnTo>
                <a:lnTo>
                  <a:pt x="798" y="609"/>
                </a:lnTo>
                <a:lnTo>
                  <a:pt x="798" y="608"/>
                </a:lnTo>
                <a:lnTo>
                  <a:pt x="803" y="603"/>
                </a:lnTo>
                <a:lnTo>
                  <a:pt x="806" y="595"/>
                </a:lnTo>
                <a:lnTo>
                  <a:pt x="806" y="586"/>
                </a:lnTo>
                <a:lnTo>
                  <a:pt x="803" y="574"/>
                </a:lnTo>
                <a:lnTo>
                  <a:pt x="800" y="560"/>
                </a:lnTo>
                <a:lnTo>
                  <a:pt x="794" y="548"/>
                </a:lnTo>
                <a:lnTo>
                  <a:pt x="786" y="534"/>
                </a:lnTo>
                <a:lnTo>
                  <a:pt x="778" y="523"/>
                </a:lnTo>
                <a:lnTo>
                  <a:pt x="786" y="527"/>
                </a:lnTo>
                <a:lnTo>
                  <a:pt x="795" y="531"/>
                </a:lnTo>
                <a:lnTo>
                  <a:pt x="803" y="532"/>
                </a:lnTo>
                <a:lnTo>
                  <a:pt x="810" y="532"/>
                </a:lnTo>
                <a:lnTo>
                  <a:pt x="818" y="534"/>
                </a:lnTo>
                <a:lnTo>
                  <a:pt x="826" y="534"/>
                </a:lnTo>
                <a:lnTo>
                  <a:pt x="832" y="532"/>
                </a:lnTo>
                <a:lnTo>
                  <a:pt x="838" y="532"/>
                </a:lnTo>
                <a:lnTo>
                  <a:pt x="844" y="532"/>
                </a:lnTo>
                <a:lnTo>
                  <a:pt x="850" y="531"/>
                </a:lnTo>
                <a:lnTo>
                  <a:pt x="854" y="528"/>
                </a:lnTo>
                <a:lnTo>
                  <a:pt x="858" y="527"/>
                </a:lnTo>
                <a:lnTo>
                  <a:pt x="861" y="524"/>
                </a:lnTo>
                <a:lnTo>
                  <a:pt x="865" y="521"/>
                </a:lnTo>
                <a:lnTo>
                  <a:pt x="867" y="521"/>
                </a:lnTo>
                <a:lnTo>
                  <a:pt x="870" y="518"/>
                </a:lnTo>
                <a:lnTo>
                  <a:pt x="873" y="515"/>
                </a:lnTo>
                <a:lnTo>
                  <a:pt x="873" y="505"/>
                </a:lnTo>
                <a:lnTo>
                  <a:pt x="870" y="502"/>
                </a:lnTo>
                <a:lnTo>
                  <a:pt x="866" y="494"/>
                </a:lnTo>
                <a:lnTo>
                  <a:pt x="861" y="489"/>
                </a:lnTo>
                <a:lnTo>
                  <a:pt x="855" y="485"/>
                </a:lnTo>
                <a:lnTo>
                  <a:pt x="847" y="479"/>
                </a:lnTo>
                <a:lnTo>
                  <a:pt x="855" y="479"/>
                </a:lnTo>
                <a:lnTo>
                  <a:pt x="865" y="480"/>
                </a:lnTo>
                <a:lnTo>
                  <a:pt x="873" y="480"/>
                </a:lnTo>
                <a:lnTo>
                  <a:pt x="882" y="479"/>
                </a:lnTo>
                <a:lnTo>
                  <a:pt x="889" y="478"/>
                </a:lnTo>
                <a:lnTo>
                  <a:pt x="895" y="475"/>
                </a:lnTo>
                <a:lnTo>
                  <a:pt x="901" y="475"/>
                </a:lnTo>
                <a:lnTo>
                  <a:pt x="901" y="467"/>
                </a:lnTo>
                <a:lnTo>
                  <a:pt x="903" y="464"/>
                </a:lnTo>
                <a:lnTo>
                  <a:pt x="901" y="459"/>
                </a:lnTo>
                <a:lnTo>
                  <a:pt x="895" y="450"/>
                </a:lnTo>
                <a:lnTo>
                  <a:pt x="882" y="437"/>
                </a:lnTo>
                <a:lnTo>
                  <a:pt x="873" y="431"/>
                </a:lnTo>
                <a:lnTo>
                  <a:pt x="865" y="427"/>
                </a:lnTo>
                <a:lnTo>
                  <a:pt x="858" y="426"/>
                </a:lnTo>
                <a:lnTo>
                  <a:pt x="866" y="423"/>
                </a:lnTo>
                <a:lnTo>
                  <a:pt x="875" y="421"/>
                </a:lnTo>
                <a:lnTo>
                  <a:pt x="883" y="419"/>
                </a:lnTo>
                <a:lnTo>
                  <a:pt x="893" y="417"/>
                </a:lnTo>
                <a:lnTo>
                  <a:pt x="901" y="412"/>
                </a:lnTo>
                <a:lnTo>
                  <a:pt x="905" y="409"/>
                </a:lnTo>
                <a:lnTo>
                  <a:pt x="910" y="407"/>
                </a:lnTo>
                <a:lnTo>
                  <a:pt x="913" y="400"/>
                </a:lnTo>
                <a:lnTo>
                  <a:pt x="915" y="395"/>
                </a:lnTo>
                <a:lnTo>
                  <a:pt x="913" y="390"/>
                </a:lnTo>
                <a:lnTo>
                  <a:pt x="910" y="385"/>
                </a:lnTo>
                <a:lnTo>
                  <a:pt x="905" y="380"/>
                </a:lnTo>
                <a:lnTo>
                  <a:pt x="895" y="374"/>
                </a:lnTo>
                <a:lnTo>
                  <a:pt x="883" y="369"/>
                </a:lnTo>
                <a:lnTo>
                  <a:pt x="870" y="366"/>
                </a:lnTo>
                <a:lnTo>
                  <a:pt x="850" y="365"/>
                </a:lnTo>
                <a:lnTo>
                  <a:pt x="861" y="364"/>
                </a:lnTo>
                <a:lnTo>
                  <a:pt x="873" y="359"/>
                </a:lnTo>
                <a:lnTo>
                  <a:pt x="883" y="355"/>
                </a:lnTo>
                <a:lnTo>
                  <a:pt x="894" y="350"/>
                </a:lnTo>
                <a:lnTo>
                  <a:pt x="901" y="343"/>
                </a:lnTo>
                <a:lnTo>
                  <a:pt x="907" y="338"/>
                </a:lnTo>
                <a:lnTo>
                  <a:pt x="910" y="333"/>
                </a:lnTo>
                <a:lnTo>
                  <a:pt x="910" y="328"/>
                </a:lnTo>
                <a:lnTo>
                  <a:pt x="907" y="322"/>
                </a:lnTo>
                <a:lnTo>
                  <a:pt x="901" y="317"/>
                </a:lnTo>
                <a:lnTo>
                  <a:pt x="894" y="313"/>
                </a:lnTo>
                <a:lnTo>
                  <a:pt x="883" y="307"/>
                </a:lnTo>
                <a:lnTo>
                  <a:pt x="873" y="304"/>
                </a:lnTo>
                <a:lnTo>
                  <a:pt x="858" y="302"/>
                </a:lnTo>
                <a:lnTo>
                  <a:pt x="847" y="302"/>
                </a:lnTo>
                <a:lnTo>
                  <a:pt x="832" y="303"/>
                </a:lnTo>
                <a:lnTo>
                  <a:pt x="844" y="297"/>
                </a:lnTo>
                <a:lnTo>
                  <a:pt x="854" y="290"/>
                </a:lnTo>
                <a:lnTo>
                  <a:pt x="863" y="283"/>
                </a:lnTo>
                <a:lnTo>
                  <a:pt x="870" y="276"/>
                </a:lnTo>
                <a:lnTo>
                  <a:pt x="873" y="269"/>
                </a:lnTo>
                <a:lnTo>
                  <a:pt x="875" y="262"/>
                </a:lnTo>
                <a:lnTo>
                  <a:pt x="875" y="256"/>
                </a:lnTo>
                <a:lnTo>
                  <a:pt x="875" y="251"/>
                </a:lnTo>
                <a:lnTo>
                  <a:pt x="870" y="246"/>
                </a:lnTo>
                <a:lnTo>
                  <a:pt x="865" y="245"/>
                </a:lnTo>
                <a:lnTo>
                  <a:pt x="861" y="242"/>
                </a:lnTo>
                <a:lnTo>
                  <a:pt x="854" y="241"/>
                </a:lnTo>
                <a:lnTo>
                  <a:pt x="847" y="238"/>
                </a:lnTo>
                <a:lnTo>
                  <a:pt x="842" y="237"/>
                </a:lnTo>
                <a:lnTo>
                  <a:pt x="835" y="235"/>
                </a:lnTo>
                <a:lnTo>
                  <a:pt x="828" y="235"/>
                </a:lnTo>
                <a:lnTo>
                  <a:pt x="822" y="235"/>
                </a:lnTo>
                <a:lnTo>
                  <a:pt x="814" y="233"/>
                </a:lnTo>
                <a:lnTo>
                  <a:pt x="798" y="233"/>
                </a:lnTo>
                <a:lnTo>
                  <a:pt x="791" y="235"/>
                </a:lnTo>
                <a:lnTo>
                  <a:pt x="788" y="235"/>
                </a:lnTo>
                <a:lnTo>
                  <a:pt x="798" y="227"/>
                </a:lnTo>
                <a:lnTo>
                  <a:pt x="806" y="218"/>
                </a:lnTo>
                <a:lnTo>
                  <a:pt x="814" y="208"/>
                </a:lnTo>
                <a:lnTo>
                  <a:pt x="823" y="197"/>
                </a:lnTo>
                <a:lnTo>
                  <a:pt x="828" y="188"/>
                </a:lnTo>
                <a:lnTo>
                  <a:pt x="834" y="175"/>
                </a:lnTo>
                <a:lnTo>
                  <a:pt x="835" y="166"/>
                </a:lnTo>
                <a:lnTo>
                  <a:pt x="832" y="161"/>
                </a:lnTo>
                <a:lnTo>
                  <a:pt x="830" y="156"/>
                </a:lnTo>
                <a:lnTo>
                  <a:pt x="826" y="154"/>
                </a:lnTo>
                <a:lnTo>
                  <a:pt x="823" y="152"/>
                </a:lnTo>
                <a:lnTo>
                  <a:pt x="815" y="151"/>
                </a:lnTo>
                <a:lnTo>
                  <a:pt x="810" y="150"/>
                </a:lnTo>
                <a:lnTo>
                  <a:pt x="803" y="147"/>
                </a:lnTo>
                <a:lnTo>
                  <a:pt x="788" y="147"/>
                </a:lnTo>
                <a:lnTo>
                  <a:pt x="780" y="150"/>
                </a:lnTo>
                <a:lnTo>
                  <a:pt x="771" y="151"/>
                </a:lnTo>
                <a:lnTo>
                  <a:pt x="760" y="152"/>
                </a:lnTo>
                <a:lnTo>
                  <a:pt x="754" y="154"/>
                </a:lnTo>
                <a:lnTo>
                  <a:pt x="746" y="156"/>
                </a:lnTo>
                <a:lnTo>
                  <a:pt x="736" y="159"/>
                </a:lnTo>
                <a:lnTo>
                  <a:pt x="727" y="161"/>
                </a:lnTo>
                <a:lnTo>
                  <a:pt x="718" y="164"/>
                </a:lnTo>
                <a:lnTo>
                  <a:pt x="723" y="156"/>
                </a:lnTo>
                <a:lnTo>
                  <a:pt x="726" y="145"/>
                </a:lnTo>
                <a:lnTo>
                  <a:pt x="728" y="135"/>
                </a:lnTo>
                <a:lnTo>
                  <a:pt x="731" y="123"/>
                </a:lnTo>
                <a:lnTo>
                  <a:pt x="731" y="114"/>
                </a:lnTo>
                <a:lnTo>
                  <a:pt x="730" y="104"/>
                </a:lnTo>
                <a:lnTo>
                  <a:pt x="726" y="95"/>
                </a:lnTo>
                <a:lnTo>
                  <a:pt x="718" y="92"/>
                </a:lnTo>
                <a:lnTo>
                  <a:pt x="716" y="90"/>
                </a:lnTo>
                <a:lnTo>
                  <a:pt x="711" y="90"/>
                </a:lnTo>
                <a:lnTo>
                  <a:pt x="704" y="90"/>
                </a:lnTo>
                <a:lnTo>
                  <a:pt x="697" y="90"/>
                </a:lnTo>
                <a:lnTo>
                  <a:pt x="691" y="92"/>
                </a:lnTo>
                <a:lnTo>
                  <a:pt x="685" y="93"/>
                </a:lnTo>
                <a:lnTo>
                  <a:pt x="677" y="95"/>
                </a:lnTo>
                <a:lnTo>
                  <a:pt x="671" y="98"/>
                </a:lnTo>
                <a:lnTo>
                  <a:pt x="665" y="100"/>
                </a:lnTo>
                <a:lnTo>
                  <a:pt x="657" y="102"/>
                </a:lnTo>
                <a:lnTo>
                  <a:pt x="651" y="107"/>
                </a:lnTo>
                <a:lnTo>
                  <a:pt x="645" y="109"/>
                </a:lnTo>
                <a:lnTo>
                  <a:pt x="637" y="114"/>
                </a:lnTo>
                <a:lnTo>
                  <a:pt x="633" y="118"/>
                </a:lnTo>
                <a:lnTo>
                  <a:pt x="631" y="121"/>
                </a:lnTo>
                <a:lnTo>
                  <a:pt x="627" y="123"/>
                </a:lnTo>
                <a:lnTo>
                  <a:pt x="628" y="111"/>
                </a:lnTo>
                <a:lnTo>
                  <a:pt x="631" y="95"/>
                </a:lnTo>
                <a:lnTo>
                  <a:pt x="628" y="84"/>
                </a:lnTo>
                <a:lnTo>
                  <a:pt x="625" y="71"/>
                </a:lnTo>
                <a:lnTo>
                  <a:pt x="620" y="59"/>
                </a:lnTo>
                <a:lnTo>
                  <a:pt x="613" y="50"/>
                </a:lnTo>
                <a:lnTo>
                  <a:pt x="608" y="41"/>
                </a:lnTo>
                <a:lnTo>
                  <a:pt x="599" y="38"/>
                </a:lnTo>
                <a:lnTo>
                  <a:pt x="593" y="38"/>
                </a:lnTo>
                <a:lnTo>
                  <a:pt x="584" y="38"/>
                </a:lnTo>
                <a:lnTo>
                  <a:pt x="570" y="41"/>
                </a:lnTo>
                <a:lnTo>
                  <a:pt x="558" y="46"/>
                </a:lnTo>
                <a:lnTo>
                  <a:pt x="546" y="51"/>
                </a:lnTo>
                <a:lnTo>
                  <a:pt x="538" y="56"/>
                </a:lnTo>
                <a:lnTo>
                  <a:pt x="532" y="61"/>
                </a:lnTo>
                <a:lnTo>
                  <a:pt x="529" y="65"/>
                </a:lnTo>
                <a:lnTo>
                  <a:pt x="526" y="55"/>
                </a:lnTo>
                <a:lnTo>
                  <a:pt x="520" y="45"/>
                </a:lnTo>
                <a:lnTo>
                  <a:pt x="513" y="33"/>
                </a:lnTo>
                <a:lnTo>
                  <a:pt x="505" y="22"/>
                </a:lnTo>
                <a:lnTo>
                  <a:pt x="497" y="13"/>
                </a:lnTo>
                <a:lnTo>
                  <a:pt x="486" y="8"/>
                </a:lnTo>
                <a:lnTo>
                  <a:pt x="477" y="2"/>
                </a:lnTo>
                <a:lnTo>
                  <a:pt x="466" y="0"/>
                </a:lnTo>
                <a:lnTo>
                  <a:pt x="457" y="2"/>
                </a:lnTo>
                <a:lnTo>
                  <a:pt x="449" y="6"/>
                </a:lnTo>
                <a:lnTo>
                  <a:pt x="441" y="9"/>
                </a:lnTo>
                <a:lnTo>
                  <a:pt x="434" y="16"/>
                </a:lnTo>
                <a:lnTo>
                  <a:pt x="428" y="23"/>
                </a:lnTo>
                <a:lnTo>
                  <a:pt x="421" y="35"/>
                </a:lnTo>
                <a:lnTo>
                  <a:pt x="417" y="46"/>
                </a:lnTo>
                <a:lnTo>
                  <a:pt x="413" y="57"/>
                </a:lnTo>
                <a:lnTo>
                  <a:pt x="406" y="52"/>
                </a:lnTo>
                <a:lnTo>
                  <a:pt x="398" y="47"/>
                </a:lnTo>
                <a:lnTo>
                  <a:pt x="390" y="41"/>
                </a:lnTo>
                <a:lnTo>
                  <a:pt x="379" y="38"/>
                </a:lnTo>
                <a:lnTo>
                  <a:pt x="369" y="33"/>
                </a:lnTo>
                <a:lnTo>
                  <a:pt x="358" y="31"/>
                </a:lnTo>
                <a:lnTo>
                  <a:pt x="349" y="27"/>
                </a:lnTo>
                <a:lnTo>
                  <a:pt x="342" y="27"/>
                </a:lnTo>
                <a:lnTo>
                  <a:pt x="334" y="30"/>
                </a:lnTo>
                <a:lnTo>
                  <a:pt x="331" y="35"/>
                </a:lnTo>
                <a:lnTo>
                  <a:pt x="329" y="41"/>
                </a:lnTo>
                <a:lnTo>
                  <a:pt x="329" y="61"/>
                </a:lnTo>
                <a:lnTo>
                  <a:pt x="331" y="74"/>
                </a:lnTo>
                <a:lnTo>
                  <a:pt x="334" y="88"/>
                </a:lnTo>
                <a:lnTo>
                  <a:pt x="338" y="98"/>
                </a:lnTo>
                <a:lnTo>
                  <a:pt x="319" y="83"/>
                </a:lnTo>
                <a:lnTo>
                  <a:pt x="313" y="79"/>
                </a:lnTo>
                <a:lnTo>
                  <a:pt x="306" y="74"/>
                </a:lnTo>
                <a:lnTo>
                  <a:pt x="298" y="69"/>
                </a:lnTo>
                <a:lnTo>
                  <a:pt x="290" y="65"/>
                </a:lnTo>
                <a:lnTo>
                  <a:pt x="283" y="60"/>
                </a:lnTo>
                <a:lnTo>
                  <a:pt x="275" y="57"/>
                </a:lnTo>
                <a:lnTo>
                  <a:pt x="268" y="55"/>
                </a:lnTo>
                <a:lnTo>
                  <a:pt x="263" y="52"/>
                </a:lnTo>
                <a:lnTo>
                  <a:pt x="256" y="51"/>
                </a:lnTo>
                <a:lnTo>
                  <a:pt x="251" y="50"/>
                </a:lnTo>
                <a:lnTo>
                  <a:pt x="242" y="50"/>
                </a:lnTo>
                <a:lnTo>
                  <a:pt x="236" y="51"/>
                </a:lnTo>
                <a:lnTo>
                  <a:pt x="231" y="54"/>
                </a:lnTo>
                <a:lnTo>
                  <a:pt x="228" y="59"/>
                </a:lnTo>
                <a:lnTo>
                  <a:pt x="227" y="65"/>
                </a:lnTo>
                <a:lnTo>
                  <a:pt x="227" y="80"/>
                </a:lnTo>
                <a:lnTo>
                  <a:pt x="230" y="88"/>
                </a:lnTo>
                <a:lnTo>
                  <a:pt x="234" y="95"/>
                </a:lnTo>
                <a:lnTo>
                  <a:pt x="239" y="104"/>
                </a:lnTo>
                <a:lnTo>
                  <a:pt x="230" y="98"/>
                </a:lnTo>
                <a:lnTo>
                  <a:pt x="219" y="93"/>
                </a:lnTo>
                <a:lnTo>
                  <a:pt x="208" y="90"/>
                </a:lnTo>
                <a:lnTo>
                  <a:pt x="199" y="88"/>
                </a:lnTo>
                <a:lnTo>
                  <a:pt x="188" y="85"/>
                </a:lnTo>
                <a:lnTo>
                  <a:pt x="180" y="85"/>
                </a:lnTo>
                <a:lnTo>
                  <a:pt x="174" y="88"/>
                </a:lnTo>
                <a:lnTo>
                  <a:pt x="167" y="88"/>
                </a:lnTo>
                <a:lnTo>
                  <a:pt x="162" y="92"/>
                </a:lnTo>
                <a:lnTo>
                  <a:pt x="162" y="105"/>
                </a:lnTo>
                <a:lnTo>
                  <a:pt x="164" y="114"/>
                </a:lnTo>
                <a:lnTo>
                  <a:pt x="167" y="123"/>
                </a:lnTo>
                <a:lnTo>
                  <a:pt x="174" y="131"/>
                </a:lnTo>
                <a:lnTo>
                  <a:pt x="179" y="140"/>
                </a:lnTo>
                <a:lnTo>
                  <a:pt x="184" y="147"/>
                </a:lnTo>
                <a:lnTo>
                  <a:pt x="176" y="143"/>
                </a:lnTo>
                <a:lnTo>
                  <a:pt x="170" y="140"/>
                </a:lnTo>
                <a:lnTo>
                  <a:pt x="160" y="137"/>
                </a:lnTo>
                <a:lnTo>
                  <a:pt x="154" y="135"/>
                </a:lnTo>
                <a:lnTo>
                  <a:pt x="144" y="132"/>
                </a:lnTo>
                <a:lnTo>
                  <a:pt x="138" y="131"/>
                </a:lnTo>
                <a:lnTo>
                  <a:pt x="131" y="128"/>
                </a:lnTo>
                <a:lnTo>
                  <a:pt x="124" y="128"/>
                </a:lnTo>
                <a:lnTo>
                  <a:pt x="116" y="126"/>
                </a:lnTo>
                <a:lnTo>
                  <a:pt x="92" y="126"/>
                </a:lnTo>
                <a:lnTo>
                  <a:pt x="89" y="128"/>
                </a:lnTo>
                <a:lnTo>
                  <a:pt x="84" y="130"/>
                </a:lnTo>
                <a:lnTo>
                  <a:pt x="81" y="131"/>
                </a:lnTo>
                <a:lnTo>
                  <a:pt x="77" y="137"/>
                </a:lnTo>
                <a:lnTo>
                  <a:pt x="79" y="145"/>
                </a:lnTo>
                <a:lnTo>
                  <a:pt x="84" y="156"/>
                </a:lnTo>
                <a:lnTo>
                  <a:pt x="91" y="170"/>
                </a:lnTo>
                <a:lnTo>
                  <a:pt x="101" y="180"/>
                </a:lnTo>
                <a:lnTo>
                  <a:pt x="113" y="192"/>
                </a:lnTo>
                <a:lnTo>
                  <a:pt x="124" y="202"/>
                </a:lnTo>
                <a:lnTo>
                  <a:pt x="136" y="211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10000"/>
            </a:schemeClr>
          </a:solidFill>
          <a:ln w="0">
            <a:solidFill>
              <a:schemeClr val="accent2">
                <a:lumMod val="40000"/>
                <a:lumOff val="60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349"/>
          </a:p>
        </p:txBody>
      </p:sp>
      <p:grpSp>
        <p:nvGrpSpPr>
          <p:cNvPr id="75" name="Group 74">
            <a:extLst>
              <a:ext uri="{FF2B5EF4-FFF2-40B4-BE49-F238E27FC236}">
                <a16:creationId xmlns:a16="http://schemas.microsoft.com/office/drawing/2014/main" id="{A2D22030-D95E-4AEA-A097-B977CDC64F4E}"/>
              </a:ext>
            </a:extLst>
          </p:cNvPr>
          <p:cNvGrpSpPr/>
          <p:nvPr/>
        </p:nvGrpSpPr>
        <p:grpSpPr>
          <a:xfrm>
            <a:off x="3894960" y="8621642"/>
            <a:ext cx="456812" cy="374891"/>
            <a:chOff x="-200698" y="5721109"/>
            <a:chExt cx="456812" cy="374891"/>
          </a:xfrm>
        </p:grpSpPr>
        <p:sp>
          <p:nvSpPr>
            <p:cNvPr id="76" name="Freeform 19">
              <a:extLst>
                <a:ext uri="{FF2B5EF4-FFF2-40B4-BE49-F238E27FC236}">
                  <a16:creationId xmlns:a16="http://schemas.microsoft.com/office/drawing/2014/main" id="{CAE75A40-E9C8-4D4C-972D-3C93EFA2BC2D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0698" y="5721109"/>
              <a:ext cx="456812" cy="374891"/>
            </a:xfrm>
            <a:custGeom>
              <a:avLst/>
              <a:gdLst>
                <a:gd name="T0" fmla="*/ 69 w 915"/>
                <a:gd name="T1" fmla="*/ 216 h 683"/>
                <a:gd name="T2" fmla="*/ 113 w 915"/>
                <a:gd name="T3" fmla="*/ 260 h 683"/>
                <a:gd name="T4" fmla="*/ 45 w 915"/>
                <a:gd name="T5" fmla="*/ 270 h 683"/>
                <a:gd name="T6" fmla="*/ 0 w 915"/>
                <a:gd name="T7" fmla="*/ 295 h 683"/>
                <a:gd name="T8" fmla="*/ 67 w 915"/>
                <a:gd name="T9" fmla="*/ 333 h 683"/>
                <a:gd name="T10" fmla="*/ 119 w 915"/>
                <a:gd name="T11" fmla="*/ 356 h 683"/>
                <a:gd name="T12" fmla="*/ 49 w 915"/>
                <a:gd name="T13" fmla="*/ 391 h 683"/>
                <a:gd name="T14" fmla="*/ 32 w 915"/>
                <a:gd name="T15" fmla="*/ 428 h 683"/>
                <a:gd name="T16" fmla="*/ 113 w 915"/>
                <a:gd name="T17" fmla="*/ 447 h 683"/>
                <a:gd name="T18" fmla="*/ 154 w 915"/>
                <a:gd name="T19" fmla="*/ 459 h 683"/>
                <a:gd name="T20" fmla="*/ 96 w 915"/>
                <a:gd name="T21" fmla="*/ 521 h 683"/>
                <a:gd name="T22" fmla="*/ 174 w 915"/>
                <a:gd name="T23" fmla="*/ 534 h 683"/>
                <a:gd name="T24" fmla="*/ 239 w 915"/>
                <a:gd name="T25" fmla="*/ 523 h 683"/>
                <a:gd name="T26" fmla="*/ 230 w 915"/>
                <a:gd name="T27" fmla="*/ 579 h 683"/>
                <a:gd name="T28" fmla="*/ 307 w 915"/>
                <a:gd name="T29" fmla="*/ 562 h 683"/>
                <a:gd name="T30" fmla="*/ 313 w 915"/>
                <a:gd name="T31" fmla="*/ 647 h 683"/>
                <a:gd name="T32" fmla="*/ 358 w 915"/>
                <a:gd name="T33" fmla="*/ 645 h 683"/>
                <a:gd name="T34" fmla="*/ 401 w 915"/>
                <a:gd name="T35" fmla="*/ 628 h 683"/>
                <a:gd name="T36" fmla="*/ 458 w 915"/>
                <a:gd name="T37" fmla="*/ 679 h 683"/>
                <a:gd name="T38" fmla="*/ 518 w 915"/>
                <a:gd name="T39" fmla="*/ 632 h 683"/>
                <a:gd name="T40" fmla="*/ 558 w 915"/>
                <a:gd name="T41" fmla="*/ 670 h 683"/>
                <a:gd name="T42" fmla="*/ 605 w 915"/>
                <a:gd name="T43" fmla="*/ 680 h 683"/>
                <a:gd name="T44" fmla="*/ 636 w 915"/>
                <a:gd name="T45" fmla="*/ 629 h 683"/>
                <a:gd name="T46" fmla="*/ 711 w 915"/>
                <a:gd name="T47" fmla="*/ 662 h 683"/>
                <a:gd name="T48" fmla="*/ 722 w 915"/>
                <a:gd name="T49" fmla="*/ 586 h 683"/>
                <a:gd name="T50" fmla="*/ 775 w 915"/>
                <a:gd name="T51" fmla="*/ 610 h 683"/>
                <a:gd name="T52" fmla="*/ 803 w 915"/>
                <a:gd name="T53" fmla="*/ 603 h 683"/>
                <a:gd name="T54" fmla="*/ 786 w 915"/>
                <a:gd name="T55" fmla="*/ 527 h 683"/>
                <a:gd name="T56" fmla="*/ 844 w 915"/>
                <a:gd name="T57" fmla="*/ 532 h 683"/>
                <a:gd name="T58" fmla="*/ 873 w 915"/>
                <a:gd name="T59" fmla="*/ 515 h 683"/>
                <a:gd name="T60" fmla="*/ 865 w 915"/>
                <a:gd name="T61" fmla="*/ 480 h 683"/>
                <a:gd name="T62" fmla="*/ 901 w 915"/>
                <a:gd name="T63" fmla="*/ 459 h 683"/>
                <a:gd name="T64" fmla="*/ 883 w 915"/>
                <a:gd name="T65" fmla="*/ 419 h 683"/>
                <a:gd name="T66" fmla="*/ 910 w 915"/>
                <a:gd name="T67" fmla="*/ 385 h 683"/>
                <a:gd name="T68" fmla="*/ 883 w 915"/>
                <a:gd name="T69" fmla="*/ 355 h 683"/>
                <a:gd name="T70" fmla="*/ 894 w 915"/>
                <a:gd name="T71" fmla="*/ 313 h 683"/>
                <a:gd name="T72" fmla="*/ 863 w 915"/>
                <a:gd name="T73" fmla="*/ 283 h 683"/>
                <a:gd name="T74" fmla="*/ 861 w 915"/>
                <a:gd name="T75" fmla="*/ 242 h 683"/>
                <a:gd name="T76" fmla="*/ 798 w 915"/>
                <a:gd name="T77" fmla="*/ 233 h 683"/>
                <a:gd name="T78" fmla="*/ 834 w 915"/>
                <a:gd name="T79" fmla="*/ 175 h 683"/>
                <a:gd name="T80" fmla="*/ 803 w 915"/>
                <a:gd name="T81" fmla="*/ 147 h 683"/>
                <a:gd name="T82" fmla="*/ 727 w 915"/>
                <a:gd name="T83" fmla="*/ 161 h 683"/>
                <a:gd name="T84" fmla="*/ 726 w 915"/>
                <a:gd name="T85" fmla="*/ 95 h 683"/>
                <a:gd name="T86" fmla="*/ 677 w 915"/>
                <a:gd name="T87" fmla="*/ 95 h 683"/>
                <a:gd name="T88" fmla="*/ 631 w 915"/>
                <a:gd name="T89" fmla="*/ 121 h 683"/>
                <a:gd name="T90" fmla="*/ 608 w 915"/>
                <a:gd name="T91" fmla="*/ 41 h 683"/>
                <a:gd name="T92" fmla="*/ 532 w 915"/>
                <a:gd name="T93" fmla="*/ 61 h 683"/>
                <a:gd name="T94" fmla="*/ 477 w 915"/>
                <a:gd name="T95" fmla="*/ 2 h 683"/>
                <a:gd name="T96" fmla="*/ 417 w 915"/>
                <a:gd name="T97" fmla="*/ 46 h 683"/>
                <a:gd name="T98" fmla="*/ 349 w 915"/>
                <a:gd name="T99" fmla="*/ 27 h 683"/>
                <a:gd name="T100" fmla="*/ 338 w 915"/>
                <a:gd name="T101" fmla="*/ 98 h 683"/>
                <a:gd name="T102" fmla="*/ 268 w 915"/>
                <a:gd name="T103" fmla="*/ 55 h 683"/>
                <a:gd name="T104" fmla="*/ 227 w 915"/>
                <a:gd name="T105" fmla="*/ 65 h 683"/>
                <a:gd name="T106" fmla="*/ 199 w 915"/>
                <a:gd name="T107" fmla="*/ 88 h 683"/>
                <a:gd name="T108" fmla="*/ 167 w 915"/>
                <a:gd name="T109" fmla="*/ 123 h 683"/>
                <a:gd name="T110" fmla="*/ 144 w 915"/>
                <a:gd name="T111" fmla="*/ 132 h 683"/>
                <a:gd name="T112" fmla="*/ 81 w 915"/>
                <a:gd name="T113" fmla="*/ 131 h 683"/>
                <a:gd name="T114" fmla="*/ 136 w 915"/>
                <a:gd name="T115" fmla="*/ 211 h 6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915" h="683">
                  <a:moveTo>
                    <a:pt x="136" y="211"/>
                  </a:moveTo>
                  <a:lnTo>
                    <a:pt x="128" y="208"/>
                  </a:lnTo>
                  <a:lnTo>
                    <a:pt x="117" y="205"/>
                  </a:lnTo>
                  <a:lnTo>
                    <a:pt x="105" y="205"/>
                  </a:lnTo>
                  <a:lnTo>
                    <a:pt x="93" y="208"/>
                  </a:lnTo>
                  <a:lnTo>
                    <a:pt x="84" y="211"/>
                  </a:lnTo>
                  <a:lnTo>
                    <a:pt x="77" y="212"/>
                  </a:lnTo>
                  <a:lnTo>
                    <a:pt x="69" y="216"/>
                  </a:lnTo>
                  <a:lnTo>
                    <a:pt x="68" y="218"/>
                  </a:lnTo>
                  <a:lnTo>
                    <a:pt x="68" y="223"/>
                  </a:lnTo>
                  <a:lnTo>
                    <a:pt x="72" y="230"/>
                  </a:lnTo>
                  <a:lnTo>
                    <a:pt x="81" y="235"/>
                  </a:lnTo>
                  <a:lnTo>
                    <a:pt x="91" y="243"/>
                  </a:lnTo>
                  <a:lnTo>
                    <a:pt x="96" y="250"/>
                  </a:lnTo>
                  <a:lnTo>
                    <a:pt x="105" y="256"/>
                  </a:lnTo>
                  <a:lnTo>
                    <a:pt x="113" y="260"/>
                  </a:lnTo>
                  <a:lnTo>
                    <a:pt x="119" y="262"/>
                  </a:lnTo>
                  <a:lnTo>
                    <a:pt x="104" y="262"/>
                  </a:lnTo>
                  <a:lnTo>
                    <a:pt x="93" y="265"/>
                  </a:lnTo>
                  <a:lnTo>
                    <a:pt x="84" y="265"/>
                  </a:lnTo>
                  <a:lnTo>
                    <a:pt x="75" y="265"/>
                  </a:lnTo>
                  <a:lnTo>
                    <a:pt x="64" y="267"/>
                  </a:lnTo>
                  <a:lnTo>
                    <a:pt x="52" y="269"/>
                  </a:lnTo>
                  <a:lnTo>
                    <a:pt x="45" y="270"/>
                  </a:lnTo>
                  <a:lnTo>
                    <a:pt x="37" y="274"/>
                  </a:lnTo>
                  <a:lnTo>
                    <a:pt x="28" y="274"/>
                  </a:lnTo>
                  <a:lnTo>
                    <a:pt x="19" y="276"/>
                  </a:lnTo>
                  <a:lnTo>
                    <a:pt x="12" y="280"/>
                  </a:lnTo>
                  <a:lnTo>
                    <a:pt x="8" y="283"/>
                  </a:lnTo>
                  <a:lnTo>
                    <a:pt x="4" y="285"/>
                  </a:lnTo>
                  <a:lnTo>
                    <a:pt x="0" y="288"/>
                  </a:lnTo>
                  <a:lnTo>
                    <a:pt x="0" y="295"/>
                  </a:lnTo>
                  <a:lnTo>
                    <a:pt x="4" y="300"/>
                  </a:lnTo>
                  <a:lnTo>
                    <a:pt x="9" y="304"/>
                  </a:lnTo>
                  <a:lnTo>
                    <a:pt x="17" y="309"/>
                  </a:lnTo>
                  <a:lnTo>
                    <a:pt x="24" y="314"/>
                  </a:lnTo>
                  <a:lnTo>
                    <a:pt x="35" y="317"/>
                  </a:lnTo>
                  <a:lnTo>
                    <a:pt x="45" y="323"/>
                  </a:lnTo>
                  <a:lnTo>
                    <a:pt x="55" y="328"/>
                  </a:lnTo>
                  <a:lnTo>
                    <a:pt x="67" y="333"/>
                  </a:lnTo>
                  <a:lnTo>
                    <a:pt x="77" y="338"/>
                  </a:lnTo>
                  <a:lnTo>
                    <a:pt x="89" y="341"/>
                  </a:lnTo>
                  <a:lnTo>
                    <a:pt x="99" y="345"/>
                  </a:lnTo>
                  <a:lnTo>
                    <a:pt x="107" y="347"/>
                  </a:lnTo>
                  <a:lnTo>
                    <a:pt x="116" y="351"/>
                  </a:lnTo>
                  <a:lnTo>
                    <a:pt x="121" y="352"/>
                  </a:lnTo>
                  <a:lnTo>
                    <a:pt x="127" y="355"/>
                  </a:lnTo>
                  <a:lnTo>
                    <a:pt x="119" y="356"/>
                  </a:lnTo>
                  <a:lnTo>
                    <a:pt x="112" y="360"/>
                  </a:lnTo>
                  <a:lnTo>
                    <a:pt x="104" y="365"/>
                  </a:lnTo>
                  <a:lnTo>
                    <a:pt x="93" y="369"/>
                  </a:lnTo>
                  <a:lnTo>
                    <a:pt x="84" y="374"/>
                  </a:lnTo>
                  <a:lnTo>
                    <a:pt x="76" y="379"/>
                  </a:lnTo>
                  <a:lnTo>
                    <a:pt x="64" y="383"/>
                  </a:lnTo>
                  <a:lnTo>
                    <a:pt x="59" y="386"/>
                  </a:lnTo>
                  <a:lnTo>
                    <a:pt x="49" y="391"/>
                  </a:lnTo>
                  <a:lnTo>
                    <a:pt x="43" y="397"/>
                  </a:lnTo>
                  <a:lnTo>
                    <a:pt x="37" y="402"/>
                  </a:lnTo>
                  <a:lnTo>
                    <a:pt x="27" y="412"/>
                  </a:lnTo>
                  <a:lnTo>
                    <a:pt x="24" y="414"/>
                  </a:lnTo>
                  <a:lnTo>
                    <a:pt x="24" y="419"/>
                  </a:lnTo>
                  <a:lnTo>
                    <a:pt x="24" y="423"/>
                  </a:lnTo>
                  <a:lnTo>
                    <a:pt x="28" y="426"/>
                  </a:lnTo>
                  <a:lnTo>
                    <a:pt x="32" y="428"/>
                  </a:lnTo>
                  <a:lnTo>
                    <a:pt x="40" y="432"/>
                  </a:lnTo>
                  <a:lnTo>
                    <a:pt x="48" y="433"/>
                  </a:lnTo>
                  <a:lnTo>
                    <a:pt x="59" y="437"/>
                  </a:lnTo>
                  <a:lnTo>
                    <a:pt x="68" y="440"/>
                  </a:lnTo>
                  <a:lnTo>
                    <a:pt x="79" y="442"/>
                  </a:lnTo>
                  <a:lnTo>
                    <a:pt x="91" y="445"/>
                  </a:lnTo>
                  <a:lnTo>
                    <a:pt x="101" y="447"/>
                  </a:lnTo>
                  <a:lnTo>
                    <a:pt x="113" y="447"/>
                  </a:lnTo>
                  <a:lnTo>
                    <a:pt x="136" y="447"/>
                  </a:lnTo>
                  <a:lnTo>
                    <a:pt x="147" y="450"/>
                  </a:lnTo>
                  <a:lnTo>
                    <a:pt x="155" y="450"/>
                  </a:lnTo>
                  <a:lnTo>
                    <a:pt x="164" y="447"/>
                  </a:lnTo>
                  <a:lnTo>
                    <a:pt x="170" y="447"/>
                  </a:lnTo>
                  <a:lnTo>
                    <a:pt x="166" y="450"/>
                  </a:lnTo>
                  <a:lnTo>
                    <a:pt x="159" y="456"/>
                  </a:lnTo>
                  <a:lnTo>
                    <a:pt x="154" y="459"/>
                  </a:lnTo>
                  <a:lnTo>
                    <a:pt x="147" y="465"/>
                  </a:lnTo>
                  <a:lnTo>
                    <a:pt x="139" y="470"/>
                  </a:lnTo>
                  <a:lnTo>
                    <a:pt x="119" y="489"/>
                  </a:lnTo>
                  <a:lnTo>
                    <a:pt x="113" y="496"/>
                  </a:lnTo>
                  <a:lnTo>
                    <a:pt x="107" y="503"/>
                  </a:lnTo>
                  <a:lnTo>
                    <a:pt x="104" y="509"/>
                  </a:lnTo>
                  <a:lnTo>
                    <a:pt x="100" y="515"/>
                  </a:lnTo>
                  <a:lnTo>
                    <a:pt x="96" y="521"/>
                  </a:lnTo>
                  <a:lnTo>
                    <a:pt x="96" y="531"/>
                  </a:lnTo>
                  <a:lnTo>
                    <a:pt x="100" y="534"/>
                  </a:lnTo>
                  <a:lnTo>
                    <a:pt x="104" y="537"/>
                  </a:lnTo>
                  <a:lnTo>
                    <a:pt x="109" y="540"/>
                  </a:lnTo>
                  <a:lnTo>
                    <a:pt x="139" y="540"/>
                  </a:lnTo>
                  <a:lnTo>
                    <a:pt x="151" y="538"/>
                  </a:lnTo>
                  <a:lnTo>
                    <a:pt x="162" y="537"/>
                  </a:lnTo>
                  <a:lnTo>
                    <a:pt x="174" y="534"/>
                  </a:lnTo>
                  <a:lnTo>
                    <a:pt x="187" y="532"/>
                  </a:lnTo>
                  <a:lnTo>
                    <a:pt x="199" y="532"/>
                  </a:lnTo>
                  <a:lnTo>
                    <a:pt x="208" y="531"/>
                  </a:lnTo>
                  <a:lnTo>
                    <a:pt x="219" y="528"/>
                  </a:lnTo>
                  <a:lnTo>
                    <a:pt x="227" y="527"/>
                  </a:lnTo>
                  <a:lnTo>
                    <a:pt x="234" y="524"/>
                  </a:lnTo>
                  <a:lnTo>
                    <a:pt x="236" y="524"/>
                  </a:lnTo>
                  <a:lnTo>
                    <a:pt x="239" y="523"/>
                  </a:lnTo>
                  <a:lnTo>
                    <a:pt x="235" y="531"/>
                  </a:lnTo>
                  <a:lnTo>
                    <a:pt x="231" y="538"/>
                  </a:lnTo>
                  <a:lnTo>
                    <a:pt x="228" y="546"/>
                  </a:lnTo>
                  <a:lnTo>
                    <a:pt x="224" y="553"/>
                  </a:lnTo>
                  <a:lnTo>
                    <a:pt x="224" y="562"/>
                  </a:lnTo>
                  <a:lnTo>
                    <a:pt x="224" y="569"/>
                  </a:lnTo>
                  <a:lnTo>
                    <a:pt x="224" y="574"/>
                  </a:lnTo>
                  <a:lnTo>
                    <a:pt x="230" y="579"/>
                  </a:lnTo>
                  <a:lnTo>
                    <a:pt x="236" y="581"/>
                  </a:lnTo>
                  <a:lnTo>
                    <a:pt x="246" y="584"/>
                  </a:lnTo>
                  <a:lnTo>
                    <a:pt x="256" y="584"/>
                  </a:lnTo>
                  <a:lnTo>
                    <a:pt x="268" y="581"/>
                  </a:lnTo>
                  <a:lnTo>
                    <a:pt x="279" y="579"/>
                  </a:lnTo>
                  <a:lnTo>
                    <a:pt x="290" y="574"/>
                  </a:lnTo>
                  <a:lnTo>
                    <a:pt x="299" y="570"/>
                  </a:lnTo>
                  <a:lnTo>
                    <a:pt x="307" y="562"/>
                  </a:lnTo>
                  <a:lnTo>
                    <a:pt x="303" y="574"/>
                  </a:lnTo>
                  <a:lnTo>
                    <a:pt x="298" y="586"/>
                  </a:lnTo>
                  <a:lnTo>
                    <a:pt x="295" y="600"/>
                  </a:lnTo>
                  <a:lnTo>
                    <a:pt x="294" y="610"/>
                  </a:lnTo>
                  <a:lnTo>
                    <a:pt x="295" y="623"/>
                  </a:lnTo>
                  <a:lnTo>
                    <a:pt x="297" y="633"/>
                  </a:lnTo>
                  <a:lnTo>
                    <a:pt x="303" y="641"/>
                  </a:lnTo>
                  <a:lnTo>
                    <a:pt x="313" y="647"/>
                  </a:lnTo>
                  <a:lnTo>
                    <a:pt x="317" y="650"/>
                  </a:lnTo>
                  <a:lnTo>
                    <a:pt x="323" y="651"/>
                  </a:lnTo>
                  <a:lnTo>
                    <a:pt x="329" y="652"/>
                  </a:lnTo>
                  <a:lnTo>
                    <a:pt x="334" y="651"/>
                  </a:lnTo>
                  <a:lnTo>
                    <a:pt x="339" y="651"/>
                  </a:lnTo>
                  <a:lnTo>
                    <a:pt x="347" y="650"/>
                  </a:lnTo>
                  <a:lnTo>
                    <a:pt x="354" y="647"/>
                  </a:lnTo>
                  <a:lnTo>
                    <a:pt x="358" y="645"/>
                  </a:lnTo>
                  <a:lnTo>
                    <a:pt x="365" y="641"/>
                  </a:lnTo>
                  <a:lnTo>
                    <a:pt x="370" y="638"/>
                  </a:lnTo>
                  <a:lnTo>
                    <a:pt x="374" y="636"/>
                  </a:lnTo>
                  <a:lnTo>
                    <a:pt x="381" y="632"/>
                  </a:lnTo>
                  <a:lnTo>
                    <a:pt x="385" y="628"/>
                  </a:lnTo>
                  <a:lnTo>
                    <a:pt x="390" y="622"/>
                  </a:lnTo>
                  <a:lnTo>
                    <a:pt x="398" y="614"/>
                  </a:lnTo>
                  <a:lnTo>
                    <a:pt x="401" y="628"/>
                  </a:lnTo>
                  <a:lnTo>
                    <a:pt x="406" y="639"/>
                  </a:lnTo>
                  <a:lnTo>
                    <a:pt x="410" y="652"/>
                  </a:lnTo>
                  <a:lnTo>
                    <a:pt x="413" y="662"/>
                  </a:lnTo>
                  <a:lnTo>
                    <a:pt x="421" y="670"/>
                  </a:lnTo>
                  <a:lnTo>
                    <a:pt x="428" y="676"/>
                  </a:lnTo>
                  <a:lnTo>
                    <a:pt x="438" y="680"/>
                  </a:lnTo>
                  <a:lnTo>
                    <a:pt x="448" y="681"/>
                  </a:lnTo>
                  <a:lnTo>
                    <a:pt x="458" y="679"/>
                  </a:lnTo>
                  <a:lnTo>
                    <a:pt x="472" y="675"/>
                  </a:lnTo>
                  <a:lnTo>
                    <a:pt x="484" y="667"/>
                  </a:lnTo>
                  <a:lnTo>
                    <a:pt x="493" y="660"/>
                  </a:lnTo>
                  <a:lnTo>
                    <a:pt x="501" y="650"/>
                  </a:lnTo>
                  <a:lnTo>
                    <a:pt x="508" y="641"/>
                  </a:lnTo>
                  <a:lnTo>
                    <a:pt x="513" y="633"/>
                  </a:lnTo>
                  <a:lnTo>
                    <a:pt x="514" y="627"/>
                  </a:lnTo>
                  <a:lnTo>
                    <a:pt x="518" y="632"/>
                  </a:lnTo>
                  <a:lnTo>
                    <a:pt x="520" y="636"/>
                  </a:lnTo>
                  <a:lnTo>
                    <a:pt x="524" y="641"/>
                  </a:lnTo>
                  <a:lnTo>
                    <a:pt x="529" y="647"/>
                  </a:lnTo>
                  <a:lnTo>
                    <a:pt x="533" y="653"/>
                  </a:lnTo>
                  <a:lnTo>
                    <a:pt x="538" y="657"/>
                  </a:lnTo>
                  <a:lnTo>
                    <a:pt x="544" y="662"/>
                  </a:lnTo>
                  <a:lnTo>
                    <a:pt x="552" y="667"/>
                  </a:lnTo>
                  <a:lnTo>
                    <a:pt x="558" y="670"/>
                  </a:lnTo>
                  <a:lnTo>
                    <a:pt x="564" y="675"/>
                  </a:lnTo>
                  <a:lnTo>
                    <a:pt x="570" y="676"/>
                  </a:lnTo>
                  <a:lnTo>
                    <a:pt x="576" y="679"/>
                  </a:lnTo>
                  <a:lnTo>
                    <a:pt x="581" y="681"/>
                  </a:lnTo>
                  <a:lnTo>
                    <a:pt x="588" y="681"/>
                  </a:lnTo>
                  <a:lnTo>
                    <a:pt x="593" y="683"/>
                  </a:lnTo>
                  <a:lnTo>
                    <a:pt x="596" y="683"/>
                  </a:lnTo>
                  <a:lnTo>
                    <a:pt x="605" y="680"/>
                  </a:lnTo>
                  <a:lnTo>
                    <a:pt x="613" y="675"/>
                  </a:lnTo>
                  <a:lnTo>
                    <a:pt x="620" y="669"/>
                  </a:lnTo>
                  <a:lnTo>
                    <a:pt x="625" y="660"/>
                  </a:lnTo>
                  <a:lnTo>
                    <a:pt x="631" y="650"/>
                  </a:lnTo>
                  <a:lnTo>
                    <a:pt x="632" y="638"/>
                  </a:lnTo>
                  <a:lnTo>
                    <a:pt x="632" y="629"/>
                  </a:lnTo>
                  <a:lnTo>
                    <a:pt x="628" y="619"/>
                  </a:lnTo>
                  <a:lnTo>
                    <a:pt x="636" y="629"/>
                  </a:lnTo>
                  <a:lnTo>
                    <a:pt x="645" y="638"/>
                  </a:lnTo>
                  <a:lnTo>
                    <a:pt x="653" y="647"/>
                  </a:lnTo>
                  <a:lnTo>
                    <a:pt x="663" y="656"/>
                  </a:lnTo>
                  <a:lnTo>
                    <a:pt x="673" y="660"/>
                  </a:lnTo>
                  <a:lnTo>
                    <a:pt x="685" y="662"/>
                  </a:lnTo>
                  <a:lnTo>
                    <a:pt x="693" y="666"/>
                  </a:lnTo>
                  <a:lnTo>
                    <a:pt x="703" y="666"/>
                  </a:lnTo>
                  <a:lnTo>
                    <a:pt x="711" y="662"/>
                  </a:lnTo>
                  <a:lnTo>
                    <a:pt x="718" y="656"/>
                  </a:lnTo>
                  <a:lnTo>
                    <a:pt x="722" y="645"/>
                  </a:lnTo>
                  <a:lnTo>
                    <a:pt x="724" y="633"/>
                  </a:lnTo>
                  <a:lnTo>
                    <a:pt x="726" y="621"/>
                  </a:lnTo>
                  <a:lnTo>
                    <a:pt x="724" y="607"/>
                  </a:lnTo>
                  <a:lnTo>
                    <a:pt x="722" y="593"/>
                  </a:lnTo>
                  <a:lnTo>
                    <a:pt x="713" y="579"/>
                  </a:lnTo>
                  <a:lnTo>
                    <a:pt x="722" y="586"/>
                  </a:lnTo>
                  <a:lnTo>
                    <a:pt x="730" y="591"/>
                  </a:lnTo>
                  <a:lnTo>
                    <a:pt x="739" y="595"/>
                  </a:lnTo>
                  <a:lnTo>
                    <a:pt x="746" y="600"/>
                  </a:lnTo>
                  <a:lnTo>
                    <a:pt x="752" y="603"/>
                  </a:lnTo>
                  <a:lnTo>
                    <a:pt x="758" y="607"/>
                  </a:lnTo>
                  <a:lnTo>
                    <a:pt x="763" y="608"/>
                  </a:lnTo>
                  <a:lnTo>
                    <a:pt x="768" y="609"/>
                  </a:lnTo>
                  <a:lnTo>
                    <a:pt x="775" y="610"/>
                  </a:lnTo>
                  <a:lnTo>
                    <a:pt x="778" y="610"/>
                  </a:lnTo>
                  <a:lnTo>
                    <a:pt x="783" y="612"/>
                  </a:lnTo>
                  <a:lnTo>
                    <a:pt x="786" y="612"/>
                  </a:lnTo>
                  <a:lnTo>
                    <a:pt x="790" y="610"/>
                  </a:lnTo>
                  <a:lnTo>
                    <a:pt x="794" y="610"/>
                  </a:lnTo>
                  <a:lnTo>
                    <a:pt x="798" y="609"/>
                  </a:lnTo>
                  <a:lnTo>
                    <a:pt x="798" y="608"/>
                  </a:lnTo>
                  <a:lnTo>
                    <a:pt x="803" y="603"/>
                  </a:lnTo>
                  <a:lnTo>
                    <a:pt x="806" y="595"/>
                  </a:lnTo>
                  <a:lnTo>
                    <a:pt x="806" y="586"/>
                  </a:lnTo>
                  <a:lnTo>
                    <a:pt x="803" y="574"/>
                  </a:lnTo>
                  <a:lnTo>
                    <a:pt x="800" y="560"/>
                  </a:lnTo>
                  <a:lnTo>
                    <a:pt x="794" y="548"/>
                  </a:lnTo>
                  <a:lnTo>
                    <a:pt x="786" y="534"/>
                  </a:lnTo>
                  <a:lnTo>
                    <a:pt x="778" y="523"/>
                  </a:lnTo>
                  <a:lnTo>
                    <a:pt x="786" y="527"/>
                  </a:lnTo>
                  <a:lnTo>
                    <a:pt x="795" y="531"/>
                  </a:lnTo>
                  <a:lnTo>
                    <a:pt x="803" y="532"/>
                  </a:lnTo>
                  <a:lnTo>
                    <a:pt x="810" y="532"/>
                  </a:lnTo>
                  <a:lnTo>
                    <a:pt x="818" y="534"/>
                  </a:lnTo>
                  <a:lnTo>
                    <a:pt x="826" y="534"/>
                  </a:lnTo>
                  <a:lnTo>
                    <a:pt x="832" y="532"/>
                  </a:lnTo>
                  <a:lnTo>
                    <a:pt x="838" y="532"/>
                  </a:lnTo>
                  <a:lnTo>
                    <a:pt x="844" y="532"/>
                  </a:lnTo>
                  <a:lnTo>
                    <a:pt x="850" y="531"/>
                  </a:lnTo>
                  <a:lnTo>
                    <a:pt x="854" y="528"/>
                  </a:lnTo>
                  <a:lnTo>
                    <a:pt x="858" y="527"/>
                  </a:lnTo>
                  <a:lnTo>
                    <a:pt x="861" y="524"/>
                  </a:lnTo>
                  <a:lnTo>
                    <a:pt x="865" y="521"/>
                  </a:lnTo>
                  <a:lnTo>
                    <a:pt x="867" y="521"/>
                  </a:lnTo>
                  <a:lnTo>
                    <a:pt x="870" y="518"/>
                  </a:lnTo>
                  <a:lnTo>
                    <a:pt x="873" y="515"/>
                  </a:lnTo>
                  <a:lnTo>
                    <a:pt x="873" y="505"/>
                  </a:lnTo>
                  <a:lnTo>
                    <a:pt x="870" y="502"/>
                  </a:lnTo>
                  <a:lnTo>
                    <a:pt x="866" y="494"/>
                  </a:lnTo>
                  <a:lnTo>
                    <a:pt x="861" y="489"/>
                  </a:lnTo>
                  <a:lnTo>
                    <a:pt x="855" y="485"/>
                  </a:lnTo>
                  <a:lnTo>
                    <a:pt x="847" y="479"/>
                  </a:lnTo>
                  <a:lnTo>
                    <a:pt x="855" y="479"/>
                  </a:lnTo>
                  <a:lnTo>
                    <a:pt x="865" y="480"/>
                  </a:lnTo>
                  <a:lnTo>
                    <a:pt x="873" y="480"/>
                  </a:lnTo>
                  <a:lnTo>
                    <a:pt x="882" y="479"/>
                  </a:lnTo>
                  <a:lnTo>
                    <a:pt x="889" y="478"/>
                  </a:lnTo>
                  <a:lnTo>
                    <a:pt x="895" y="475"/>
                  </a:lnTo>
                  <a:lnTo>
                    <a:pt x="901" y="475"/>
                  </a:lnTo>
                  <a:lnTo>
                    <a:pt x="901" y="467"/>
                  </a:lnTo>
                  <a:lnTo>
                    <a:pt x="903" y="464"/>
                  </a:lnTo>
                  <a:lnTo>
                    <a:pt x="901" y="459"/>
                  </a:lnTo>
                  <a:lnTo>
                    <a:pt x="895" y="450"/>
                  </a:lnTo>
                  <a:lnTo>
                    <a:pt x="882" y="437"/>
                  </a:lnTo>
                  <a:lnTo>
                    <a:pt x="873" y="431"/>
                  </a:lnTo>
                  <a:lnTo>
                    <a:pt x="865" y="427"/>
                  </a:lnTo>
                  <a:lnTo>
                    <a:pt x="858" y="426"/>
                  </a:lnTo>
                  <a:lnTo>
                    <a:pt x="866" y="423"/>
                  </a:lnTo>
                  <a:lnTo>
                    <a:pt x="875" y="421"/>
                  </a:lnTo>
                  <a:lnTo>
                    <a:pt x="883" y="419"/>
                  </a:lnTo>
                  <a:lnTo>
                    <a:pt x="893" y="417"/>
                  </a:lnTo>
                  <a:lnTo>
                    <a:pt x="901" y="412"/>
                  </a:lnTo>
                  <a:lnTo>
                    <a:pt x="905" y="409"/>
                  </a:lnTo>
                  <a:lnTo>
                    <a:pt x="910" y="407"/>
                  </a:lnTo>
                  <a:lnTo>
                    <a:pt x="913" y="400"/>
                  </a:lnTo>
                  <a:lnTo>
                    <a:pt x="915" y="395"/>
                  </a:lnTo>
                  <a:lnTo>
                    <a:pt x="913" y="390"/>
                  </a:lnTo>
                  <a:lnTo>
                    <a:pt x="910" y="385"/>
                  </a:lnTo>
                  <a:lnTo>
                    <a:pt x="905" y="380"/>
                  </a:lnTo>
                  <a:lnTo>
                    <a:pt x="895" y="374"/>
                  </a:lnTo>
                  <a:lnTo>
                    <a:pt x="883" y="369"/>
                  </a:lnTo>
                  <a:lnTo>
                    <a:pt x="870" y="366"/>
                  </a:lnTo>
                  <a:lnTo>
                    <a:pt x="850" y="365"/>
                  </a:lnTo>
                  <a:lnTo>
                    <a:pt x="861" y="364"/>
                  </a:lnTo>
                  <a:lnTo>
                    <a:pt x="873" y="359"/>
                  </a:lnTo>
                  <a:lnTo>
                    <a:pt x="883" y="355"/>
                  </a:lnTo>
                  <a:lnTo>
                    <a:pt x="894" y="350"/>
                  </a:lnTo>
                  <a:lnTo>
                    <a:pt x="901" y="343"/>
                  </a:lnTo>
                  <a:lnTo>
                    <a:pt x="907" y="338"/>
                  </a:lnTo>
                  <a:lnTo>
                    <a:pt x="910" y="333"/>
                  </a:lnTo>
                  <a:lnTo>
                    <a:pt x="910" y="328"/>
                  </a:lnTo>
                  <a:lnTo>
                    <a:pt x="907" y="322"/>
                  </a:lnTo>
                  <a:lnTo>
                    <a:pt x="901" y="317"/>
                  </a:lnTo>
                  <a:lnTo>
                    <a:pt x="894" y="313"/>
                  </a:lnTo>
                  <a:lnTo>
                    <a:pt x="883" y="307"/>
                  </a:lnTo>
                  <a:lnTo>
                    <a:pt x="873" y="304"/>
                  </a:lnTo>
                  <a:lnTo>
                    <a:pt x="858" y="302"/>
                  </a:lnTo>
                  <a:lnTo>
                    <a:pt x="847" y="302"/>
                  </a:lnTo>
                  <a:lnTo>
                    <a:pt x="832" y="303"/>
                  </a:lnTo>
                  <a:lnTo>
                    <a:pt x="844" y="297"/>
                  </a:lnTo>
                  <a:lnTo>
                    <a:pt x="854" y="290"/>
                  </a:lnTo>
                  <a:lnTo>
                    <a:pt x="863" y="283"/>
                  </a:lnTo>
                  <a:lnTo>
                    <a:pt x="870" y="276"/>
                  </a:lnTo>
                  <a:lnTo>
                    <a:pt x="873" y="269"/>
                  </a:lnTo>
                  <a:lnTo>
                    <a:pt x="875" y="262"/>
                  </a:lnTo>
                  <a:lnTo>
                    <a:pt x="875" y="256"/>
                  </a:lnTo>
                  <a:lnTo>
                    <a:pt x="875" y="251"/>
                  </a:lnTo>
                  <a:lnTo>
                    <a:pt x="870" y="246"/>
                  </a:lnTo>
                  <a:lnTo>
                    <a:pt x="865" y="245"/>
                  </a:lnTo>
                  <a:lnTo>
                    <a:pt x="861" y="242"/>
                  </a:lnTo>
                  <a:lnTo>
                    <a:pt x="854" y="241"/>
                  </a:lnTo>
                  <a:lnTo>
                    <a:pt x="847" y="238"/>
                  </a:lnTo>
                  <a:lnTo>
                    <a:pt x="842" y="237"/>
                  </a:lnTo>
                  <a:lnTo>
                    <a:pt x="835" y="235"/>
                  </a:lnTo>
                  <a:lnTo>
                    <a:pt x="828" y="235"/>
                  </a:lnTo>
                  <a:lnTo>
                    <a:pt x="822" y="235"/>
                  </a:lnTo>
                  <a:lnTo>
                    <a:pt x="814" y="233"/>
                  </a:lnTo>
                  <a:lnTo>
                    <a:pt x="798" y="233"/>
                  </a:lnTo>
                  <a:lnTo>
                    <a:pt x="791" y="235"/>
                  </a:lnTo>
                  <a:lnTo>
                    <a:pt x="788" y="235"/>
                  </a:lnTo>
                  <a:lnTo>
                    <a:pt x="798" y="227"/>
                  </a:lnTo>
                  <a:lnTo>
                    <a:pt x="806" y="218"/>
                  </a:lnTo>
                  <a:lnTo>
                    <a:pt x="814" y="208"/>
                  </a:lnTo>
                  <a:lnTo>
                    <a:pt x="823" y="197"/>
                  </a:lnTo>
                  <a:lnTo>
                    <a:pt x="828" y="188"/>
                  </a:lnTo>
                  <a:lnTo>
                    <a:pt x="834" y="175"/>
                  </a:lnTo>
                  <a:lnTo>
                    <a:pt x="835" y="166"/>
                  </a:lnTo>
                  <a:lnTo>
                    <a:pt x="832" y="161"/>
                  </a:lnTo>
                  <a:lnTo>
                    <a:pt x="830" y="156"/>
                  </a:lnTo>
                  <a:lnTo>
                    <a:pt x="826" y="154"/>
                  </a:lnTo>
                  <a:lnTo>
                    <a:pt x="823" y="152"/>
                  </a:lnTo>
                  <a:lnTo>
                    <a:pt x="815" y="151"/>
                  </a:lnTo>
                  <a:lnTo>
                    <a:pt x="810" y="150"/>
                  </a:lnTo>
                  <a:lnTo>
                    <a:pt x="803" y="147"/>
                  </a:lnTo>
                  <a:lnTo>
                    <a:pt x="788" y="147"/>
                  </a:lnTo>
                  <a:lnTo>
                    <a:pt x="780" y="150"/>
                  </a:lnTo>
                  <a:lnTo>
                    <a:pt x="771" y="151"/>
                  </a:lnTo>
                  <a:lnTo>
                    <a:pt x="760" y="152"/>
                  </a:lnTo>
                  <a:lnTo>
                    <a:pt x="754" y="154"/>
                  </a:lnTo>
                  <a:lnTo>
                    <a:pt x="746" y="156"/>
                  </a:lnTo>
                  <a:lnTo>
                    <a:pt x="736" y="159"/>
                  </a:lnTo>
                  <a:lnTo>
                    <a:pt x="727" y="161"/>
                  </a:lnTo>
                  <a:lnTo>
                    <a:pt x="718" y="164"/>
                  </a:lnTo>
                  <a:lnTo>
                    <a:pt x="723" y="156"/>
                  </a:lnTo>
                  <a:lnTo>
                    <a:pt x="726" y="145"/>
                  </a:lnTo>
                  <a:lnTo>
                    <a:pt x="728" y="135"/>
                  </a:lnTo>
                  <a:lnTo>
                    <a:pt x="731" y="123"/>
                  </a:lnTo>
                  <a:lnTo>
                    <a:pt x="731" y="114"/>
                  </a:lnTo>
                  <a:lnTo>
                    <a:pt x="730" y="104"/>
                  </a:lnTo>
                  <a:lnTo>
                    <a:pt x="726" y="95"/>
                  </a:lnTo>
                  <a:lnTo>
                    <a:pt x="718" y="92"/>
                  </a:lnTo>
                  <a:lnTo>
                    <a:pt x="716" y="90"/>
                  </a:lnTo>
                  <a:lnTo>
                    <a:pt x="711" y="90"/>
                  </a:lnTo>
                  <a:lnTo>
                    <a:pt x="704" y="90"/>
                  </a:lnTo>
                  <a:lnTo>
                    <a:pt x="697" y="90"/>
                  </a:lnTo>
                  <a:lnTo>
                    <a:pt x="691" y="92"/>
                  </a:lnTo>
                  <a:lnTo>
                    <a:pt x="685" y="93"/>
                  </a:lnTo>
                  <a:lnTo>
                    <a:pt x="677" y="95"/>
                  </a:lnTo>
                  <a:lnTo>
                    <a:pt x="671" y="98"/>
                  </a:lnTo>
                  <a:lnTo>
                    <a:pt x="665" y="100"/>
                  </a:lnTo>
                  <a:lnTo>
                    <a:pt x="657" y="102"/>
                  </a:lnTo>
                  <a:lnTo>
                    <a:pt x="651" y="107"/>
                  </a:lnTo>
                  <a:lnTo>
                    <a:pt x="645" y="109"/>
                  </a:lnTo>
                  <a:lnTo>
                    <a:pt x="637" y="114"/>
                  </a:lnTo>
                  <a:lnTo>
                    <a:pt x="633" y="118"/>
                  </a:lnTo>
                  <a:lnTo>
                    <a:pt x="631" y="121"/>
                  </a:lnTo>
                  <a:lnTo>
                    <a:pt x="627" y="123"/>
                  </a:lnTo>
                  <a:lnTo>
                    <a:pt x="628" y="111"/>
                  </a:lnTo>
                  <a:lnTo>
                    <a:pt x="631" y="95"/>
                  </a:lnTo>
                  <a:lnTo>
                    <a:pt x="628" y="84"/>
                  </a:lnTo>
                  <a:lnTo>
                    <a:pt x="625" y="71"/>
                  </a:lnTo>
                  <a:lnTo>
                    <a:pt x="620" y="59"/>
                  </a:lnTo>
                  <a:lnTo>
                    <a:pt x="613" y="50"/>
                  </a:lnTo>
                  <a:lnTo>
                    <a:pt x="608" y="41"/>
                  </a:lnTo>
                  <a:lnTo>
                    <a:pt x="599" y="38"/>
                  </a:lnTo>
                  <a:lnTo>
                    <a:pt x="593" y="38"/>
                  </a:lnTo>
                  <a:lnTo>
                    <a:pt x="584" y="38"/>
                  </a:lnTo>
                  <a:lnTo>
                    <a:pt x="570" y="41"/>
                  </a:lnTo>
                  <a:lnTo>
                    <a:pt x="558" y="46"/>
                  </a:lnTo>
                  <a:lnTo>
                    <a:pt x="546" y="51"/>
                  </a:lnTo>
                  <a:lnTo>
                    <a:pt x="538" y="56"/>
                  </a:lnTo>
                  <a:lnTo>
                    <a:pt x="532" y="61"/>
                  </a:lnTo>
                  <a:lnTo>
                    <a:pt x="529" y="65"/>
                  </a:lnTo>
                  <a:lnTo>
                    <a:pt x="526" y="55"/>
                  </a:lnTo>
                  <a:lnTo>
                    <a:pt x="520" y="45"/>
                  </a:lnTo>
                  <a:lnTo>
                    <a:pt x="513" y="33"/>
                  </a:lnTo>
                  <a:lnTo>
                    <a:pt x="505" y="22"/>
                  </a:lnTo>
                  <a:lnTo>
                    <a:pt x="497" y="13"/>
                  </a:lnTo>
                  <a:lnTo>
                    <a:pt x="486" y="8"/>
                  </a:lnTo>
                  <a:lnTo>
                    <a:pt x="477" y="2"/>
                  </a:lnTo>
                  <a:lnTo>
                    <a:pt x="466" y="0"/>
                  </a:lnTo>
                  <a:lnTo>
                    <a:pt x="457" y="2"/>
                  </a:lnTo>
                  <a:lnTo>
                    <a:pt x="449" y="6"/>
                  </a:lnTo>
                  <a:lnTo>
                    <a:pt x="441" y="9"/>
                  </a:lnTo>
                  <a:lnTo>
                    <a:pt x="434" y="16"/>
                  </a:lnTo>
                  <a:lnTo>
                    <a:pt x="428" y="23"/>
                  </a:lnTo>
                  <a:lnTo>
                    <a:pt x="421" y="35"/>
                  </a:lnTo>
                  <a:lnTo>
                    <a:pt x="417" y="46"/>
                  </a:lnTo>
                  <a:lnTo>
                    <a:pt x="413" y="57"/>
                  </a:lnTo>
                  <a:lnTo>
                    <a:pt x="406" y="52"/>
                  </a:lnTo>
                  <a:lnTo>
                    <a:pt x="398" y="47"/>
                  </a:lnTo>
                  <a:lnTo>
                    <a:pt x="390" y="41"/>
                  </a:lnTo>
                  <a:lnTo>
                    <a:pt x="379" y="38"/>
                  </a:lnTo>
                  <a:lnTo>
                    <a:pt x="369" y="33"/>
                  </a:lnTo>
                  <a:lnTo>
                    <a:pt x="358" y="31"/>
                  </a:lnTo>
                  <a:lnTo>
                    <a:pt x="349" y="27"/>
                  </a:lnTo>
                  <a:lnTo>
                    <a:pt x="342" y="27"/>
                  </a:lnTo>
                  <a:lnTo>
                    <a:pt x="334" y="30"/>
                  </a:lnTo>
                  <a:lnTo>
                    <a:pt x="331" y="35"/>
                  </a:lnTo>
                  <a:lnTo>
                    <a:pt x="329" y="41"/>
                  </a:lnTo>
                  <a:lnTo>
                    <a:pt x="329" y="61"/>
                  </a:lnTo>
                  <a:lnTo>
                    <a:pt x="331" y="74"/>
                  </a:lnTo>
                  <a:lnTo>
                    <a:pt x="334" y="88"/>
                  </a:lnTo>
                  <a:lnTo>
                    <a:pt x="338" y="98"/>
                  </a:lnTo>
                  <a:lnTo>
                    <a:pt x="319" y="83"/>
                  </a:lnTo>
                  <a:lnTo>
                    <a:pt x="313" y="79"/>
                  </a:lnTo>
                  <a:lnTo>
                    <a:pt x="306" y="74"/>
                  </a:lnTo>
                  <a:lnTo>
                    <a:pt x="298" y="69"/>
                  </a:lnTo>
                  <a:lnTo>
                    <a:pt x="290" y="65"/>
                  </a:lnTo>
                  <a:lnTo>
                    <a:pt x="283" y="60"/>
                  </a:lnTo>
                  <a:lnTo>
                    <a:pt x="275" y="57"/>
                  </a:lnTo>
                  <a:lnTo>
                    <a:pt x="268" y="55"/>
                  </a:lnTo>
                  <a:lnTo>
                    <a:pt x="263" y="52"/>
                  </a:lnTo>
                  <a:lnTo>
                    <a:pt x="256" y="51"/>
                  </a:lnTo>
                  <a:lnTo>
                    <a:pt x="251" y="50"/>
                  </a:lnTo>
                  <a:lnTo>
                    <a:pt x="242" y="50"/>
                  </a:lnTo>
                  <a:lnTo>
                    <a:pt x="236" y="51"/>
                  </a:lnTo>
                  <a:lnTo>
                    <a:pt x="231" y="54"/>
                  </a:lnTo>
                  <a:lnTo>
                    <a:pt x="228" y="59"/>
                  </a:lnTo>
                  <a:lnTo>
                    <a:pt x="227" y="65"/>
                  </a:lnTo>
                  <a:lnTo>
                    <a:pt x="227" y="80"/>
                  </a:lnTo>
                  <a:lnTo>
                    <a:pt x="230" y="88"/>
                  </a:lnTo>
                  <a:lnTo>
                    <a:pt x="234" y="95"/>
                  </a:lnTo>
                  <a:lnTo>
                    <a:pt x="239" y="104"/>
                  </a:lnTo>
                  <a:lnTo>
                    <a:pt x="230" y="98"/>
                  </a:lnTo>
                  <a:lnTo>
                    <a:pt x="219" y="93"/>
                  </a:lnTo>
                  <a:lnTo>
                    <a:pt x="208" y="90"/>
                  </a:lnTo>
                  <a:lnTo>
                    <a:pt x="199" y="88"/>
                  </a:lnTo>
                  <a:lnTo>
                    <a:pt x="188" y="85"/>
                  </a:lnTo>
                  <a:lnTo>
                    <a:pt x="180" y="85"/>
                  </a:lnTo>
                  <a:lnTo>
                    <a:pt x="174" y="88"/>
                  </a:lnTo>
                  <a:lnTo>
                    <a:pt x="167" y="88"/>
                  </a:lnTo>
                  <a:lnTo>
                    <a:pt x="162" y="92"/>
                  </a:lnTo>
                  <a:lnTo>
                    <a:pt x="162" y="105"/>
                  </a:lnTo>
                  <a:lnTo>
                    <a:pt x="164" y="114"/>
                  </a:lnTo>
                  <a:lnTo>
                    <a:pt x="167" y="123"/>
                  </a:lnTo>
                  <a:lnTo>
                    <a:pt x="174" y="131"/>
                  </a:lnTo>
                  <a:lnTo>
                    <a:pt x="179" y="140"/>
                  </a:lnTo>
                  <a:lnTo>
                    <a:pt x="184" y="147"/>
                  </a:lnTo>
                  <a:lnTo>
                    <a:pt x="176" y="143"/>
                  </a:lnTo>
                  <a:lnTo>
                    <a:pt x="170" y="140"/>
                  </a:lnTo>
                  <a:lnTo>
                    <a:pt x="160" y="137"/>
                  </a:lnTo>
                  <a:lnTo>
                    <a:pt x="154" y="135"/>
                  </a:lnTo>
                  <a:lnTo>
                    <a:pt x="144" y="132"/>
                  </a:lnTo>
                  <a:lnTo>
                    <a:pt x="138" y="131"/>
                  </a:lnTo>
                  <a:lnTo>
                    <a:pt x="131" y="128"/>
                  </a:lnTo>
                  <a:lnTo>
                    <a:pt x="124" y="128"/>
                  </a:lnTo>
                  <a:lnTo>
                    <a:pt x="116" y="126"/>
                  </a:lnTo>
                  <a:lnTo>
                    <a:pt x="92" y="126"/>
                  </a:lnTo>
                  <a:lnTo>
                    <a:pt x="89" y="128"/>
                  </a:lnTo>
                  <a:lnTo>
                    <a:pt x="84" y="130"/>
                  </a:lnTo>
                  <a:lnTo>
                    <a:pt x="81" y="131"/>
                  </a:lnTo>
                  <a:lnTo>
                    <a:pt x="77" y="137"/>
                  </a:lnTo>
                  <a:lnTo>
                    <a:pt x="79" y="145"/>
                  </a:lnTo>
                  <a:lnTo>
                    <a:pt x="84" y="156"/>
                  </a:lnTo>
                  <a:lnTo>
                    <a:pt x="91" y="170"/>
                  </a:lnTo>
                  <a:lnTo>
                    <a:pt x="101" y="180"/>
                  </a:lnTo>
                  <a:lnTo>
                    <a:pt x="113" y="192"/>
                  </a:lnTo>
                  <a:lnTo>
                    <a:pt x="124" y="202"/>
                  </a:lnTo>
                  <a:lnTo>
                    <a:pt x="136" y="211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GB" sz="1349"/>
            </a:p>
          </p:txBody>
        </p:sp>
        <p:sp>
          <p:nvSpPr>
            <p:cNvPr id="77" name="Freeform 20">
              <a:extLst>
                <a:ext uri="{FF2B5EF4-FFF2-40B4-BE49-F238E27FC236}">
                  <a16:creationId xmlns:a16="http://schemas.microsoft.com/office/drawing/2014/main" id="{3DEE2FD3-92E5-417B-BCB1-0250261D82C1}"/>
                </a:ext>
              </a:extLst>
            </p:cNvPr>
            <p:cNvSpPr>
              <a:spLocks/>
            </p:cNvSpPr>
            <p:nvPr/>
          </p:nvSpPr>
          <p:spPr bwMode="auto">
            <a:xfrm>
              <a:off x="-176734" y="5734263"/>
              <a:ext cx="422363" cy="348583"/>
            </a:xfrm>
            <a:custGeom>
              <a:avLst/>
              <a:gdLst>
                <a:gd name="T0" fmla="*/ 61 w 845"/>
                <a:gd name="T1" fmla="*/ 201 h 637"/>
                <a:gd name="T2" fmla="*/ 107 w 845"/>
                <a:gd name="T3" fmla="*/ 246 h 637"/>
                <a:gd name="T4" fmla="*/ 33 w 845"/>
                <a:gd name="T5" fmla="*/ 257 h 637"/>
                <a:gd name="T6" fmla="*/ 3 w 845"/>
                <a:gd name="T7" fmla="*/ 279 h 637"/>
                <a:gd name="T8" fmla="*/ 71 w 845"/>
                <a:gd name="T9" fmla="*/ 310 h 637"/>
                <a:gd name="T10" fmla="*/ 122 w 845"/>
                <a:gd name="T11" fmla="*/ 332 h 637"/>
                <a:gd name="T12" fmla="*/ 52 w 845"/>
                <a:gd name="T13" fmla="*/ 363 h 637"/>
                <a:gd name="T14" fmla="*/ 33 w 845"/>
                <a:gd name="T15" fmla="*/ 398 h 637"/>
                <a:gd name="T16" fmla="*/ 118 w 845"/>
                <a:gd name="T17" fmla="*/ 410 h 637"/>
                <a:gd name="T18" fmla="*/ 164 w 845"/>
                <a:gd name="T19" fmla="*/ 415 h 637"/>
                <a:gd name="T20" fmla="*/ 91 w 845"/>
                <a:gd name="T21" fmla="*/ 485 h 637"/>
                <a:gd name="T22" fmla="*/ 139 w 845"/>
                <a:gd name="T23" fmla="*/ 500 h 637"/>
                <a:gd name="T24" fmla="*/ 212 w 845"/>
                <a:gd name="T25" fmla="*/ 482 h 637"/>
                <a:gd name="T26" fmla="*/ 208 w 845"/>
                <a:gd name="T27" fmla="*/ 530 h 637"/>
                <a:gd name="T28" fmla="*/ 242 w 845"/>
                <a:gd name="T29" fmla="*/ 537 h 637"/>
                <a:gd name="T30" fmla="*/ 291 w 845"/>
                <a:gd name="T31" fmla="*/ 505 h 637"/>
                <a:gd name="T32" fmla="*/ 273 w 845"/>
                <a:gd name="T33" fmla="*/ 586 h 637"/>
                <a:gd name="T34" fmla="*/ 347 w 845"/>
                <a:gd name="T35" fmla="*/ 575 h 637"/>
                <a:gd name="T36" fmla="*/ 396 w 845"/>
                <a:gd name="T37" fmla="*/ 629 h 637"/>
                <a:gd name="T38" fmla="*/ 465 w 845"/>
                <a:gd name="T39" fmla="*/ 587 h 637"/>
                <a:gd name="T40" fmla="*/ 521 w 845"/>
                <a:gd name="T41" fmla="*/ 628 h 637"/>
                <a:gd name="T42" fmla="*/ 571 w 845"/>
                <a:gd name="T43" fmla="*/ 577 h 637"/>
                <a:gd name="T44" fmla="*/ 597 w 845"/>
                <a:gd name="T45" fmla="*/ 596 h 637"/>
                <a:gd name="T46" fmla="*/ 645 w 845"/>
                <a:gd name="T47" fmla="*/ 620 h 637"/>
                <a:gd name="T48" fmla="*/ 640 w 845"/>
                <a:gd name="T49" fmla="*/ 523 h 637"/>
                <a:gd name="T50" fmla="*/ 699 w 845"/>
                <a:gd name="T51" fmla="*/ 561 h 637"/>
                <a:gd name="T52" fmla="*/ 735 w 845"/>
                <a:gd name="T53" fmla="*/ 568 h 637"/>
                <a:gd name="T54" fmla="*/ 698 w 845"/>
                <a:gd name="T55" fmla="*/ 480 h 637"/>
                <a:gd name="T56" fmla="*/ 772 w 845"/>
                <a:gd name="T57" fmla="*/ 495 h 637"/>
                <a:gd name="T58" fmla="*/ 803 w 845"/>
                <a:gd name="T59" fmla="*/ 480 h 637"/>
                <a:gd name="T60" fmla="*/ 782 w 845"/>
                <a:gd name="T61" fmla="*/ 444 h 637"/>
                <a:gd name="T62" fmla="*/ 827 w 845"/>
                <a:gd name="T63" fmla="*/ 427 h 637"/>
                <a:gd name="T64" fmla="*/ 795 w 845"/>
                <a:gd name="T65" fmla="*/ 391 h 637"/>
                <a:gd name="T66" fmla="*/ 842 w 845"/>
                <a:gd name="T67" fmla="*/ 372 h 637"/>
                <a:gd name="T68" fmla="*/ 802 w 845"/>
                <a:gd name="T69" fmla="*/ 353 h 637"/>
                <a:gd name="T70" fmla="*/ 752 w 845"/>
                <a:gd name="T71" fmla="*/ 343 h 637"/>
                <a:gd name="T72" fmla="*/ 815 w 845"/>
                <a:gd name="T73" fmla="*/ 324 h 637"/>
                <a:gd name="T74" fmla="*/ 834 w 845"/>
                <a:gd name="T75" fmla="*/ 300 h 637"/>
                <a:gd name="T76" fmla="*/ 784 w 845"/>
                <a:gd name="T77" fmla="*/ 286 h 637"/>
                <a:gd name="T78" fmla="*/ 799 w 845"/>
                <a:gd name="T79" fmla="*/ 253 h 637"/>
                <a:gd name="T80" fmla="*/ 782 w 845"/>
                <a:gd name="T81" fmla="*/ 227 h 637"/>
                <a:gd name="T82" fmla="*/ 724 w 845"/>
                <a:gd name="T83" fmla="*/ 209 h 637"/>
                <a:gd name="T84" fmla="*/ 758 w 845"/>
                <a:gd name="T85" fmla="*/ 143 h 637"/>
                <a:gd name="T86" fmla="*/ 695 w 845"/>
                <a:gd name="T87" fmla="*/ 150 h 637"/>
                <a:gd name="T88" fmla="*/ 660 w 845"/>
                <a:gd name="T89" fmla="*/ 133 h 637"/>
                <a:gd name="T90" fmla="*/ 635 w 845"/>
                <a:gd name="T91" fmla="*/ 86 h 637"/>
                <a:gd name="T92" fmla="*/ 579 w 845"/>
                <a:gd name="T93" fmla="*/ 118 h 637"/>
                <a:gd name="T94" fmla="*/ 565 w 845"/>
                <a:gd name="T95" fmla="*/ 62 h 637"/>
                <a:gd name="T96" fmla="*/ 493 w 845"/>
                <a:gd name="T97" fmla="*/ 53 h 637"/>
                <a:gd name="T98" fmla="*/ 450 w 845"/>
                <a:gd name="T99" fmla="*/ 15 h 637"/>
                <a:gd name="T100" fmla="*/ 382 w 845"/>
                <a:gd name="T101" fmla="*/ 34 h 637"/>
                <a:gd name="T102" fmla="*/ 326 w 845"/>
                <a:gd name="T103" fmla="*/ 28 h 637"/>
                <a:gd name="T104" fmla="*/ 315 w 845"/>
                <a:gd name="T105" fmla="*/ 88 h 637"/>
                <a:gd name="T106" fmla="*/ 286 w 845"/>
                <a:gd name="T107" fmla="*/ 84 h 637"/>
                <a:gd name="T108" fmla="*/ 223 w 845"/>
                <a:gd name="T109" fmla="*/ 53 h 637"/>
                <a:gd name="T110" fmla="*/ 218 w 845"/>
                <a:gd name="T111" fmla="*/ 103 h 637"/>
                <a:gd name="T112" fmla="*/ 191 w 845"/>
                <a:gd name="T113" fmla="*/ 93 h 637"/>
                <a:gd name="T114" fmla="*/ 146 w 845"/>
                <a:gd name="T115" fmla="*/ 82 h 637"/>
                <a:gd name="T116" fmla="*/ 180 w 845"/>
                <a:gd name="T117" fmla="*/ 152 h 637"/>
                <a:gd name="T118" fmla="*/ 122 w 845"/>
                <a:gd name="T119" fmla="*/ 131 h 637"/>
                <a:gd name="T120" fmla="*/ 65 w 845"/>
                <a:gd name="T121" fmla="*/ 120 h 637"/>
                <a:gd name="T122" fmla="*/ 122 w 845"/>
                <a:gd name="T123" fmla="*/ 195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45" h="637">
                  <a:moveTo>
                    <a:pt x="132" y="204"/>
                  </a:moveTo>
                  <a:lnTo>
                    <a:pt x="126" y="201"/>
                  </a:lnTo>
                  <a:lnTo>
                    <a:pt x="114" y="199"/>
                  </a:lnTo>
                  <a:lnTo>
                    <a:pt x="103" y="198"/>
                  </a:lnTo>
                  <a:lnTo>
                    <a:pt x="90" y="195"/>
                  </a:lnTo>
                  <a:lnTo>
                    <a:pt x="79" y="198"/>
                  </a:lnTo>
                  <a:lnTo>
                    <a:pt x="68" y="199"/>
                  </a:lnTo>
                  <a:lnTo>
                    <a:pt x="61" y="201"/>
                  </a:lnTo>
                  <a:lnTo>
                    <a:pt x="59" y="204"/>
                  </a:lnTo>
                  <a:lnTo>
                    <a:pt x="60" y="210"/>
                  </a:lnTo>
                  <a:lnTo>
                    <a:pt x="65" y="215"/>
                  </a:lnTo>
                  <a:lnTo>
                    <a:pt x="73" y="223"/>
                  </a:lnTo>
                  <a:lnTo>
                    <a:pt x="80" y="229"/>
                  </a:lnTo>
                  <a:lnTo>
                    <a:pt x="90" y="236"/>
                  </a:lnTo>
                  <a:lnTo>
                    <a:pt x="99" y="242"/>
                  </a:lnTo>
                  <a:lnTo>
                    <a:pt x="107" y="246"/>
                  </a:lnTo>
                  <a:lnTo>
                    <a:pt x="111" y="251"/>
                  </a:lnTo>
                  <a:lnTo>
                    <a:pt x="99" y="251"/>
                  </a:lnTo>
                  <a:lnTo>
                    <a:pt x="90" y="251"/>
                  </a:lnTo>
                  <a:lnTo>
                    <a:pt x="72" y="251"/>
                  </a:lnTo>
                  <a:lnTo>
                    <a:pt x="61" y="253"/>
                  </a:lnTo>
                  <a:lnTo>
                    <a:pt x="52" y="253"/>
                  </a:lnTo>
                  <a:lnTo>
                    <a:pt x="43" y="256"/>
                  </a:lnTo>
                  <a:lnTo>
                    <a:pt x="33" y="257"/>
                  </a:lnTo>
                  <a:lnTo>
                    <a:pt x="24" y="258"/>
                  </a:lnTo>
                  <a:lnTo>
                    <a:pt x="16" y="261"/>
                  </a:lnTo>
                  <a:lnTo>
                    <a:pt x="11" y="263"/>
                  </a:lnTo>
                  <a:lnTo>
                    <a:pt x="4" y="265"/>
                  </a:lnTo>
                  <a:lnTo>
                    <a:pt x="1" y="269"/>
                  </a:lnTo>
                  <a:lnTo>
                    <a:pt x="0" y="271"/>
                  </a:lnTo>
                  <a:lnTo>
                    <a:pt x="0" y="275"/>
                  </a:lnTo>
                  <a:lnTo>
                    <a:pt x="3" y="279"/>
                  </a:lnTo>
                  <a:lnTo>
                    <a:pt x="7" y="281"/>
                  </a:lnTo>
                  <a:lnTo>
                    <a:pt x="15" y="286"/>
                  </a:lnTo>
                  <a:lnTo>
                    <a:pt x="21" y="291"/>
                  </a:lnTo>
                  <a:lnTo>
                    <a:pt x="31" y="294"/>
                  </a:lnTo>
                  <a:lnTo>
                    <a:pt x="39" y="299"/>
                  </a:lnTo>
                  <a:lnTo>
                    <a:pt x="48" y="301"/>
                  </a:lnTo>
                  <a:lnTo>
                    <a:pt x="60" y="305"/>
                  </a:lnTo>
                  <a:lnTo>
                    <a:pt x="71" y="310"/>
                  </a:lnTo>
                  <a:lnTo>
                    <a:pt x="80" y="315"/>
                  </a:lnTo>
                  <a:lnTo>
                    <a:pt x="91" y="318"/>
                  </a:lnTo>
                  <a:lnTo>
                    <a:pt x="102" y="319"/>
                  </a:lnTo>
                  <a:lnTo>
                    <a:pt x="111" y="322"/>
                  </a:lnTo>
                  <a:lnTo>
                    <a:pt x="118" y="324"/>
                  </a:lnTo>
                  <a:lnTo>
                    <a:pt x="126" y="327"/>
                  </a:lnTo>
                  <a:lnTo>
                    <a:pt x="128" y="328"/>
                  </a:lnTo>
                  <a:lnTo>
                    <a:pt x="122" y="332"/>
                  </a:lnTo>
                  <a:lnTo>
                    <a:pt x="114" y="333"/>
                  </a:lnTo>
                  <a:lnTo>
                    <a:pt x="106" y="337"/>
                  </a:lnTo>
                  <a:lnTo>
                    <a:pt x="96" y="342"/>
                  </a:lnTo>
                  <a:lnTo>
                    <a:pt x="88" y="346"/>
                  </a:lnTo>
                  <a:lnTo>
                    <a:pt x="79" y="351"/>
                  </a:lnTo>
                  <a:lnTo>
                    <a:pt x="69" y="356"/>
                  </a:lnTo>
                  <a:lnTo>
                    <a:pt x="60" y="360"/>
                  </a:lnTo>
                  <a:lnTo>
                    <a:pt x="52" y="363"/>
                  </a:lnTo>
                  <a:lnTo>
                    <a:pt x="43" y="368"/>
                  </a:lnTo>
                  <a:lnTo>
                    <a:pt x="36" y="372"/>
                  </a:lnTo>
                  <a:lnTo>
                    <a:pt x="33" y="377"/>
                  </a:lnTo>
                  <a:lnTo>
                    <a:pt x="28" y="384"/>
                  </a:lnTo>
                  <a:lnTo>
                    <a:pt x="24" y="385"/>
                  </a:lnTo>
                  <a:lnTo>
                    <a:pt x="21" y="389"/>
                  </a:lnTo>
                  <a:lnTo>
                    <a:pt x="28" y="395"/>
                  </a:lnTo>
                  <a:lnTo>
                    <a:pt x="33" y="398"/>
                  </a:lnTo>
                  <a:lnTo>
                    <a:pt x="39" y="400"/>
                  </a:lnTo>
                  <a:lnTo>
                    <a:pt x="48" y="403"/>
                  </a:lnTo>
                  <a:lnTo>
                    <a:pt x="57" y="404"/>
                  </a:lnTo>
                  <a:lnTo>
                    <a:pt x="68" y="406"/>
                  </a:lnTo>
                  <a:lnTo>
                    <a:pt x="80" y="409"/>
                  </a:lnTo>
                  <a:lnTo>
                    <a:pt x="92" y="409"/>
                  </a:lnTo>
                  <a:lnTo>
                    <a:pt x="106" y="410"/>
                  </a:lnTo>
                  <a:lnTo>
                    <a:pt x="118" y="410"/>
                  </a:lnTo>
                  <a:lnTo>
                    <a:pt x="131" y="413"/>
                  </a:lnTo>
                  <a:lnTo>
                    <a:pt x="140" y="413"/>
                  </a:lnTo>
                  <a:lnTo>
                    <a:pt x="151" y="410"/>
                  </a:lnTo>
                  <a:lnTo>
                    <a:pt x="160" y="410"/>
                  </a:lnTo>
                  <a:lnTo>
                    <a:pt x="168" y="409"/>
                  </a:lnTo>
                  <a:lnTo>
                    <a:pt x="175" y="408"/>
                  </a:lnTo>
                  <a:lnTo>
                    <a:pt x="170" y="410"/>
                  </a:lnTo>
                  <a:lnTo>
                    <a:pt x="164" y="415"/>
                  </a:lnTo>
                  <a:lnTo>
                    <a:pt x="156" y="422"/>
                  </a:lnTo>
                  <a:lnTo>
                    <a:pt x="151" y="424"/>
                  </a:lnTo>
                  <a:lnTo>
                    <a:pt x="142" y="433"/>
                  </a:lnTo>
                  <a:lnTo>
                    <a:pt x="132" y="438"/>
                  </a:lnTo>
                  <a:lnTo>
                    <a:pt x="104" y="466"/>
                  </a:lnTo>
                  <a:lnTo>
                    <a:pt x="99" y="473"/>
                  </a:lnTo>
                  <a:lnTo>
                    <a:pt x="94" y="479"/>
                  </a:lnTo>
                  <a:lnTo>
                    <a:pt x="91" y="485"/>
                  </a:lnTo>
                  <a:lnTo>
                    <a:pt x="90" y="490"/>
                  </a:lnTo>
                  <a:lnTo>
                    <a:pt x="90" y="492"/>
                  </a:lnTo>
                  <a:lnTo>
                    <a:pt x="91" y="498"/>
                  </a:lnTo>
                  <a:lnTo>
                    <a:pt x="96" y="500"/>
                  </a:lnTo>
                  <a:lnTo>
                    <a:pt x="103" y="501"/>
                  </a:lnTo>
                  <a:lnTo>
                    <a:pt x="119" y="501"/>
                  </a:lnTo>
                  <a:lnTo>
                    <a:pt x="128" y="500"/>
                  </a:lnTo>
                  <a:lnTo>
                    <a:pt x="139" y="500"/>
                  </a:lnTo>
                  <a:lnTo>
                    <a:pt x="148" y="498"/>
                  </a:lnTo>
                  <a:lnTo>
                    <a:pt x="160" y="495"/>
                  </a:lnTo>
                  <a:lnTo>
                    <a:pt x="171" y="492"/>
                  </a:lnTo>
                  <a:lnTo>
                    <a:pt x="180" y="490"/>
                  </a:lnTo>
                  <a:lnTo>
                    <a:pt x="191" y="490"/>
                  </a:lnTo>
                  <a:lnTo>
                    <a:pt x="200" y="486"/>
                  </a:lnTo>
                  <a:lnTo>
                    <a:pt x="207" y="485"/>
                  </a:lnTo>
                  <a:lnTo>
                    <a:pt x="212" y="482"/>
                  </a:lnTo>
                  <a:lnTo>
                    <a:pt x="215" y="482"/>
                  </a:lnTo>
                  <a:lnTo>
                    <a:pt x="219" y="481"/>
                  </a:lnTo>
                  <a:lnTo>
                    <a:pt x="215" y="486"/>
                  </a:lnTo>
                  <a:lnTo>
                    <a:pt x="215" y="495"/>
                  </a:lnTo>
                  <a:lnTo>
                    <a:pt x="211" y="504"/>
                  </a:lnTo>
                  <a:lnTo>
                    <a:pt x="210" y="514"/>
                  </a:lnTo>
                  <a:lnTo>
                    <a:pt x="208" y="523"/>
                  </a:lnTo>
                  <a:lnTo>
                    <a:pt x="208" y="530"/>
                  </a:lnTo>
                  <a:lnTo>
                    <a:pt x="211" y="537"/>
                  </a:lnTo>
                  <a:lnTo>
                    <a:pt x="215" y="543"/>
                  </a:lnTo>
                  <a:lnTo>
                    <a:pt x="218" y="543"/>
                  </a:lnTo>
                  <a:lnTo>
                    <a:pt x="220" y="544"/>
                  </a:lnTo>
                  <a:lnTo>
                    <a:pt x="226" y="543"/>
                  </a:lnTo>
                  <a:lnTo>
                    <a:pt x="230" y="542"/>
                  </a:lnTo>
                  <a:lnTo>
                    <a:pt x="235" y="539"/>
                  </a:lnTo>
                  <a:lnTo>
                    <a:pt x="242" y="537"/>
                  </a:lnTo>
                  <a:lnTo>
                    <a:pt x="249" y="534"/>
                  </a:lnTo>
                  <a:lnTo>
                    <a:pt x="257" y="528"/>
                  </a:lnTo>
                  <a:lnTo>
                    <a:pt x="262" y="525"/>
                  </a:lnTo>
                  <a:lnTo>
                    <a:pt x="269" y="520"/>
                  </a:lnTo>
                  <a:lnTo>
                    <a:pt x="275" y="517"/>
                  </a:lnTo>
                  <a:lnTo>
                    <a:pt x="281" y="511"/>
                  </a:lnTo>
                  <a:lnTo>
                    <a:pt x="286" y="509"/>
                  </a:lnTo>
                  <a:lnTo>
                    <a:pt x="291" y="505"/>
                  </a:lnTo>
                  <a:lnTo>
                    <a:pt x="295" y="501"/>
                  </a:lnTo>
                  <a:lnTo>
                    <a:pt x="299" y="498"/>
                  </a:lnTo>
                  <a:lnTo>
                    <a:pt x="294" y="511"/>
                  </a:lnTo>
                  <a:lnTo>
                    <a:pt x="287" y="527"/>
                  </a:lnTo>
                  <a:lnTo>
                    <a:pt x="283" y="543"/>
                  </a:lnTo>
                  <a:lnTo>
                    <a:pt x="278" y="558"/>
                  </a:lnTo>
                  <a:lnTo>
                    <a:pt x="275" y="572"/>
                  </a:lnTo>
                  <a:lnTo>
                    <a:pt x="273" y="586"/>
                  </a:lnTo>
                  <a:lnTo>
                    <a:pt x="275" y="598"/>
                  </a:lnTo>
                  <a:lnTo>
                    <a:pt x="283" y="604"/>
                  </a:lnTo>
                  <a:lnTo>
                    <a:pt x="294" y="605"/>
                  </a:lnTo>
                  <a:lnTo>
                    <a:pt x="306" y="604"/>
                  </a:lnTo>
                  <a:lnTo>
                    <a:pt x="317" y="599"/>
                  </a:lnTo>
                  <a:lnTo>
                    <a:pt x="326" y="591"/>
                  </a:lnTo>
                  <a:lnTo>
                    <a:pt x="337" y="582"/>
                  </a:lnTo>
                  <a:lnTo>
                    <a:pt x="347" y="575"/>
                  </a:lnTo>
                  <a:lnTo>
                    <a:pt x="355" y="565"/>
                  </a:lnTo>
                  <a:lnTo>
                    <a:pt x="362" y="556"/>
                  </a:lnTo>
                  <a:lnTo>
                    <a:pt x="365" y="570"/>
                  </a:lnTo>
                  <a:lnTo>
                    <a:pt x="370" y="584"/>
                  </a:lnTo>
                  <a:lnTo>
                    <a:pt x="374" y="598"/>
                  </a:lnTo>
                  <a:lnTo>
                    <a:pt x="381" y="609"/>
                  </a:lnTo>
                  <a:lnTo>
                    <a:pt x="388" y="618"/>
                  </a:lnTo>
                  <a:lnTo>
                    <a:pt x="396" y="629"/>
                  </a:lnTo>
                  <a:lnTo>
                    <a:pt x="402" y="633"/>
                  </a:lnTo>
                  <a:lnTo>
                    <a:pt x="414" y="637"/>
                  </a:lnTo>
                  <a:lnTo>
                    <a:pt x="425" y="633"/>
                  </a:lnTo>
                  <a:lnTo>
                    <a:pt x="436" y="627"/>
                  </a:lnTo>
                  <a:lnTo>
                    <a:pt x="445" y="618"/>
                  </a:lnTo>
                  <a:lnTo>
                    <a:pt x="453" y="609"/>
                  </a:lnTo>
                  <a:lnTo>
                    <a:pt x="460" y="598"/>
                  </a:lnTo>
                  <a:lnTo>
                    <a:pt x="465" y="587"/>
                  </a:lnTo>
                  <a:lnTo>
                    <a:pt x="470" y="577"/>
                  </a:lnTo>
                  <a:lnTo>
                    <a:pt x="472" y="572"/>
                  </a:lnTo>
                  <a:lnTo>
                    <a:pt x="478" y="582"/>
                  </a:lnTo>
                  <a:lnTo>
                    <a:pt x="484" y="592"/>
                  </a:lnTo>
                  <a:lnTo>
                    <a:pt x="490" y="604"/>
                  </a:lnTo>
                  <a:lnTo>
                    <a:pt x="498" y="613"/>
                  </a:lnTo>
                  <a:lnTo>
                    <a:pt x="510" y="620"/>
                  </a:lnTo>
                  <a:lnTo>
                    <a:pt x="521" y="628"/>
                  </a:lnTo>
                  <a:lnTo>
                    <a:pt x="531" y="633"/>
                  </a:lnTo>
                  <a:lnTo>
                    <a:pt x="541" y="633"/>
                  </a:lnTo>
                  <a:lnTo>
                    <a:pt x="551" y="633"/>
                  </a:lnTo>
                  <a:lnTo>
                    <a:pt x="557" y="624"/>
                  </a:lnTo>
                  <a:lnTo>
                    <a:pt x="565" y="615"/>
                  </a:lnTo>
                  <a:lnTo>
                    <a:pt x="569" y="604"/>
                  </a:lnTo>
                  <a:lnTo>
                    <a:pt x="571" y="591"/>
                  </a:lnTo>
                  <a:lnTo>
                    <a:pt x="571" y="577"/>
                  </a:lnTo>
                  <a:lnTo>
                    <a:pt x="569" y="566"/>
                  </a:lnTo>
                  <a:lnTo>
                    <a:pt x="565" y="556"/>
                  </a:lnTo>
                  <a:lnTo>
                    <a:pt x="565" y="562"/>
                  </a:lnTo>
                  <a:lnTo>
                    <a:pt x="572" y="568"/>
                  </a:lnTo>
                  <a:lnTo>
                    <a:pt x="577" y="572"/>
                  </a:lnTo>
                  <a:lnTo>
                    <a:pt x="580" y="577"/>
                  </a:lnTo>
                  <a:lnTo>
                    <a:pt x="585" y="585"/>
                  </a:lnTo>
                  <a:lnTo>
                    <a:pt x="597" y="596"/>
                  </a:lnTo>
                  <a:lnTo>
                    <a:pt x="605" y="603"/>
                  </a:lnTo>
                  <a:lnTo>
                    <a:pt x="612" y="606"/>
                  </a:lnTo>
                  <a:lnTo>
                    <a:pt x="617" y="610"/>
                  </a:lnTo>
                  <a:lnTo>
                    <a:pt x="623" y="613"/>
                  </a:lnTo>
                  <a:lnTo>
                    <a:pt x="629" y="616"/>
                  </a:lnTo>
                  <a:lnTo>
                    <a:pt x="633" y="618"/>
                  </a:lnTo>
                  <a:lnTo>
                    <a:pt x="640" y="620"/>
                  </a:lnTo>
                  <a:lnTo>
                    <a:pt x="645" y="620"/>
                  </a:lnTo>
                  <a:lnTo>
                    <a:pt x="653" y="616"/>
                  </a:lnTo>
                  <a:lnTo>
                    <a:pt x="656" y="606"/>
                  </a:lnTo>
                  <a:lnTo>
                    <a:pt x="660" y="596"/>
                  </a:lnTo>
                  <a:lnTo>
                    <a:pt x="660" y="580"/>
                  </a:lnTo>
                  <a:lnTo>
                    <a:pt x="656" y="566"/>
                  </a:lnTo>
                  <a:lnTo>
                    <a:pt x="653" y="551"/>
                  </a:lnTo>
                  <a:lnTo>
                    <a:pt x="645" y="537"/>
                  </a:lnTo>
                  <a:lnTo>
                    <a:pt x="640" y="523"/>
                  </a:lnTo>
                  <a:lnTo>
                    <a:pt x="649" y="528"/>
                  </a:lnTo>
                  <a:lnTo>
                    <a:pt x="656" y="537"/>
                  </a:lnTo>
                  <a:lnTo>
                    <a:pt x="665" y="539"/>
                  </a:lnTo>
                  <a:lnTo>
                    <a:pt x="674" y="544"/>
                  </a:lnTo>
                  <a:lnTo>
                    <a:pt x="679" y="549"/>
                  </a:lnTo>
                  <a:lnTo>
                    <a:pt x="686" y="553"/>
                  </a:lnTo>
                  <a:lnTo>
                    <a:pt x="694" y="558"/>
                  </a:lnTo>
                  <a:lnTo>
                    <a:pt x="699" y="561"/>
                  </a:lnTo>
                  <a:lnTo>
                    <a:pt x="706" y="563"/>
                  </a:lnTo>
                  <a:lnTo>
                    <a:pt x="712" y="565"/>
                  </a:lnTo>
                  <a:lnTo>
                    <a:pt x="716" y="568"/>
                  </a:lnTo>
                  <a:lnTo>
                    <a:pt x="720" y="568"/>
                  </a:lnTo>
                  <a:lnTo>
                    <a:pt x="726" y="568"/>
                  </a:lnTo>
                  <a:lnTo>
                    <a:pt x="728" y="568"/>
                  </a:lnTo>
                  <a:lnTo>
                    <a:pt x="732" y="568"/>
                  </a:lnTo>
                  <a:lnTo>
                    <a:pt x="735" y="568"/>
                  </a:lnTo>
                  <a:lnTo>
                    <a:pt x="740" y="563"/>
                  </a:lnTo>
                  <a:lnTo>
                    <a:pt x="742" y="553"/>
                  </a:lnTo>
                  <a:lnTo>
                    <a:pt x="738" y="543"/>
                  </a:lnTo>
                  <a:lnTo>
                    <a:pt x="735" y="528"/>
                  </a:lnTo>
                  <a:lnTo>
                    <a:pt x="728" y="515"/>
                  </a:lnTo>
                  <a:lnTo>
                    <a:pt x="719" y="501"/>
                  </a:lnTo>
                  <a:lnTo>
                    <a:pt x="710" y="490"/>
                  </a:lnTo>
                  <a:lnTo>
                    <a:pt x="698" y="480"/>
                  </a:lnTo>
                  <a:lnTo>
                    <a:pt x="706" y="485"/>
                  </a:lnTo>
                  <a:lnTo>
                    <a:pt x="712" y="486"/>
                  </a:lnTo>
                  <a:lnTo>
                    <a:pt x="720" y="490"/>
                  </a:lnTo>
                  <a:lnTo>
                    <a:pt x="730" y="492"/>
                  </a:lnTo>
                  <a:lnTo>
                    <a:pt x="738" y="492"/>
                  </a:lnTo>
                  <a:lnTo>
                    <a:pt x="747" y="495"/>
                  </a:lnTo>
                  <a:lnTo>
                    <a:pt x="755" y="495"/>
                  </a:lnTo>
                  <a:lnTo>
                    <a:pt x="772" y="495"/>
                  </a:lnTo>
                  <a:lnTo>
                    <a:pt x="778" y="495"/>
                  </a:lnTo>
                  <a:lnTo>
                    <a:pt x="786" y="495"/>
                  </a:lnTo>
                  <a:lnTo>
                    <a:pt x="792" y="492"/>
                  </a:lnTo>
                  <a:lnTo>
                    <a:pt x="796" y="492"/>
                  </a:lnTo>
                  <a:lnTo>
                    <a:pt x="799" y="492"/>
                  </a:lnTo>
                  <a:lnTo>
                    <a:pt x="802" y="490"/>
                  </a:lnTo>
                  <a:lnTo>
                    <a:pt x="803" y="490"/>
                  </a:lnTo>
                  <a:lnTo>
                    <a:pt x="803" y="480"/>
                  </a:lnTo>
                  <a:lnTo>
                    <a:pt x="799" y="476"/>
                  </a:lnTo>
                  <a:lnTo>
                    <a:pt x="795" y="468"/>
                  </a:lnTo>
                  <a:lnTo>
                    <a:pt x="790" y="462"/>
                  </a:lnTo>
                  <a:lnTo>
                    <a:pt x="782" y="455"/>
                  </a:lnTo>
                  <a:lnTo>
                    <a:pt x="775" y="449"/>
                  </a:lnTo>
                  <a:lnTo>
                    <a:pt x="764" y="444"/>
                  </a:lnTo>
                  <a:lnTo>
                    <a:pt x="772" y="444"/>
                  </a:lnTo>
                  <a:lnTo>
                    <a:pt x="782" y="444"/>
                  </a:lnTo>
                  <a:lnTo>
                    <a:pt x="792" y="444"/>
                  </a:lnTo>
                  <a:lnTo>
                    <a:pt x="803" y="447"/>
                  </a:lnTo>
                  <a:lnTo>
                    <a:pt x="813" y="444"/>
                  </a:lnTo>
                  <a:lnTo>
                    <a:pt x="822" y="444"/>
                  </a:lnTo>
                  <a:lnTo>
                    <a:pt x="827" y="444"/>
                  </a:lnTo>
                  <a:lnTo>
                    <a:pt x="834" y="438"/>
                  </a:lnTo>
                  <a:lnTo>
                    <a:pt x="830" y="433"/>
                  </a:lnTo>
                  <a:lnTo>
                    <a:pt x="827" y="427"/>
                  </a:lnTo>
                  <a:lnTo>
                    <a:pt x="819" y="422"/>
                  </a:lnTo>
                  <a:lnTo>
                    <a:pt x="810" y="414"/>
                  </a:lnTo>
                  <a:lnTo>
                    <a:pt x="802" y="406"/>
                  </a:lnTo>
                  <a:lnTo>
                    <a:pt x="792" y="403"/>
                  </a:lnTo>
                  <a:lnTo>
                    <a:pt x="782" y="398"/>
                  </a:lnTo>
                  <a:lnTo>
                    <a:pt x="775" y="394"/>
                  </a:lnTo>
                  <a:lnTo>
                    <a:pt x="784" y="394"/>
                  </a:lnTo>
                  <a:lnTo>
                    <a:pt x="795" y="391"/>
                  </a:lnTo>
                  <a:lnTo>
                    <a:pt x="804" y="389"/>
                  </a:lnTo>
                  <a:lnTo>
                    <a:pt x="817" y="389"/>
                  </a:lnTo>
                  <a:lnTo>
                    <a:pt x="825" y="385"/>
                  </a:lnTo>
                  <a:lnTo>
                    <a:pt x="834" y="384"/>
                  </a:lnTo>
                  <a:lnTo>
                    <a:pt x="841" y="381"/>
                  </a:lnTo>
                  <a:lnTo>
                    <a:pt x="845" y="376"/>
                  </a:lnTo>
                  <a:lnTo>
                    <a:pt x="845" y="374"/>
                  </a:lnTo>
                  <a:lnTo>
                    <a:pt x="842" y="372"/>
                  </a:lnTo>
                  <a:lnTo>
                    <a:pt x="842" y="370"/>
                  </a:lnTo>
                  <a:lnTo>
                    <a:pt x="839" y="366"/>
                  </a:lnTo>
                  <a:lnTo>
                    <a:pt x="834" y="363"/>
                  </a:lnTo>
                  <a:lnTo>
                    <a:pt x="827" y="362"/>
                  </a:lnTo>
                  <a:lnTo>
                    <a:pt x="822" y="360"/>
                  </a:lnTo>
                  <a:lnTo>
                    <a:pt x="817" y="357"/>
                  </a:lnTo>
                  <a:lnTo>
                    <a:pt x="810" y="356"/>
                  </a:lnTo>
                  <a:lnTo>
                    <a:pt x="802" y="353"/>
                  </a:lnTo>
                  <a:lnTo>
                    <a:pt x="792" y="351"/>
                  </a:lnTo>
                  <a:lnTo>
                    <a:pt x="784" y="348"/>
                  </a:lnTo>
                  <a:lnTo>
                    <a:pt x="775" y="347"/>
                  </a:lnTo>
                  <a:lnTo>
                    <a:pt x="764" y="346"/>
                  </a:lnTo>
                  <a:lnTo>
                    <a:pt x="755" y="344"/>
                  </a:lnTo>
                  <a:lnTo>
                    <a:pt x="746" y="344"/>
                  </a:lnTo>
                  <a:lnTo>
                    <a:pt x="750" y="343"/>
                  </a:lnTo>
                  <a:lnTo>
                    <a:pt x="752" y="343"/>
                  </a:lnTo>
                  <a:lnTo>
                    <a:pt x="758" y="341"/>
                  </a:lnTo>
                  <a:lnTo>
                    <a:pt x="764" y="341"/>
                  </a:lnTo>
                  <a:lnTo>
                    <a:pt x="774" y="337"/>
                  </a:lnTo>
                  <a:lnTo>
                    <a:pt x="780" y="336"/>
                  </a:lnTo>
                  <a:lnTo>
                    <a:pt x="790" y="333"/>
                  </a:lnTo>
                  <a:lnTo>
                    <a:pt x="799" y="332"/>
                  </a:lnTo>
                  <a:lnTo>
                    <a:pt x="806" y="328"/>
                  </a:lnTo>
                  <a:lnTo>
                    <a:pt x="815" y="324"/>
                  </a:lnTo>
                  <a:lnTo>
                    <a:pt x="822" y="322"/>
                  </a:lnTo>
                  <a:lnTo>
                    <a:pt x="827" y="319"/>
                  </a:lnTo>
                  <a:lnTo>
                    <a:pt x="834" y="318"/>
                  </a:lnTo>
                  <a:lnTo>
                    <a:pt x="839" y="315"/>
                  </a:lnTo>
                  <a:lnTo>
                    <a:pt x="841" y="313"/>
                  </a:lnTo>
                  <a:lnTo>
                    <a:pt x="841" y="309"/>
                  </a:lnTo>
                  <a:lnTo>
                    <a:pt x="839" y="305"/>
                  </a:lnTo>
                  <a:lnTo>
                    <a:pt x="834" y="300"/>
                  </a:lnTo>
                  <a:lnTo>
                    <a:pt x="827" y="298"/>
                  </a:lnTo>
                  <a:lnTo>
                    <a:pt x="825" y="296"/>
                  </a:lnTo>
                  <a:lnTo>
                    <a:pt x="817" y="294"/>
                  </a:lnTo>
                  <a:lnTo>
                    <a:pt x="810" y="291"/>
                  </a:lnTo>
                  <a:lnTo>
                    <a:pt x="803" y="291"/>
                  </a:lnTo>
                  <a:lnTo>
                    <a:pt x="796" y="289"/>
                  </a:lnTo>
                  <a:lnTo>
                    <a:pt x="790" y="289"/>
                  </a:lnTo>
                  <a:lnTo>
                    <a:pt x="784" y="286"/>
                  </a:lnTo>
                  <a:lnTo>
                    <a:pt x="775" y="286"/>
                  </a:lnTo>
                  <a:lnTo>
                    <a:pt x="770" y="284"/>
                  </a:lnTo>
                  <a:lnTo>
                    <a:pt x="750" y="284"/>
                  </a:lnTo>
                  <a:lnTo>
                    <a:pt x="760" y="279"/>
                  </a:lnTo>
                  <a:lnTo>
                    <a:pt x="774" y="274"/>
                  </a:lnTo>
                  <a:lnTo>
                    <a:pt x="784" y="269"/>
                  </a:lnTo>
                  <a:lnTo>
                    <a:pt x="792" y="260"/>
                  </a:lnTo>
                  <a:lnTo>
                    <a:pt x="799" y="253"/>
                  </a:lnTo>
                  <a:lnTo>
                    <a:pt x="804" y="246"/>
                  </a:lnTo>
                  <a:lnTo>
                    <a:pt x="806" y="239"/>
                  </a:lnTo>
                  <a:lnTo>
                    <a:pt x="806" y="234"/>
                  </a:lnTo>
                  <a:lnTo>
                    <a:pt x="803" y="233"/>
                  </a:lnTo>
                  <a:lnTo>
                    <a:pt x="799" y="231"/>
                  </a:lnTo>
                  <a:lnTo>
                    <a:pt x="795" y="229"/>
                  </a:lnTo>
                  <a:lnTo>
                    <a:pt x="790" y="229"/>
                  </a:lnTo>
                  <a:lnTo>
                    <a:pt x="782" y="227"/>
                  </a:lnTo>
                  <a:lnTo>
                    <a:pt x="775" y="227"/>
                  </a:lnTo>
                  <a:lnTo>
                    <a:pt x="767" y="225"/>
                  </a:lnTo>
                  <a:lnTo>
                    <a:pt x="758" y="223"/>
                  </a:lnTo>
                  <a:lnTo>
                    <a:pt x="750" y="223"/>
                  </a:lnTo>
                  <a:lnTo>
                    <a:pt x="742" y="223"/>
                  </a:lnTo>
                  <a:lnTo>
                    <a:pt x="704" y="223"/>
                  </a:lnTo>
                  <a:lnTo>
                    <a:pt x="712" y="218"/>
                  </a:lnTo>
                  <a:lnTo>
                    <a:pt x="724" y="209"/>
                  </a:lnTo>
                  <a:lnTo>
                    <a:pt x="735" y="199"/>
                  </a:lnTo>
                  <a:lnTo>
                    <a:pt x="750" y="189"/>
                  </a:lnTo>
                  <a:lnTo>
                    <a:pt x="758" y="179"/>
                  </a:lnTo>
                  <a:lnTo>
                    <a:pt x="764" y="169"/>
                  </a:lnTo>
                  <a:lnTo>
                    <a:pt x="770" y="157"/>
                  </a:lnTo>
                  <a:lnTo>
                    <a:pt x="767" y="152"/>
                  </a:lnTo>
                  <a:lnTo>
                    <a:pt x="760" y="147"/>
                  </a:lnTo>
                  <a:lnTo>
                    <a:pt x="758" y="143"/>
                  </a:lnTo>
                  <a:lnTo>
                    <a:pt x="752" y="143"/>
                  </a:lnTo>
                  <a:lnTo>
                    <a:pt x="746" y="143"/>
                  </a:lnTo>
                  <a:lnTo>
                    <a:pt x="738" y="142"/>
                  </a:lnTo>
                  <a:lnTo>
                    <a:pt x="730" y="143"/>
                  </a:lnTo>
                  <a:lnTo>
                    <a:pt x="720" y="143"/>
                  </a:lnTo>
                  <a:lnTo>
                    <a:pt x="712" y="143"/>
                  </a:lnTo>
                  <a:lnTo>
                    <a:pt x="706" y="147"/>
                  </a:lnTo>
                  <a:lnTo>
                    <a:pt x="695" y="150"/>
                  </a:lnTo>
                  <a:lnTo>
                    <a:pt x="686" y="152"/>
                  </a:lnTo>
                  <a:lnTo>
                    <a:pt x="678" y="152"/>
                  </a:lnTo>
                  <a:lnTo>
                    <a:pt x="670" y="157"/>
                  </a:lnTo>
                  <a:lnTo>
                    <a:pt x="663" y="160"/>
                  </a:lnTo>
                  <a:lnTo>
                    <a:pt x="655" y="163"/>
                  </a:lnTo>
                  <a:lnTo>
                    <a:pt x="656" y="155"/>
                  </a:lnTo>
                  <a:lnTo>
                    <a:pt x="657" y="143"/>
                  </a:lnTo>
                  <a:lnTo>
                    <a:pt x="660" y="133"/>
                  </a:lnTo>
                  <a:lnTo>
                    <a:pt x="663" y="120"/>
                  </a:lnTo>
                  <a:lnTo>
                    <a:pt x="665" y="112"/>
                  </a:lnTo>
                  <a:lnTo>
                    <a:pt x="665" y="100"/>
                  </a:lnTo>
                  <a:lnTo>
                    <a:pt x="663" y="93"/>
                  </a:lnTo>
                  <a:lnTo>
                    <a:pt x="653" y="84"/>
                  </a:lnTo>
                  <a:lnTo>
                    <a:pt x="645" y="84"/>
                  </a:lnTo>
                  <a:lnTo>
                    <a:pt x="640" y="86"/>
                  </a:lnTo>
                  <a:lnTo>
                    <a:pt x="635" y="86"/>
                  </a:lnTo>
                  <a:lnTo>
                    <a:pt x="629" y="90"/>
                  </a:lnTo>
                  <a:lnTo>
                    <a:pt x="623" y="93"/>
                  </a:lnTo>
                  <a:lnTo>
                    <a:pt x="615" y="98"/>
                  </a:lnTo>
                  <a:lnTo>
                    <a:pt x="609" y="100"/>
                  </a:lnTo>
                  <a:lnTo>
                    <a:pt x="600" y="105"/>
                  </a:lnTo>
                  <a:lnTo>
                    <a:pt x="593" y="112"/>
                  </a:lnTo>
                  <a:lnTo>
                    <a:pt x="585" y="114"/>
                  </a:lnTo>
                  <a:lnTo>
                    <a:pt x="579" y="118"/>
                  </a:lnTo>
                  <a:lnTo>
                    <a:pt x="569" y="128"/>
                  </a:lnTo>
                  <a:lnTo>
                    <a:pt x="565" y="131"/>
                  </a:lnTo>
                  <a:lnTo>
                    <a:pt x="561" y="136"/>
                  </a:lnTo>
                  <a:lnTo>
                    <a:pt x="565" y="120"/>
                  </a:lnTo>
                  <a:lnTo>
                    <a:pt x="565" y="107"/>
                  </a:lnTo>
                  <a:lnTo>
                    <a:pt x="568" y="91"/>
                  </a:lnTo>
                  <a:lnTo>
                    <a:pt x="565" y="75"/>
                  </a:lnTo>
                  <a:lnTo>
                    <a:pt x="565" y="62"/>
                  </a:lnTo>
                  <a:lnTo>
                    <a:pt x="561" y="51"/>
                  </a:lnTo>
                  <a:lnTo>
                    <a:pt x="557" y="42"/>
                  </a:lnTo>
                  <a:lnTo>
                    <a:pt x="551" y="36"/>
                  </a:lnTo>
                  <a:lnTo>
                    <a:pt x="541" y="36"/>
                  </a:lnTo>
                  <a:lnTo>
                    <a:pt x="531" y="37"/>
                  </a:lnTo>
                  <a:lnTo>
                    <a:pt x="518" y="42"/>
                  </a:lnTo>
                  <a:lnTo>
                    <a:pt x="506" y="48"/>
                  </a:lnTo>
                  <a:lnTo>
                    <a:pt x="493" y="53"/>
                  </a:lnTo>
                  <a:lnTo>
                    <a:pt x="485" y="61"/>
                  </a:lnTo>
                  <a:lnTo>
                    <a:pt x="476" y="67"/>
                  </a:lnTo>
                  <a:lnTo>
                    <a:pt x="472" y="70"/>
                  </a:lnTo>
                  <a:lnTo>
                    <a:pt x="472" y="56"/>
                  </a:lnTo>
                  <a:lnTo>
                    <a:pt x="466" y="45"/>
                  </a:lnTo>
                  <a:lnTo>
                    <a:pt x="462" y="34"/>
                  </a:lnTo>
                  <a:lnTo>
                    <a:pt x="457" y="24"/>
                  </a:lnTo>
                  <a:lnTo>
                    <a:pt x="450" y="15"/>
                  </a:lnTo>
                  <a:lnTo>
                    <a:pt x="441" y="8"/>
                  </a:lnTo>
                  <a:lnTo>
                    <a:pt x="430" y="2"/>
                  </a:lnTo>
                  <a:lnTo>
                    <a:pt x="420" y="0"/>
                  </a:lnTo>
                  <a:lnTo>
                    <a:pt x="409" y="4"/>
                  </a:lnTo>
                  <a:lnTo>
                    <a:pt x="401" y="8"/>
                  </a:lnTo>
                  <a:lnTo>
                    <a:pt x="394" y="15"/>
                  </a:lnTo>
                  <a:lnTo>
                    <a:pt x="388" y="24"/>
                  </a:lnTo>
                  <a:lnTo>
                    <a:pt x="382" y="34"/>
                  </a:lnTo>
                  <a:lnTo>
                    <a:pt x="380" y="46"/>
                  </a:lnTo>
                  <a:lnTo>
                    <a:pt x="375" y="58"/>
                  </a:lnTo>
                  <a:lnTo>
                    <a:pt x="370" y="56"/>
                  </a:lnTo>
                  <a:lnTo>
                    <a:pt x="362" y="51"/>
                  </a:lnTo>
                  <a:lnTo>
                    <a:pt x="355" y="43"/>
                  </a:lnTo>
                  <a:lnTo>
                    <a:pt x="346" y="37"/>
                  </a:lnTo>
                  <a:lnTo>
                    <a:pt x="337" y="32"/>
                  </a:lnTo>
                  <a:lnTo>
                    <a:pt x="326" y="28"/>
                  </a:lnTo>
                  <a:lnTo>
                    <a:pt x="318" y="27"/>
                  </a:lnTo>
                  <a:lnTo>
                    <a:pt x="310" y="27"/>
                  </a:lnTo>
                  <a:lnTo>
                    <a:pt x="306" y="28"/>
                  </a:lnTo>
                  <a:lnTo>
                    <a:pt x="302" y="34"/>
                  </a:lnTo>
                  <a:lnTo>
                    <a:pt x="302" y="46"/>
                  </a:lnTo>
                  <a:lnTo>
                    <a:pt x="306" y="58"/>
                  </a:lnTo>
                  <a:lnTo>
                    <a:pt x="310" y="72"/>
                  </a:lnTo>
                  <a:lnTo>
                    <a:pt x="315" y="88"/>
                  </a:lnTo>
                  <a:lnTo>
                    <a:pt x="319" y="103"/>
                  </a:lnTo>
                  <a:lnTo>
                    <a:pt x="326" y="114"/>
                  </a:lnTo>
                  <a:lnTo>
                    <a:pt x="321" y="112"/>
                  </a:lnTo>
                  <a:lnTo>
                    <a:pt x="315" y="107"/>
                  </a:lnTo>
                  <a:lnTo>
                    <a:pt x="309" y="103"/>
                  </a:lnTo>
                  <a:lnTo>
                    <a:pt x="301" y="98"/>
                  </a:lnTo>
                  <a:lnTo>
                    <a:pt x="294" y="91"/>
                  </a:lnTo>
                  <a:lnTo>
                    <a:pt x="286" y="84"/>
                  </a:lnTo>
                  <a:lnTo>
                    <a:pt x="278" y="79"/>
                  </a:lnTo>
                  <a:lnTo>
                    <a:pt x="269" y="72"/>
                  </a:lnTo>
                  <a:lnTo>
                    <a:pt x="261" y="69"/>
                  </a:lnTo>
                  <a:lnTo>
                    <a:pt x="251" y="65"/>
                  </a:lnTo>
                  <a:lnTo>
                    <a:pt x="245" y="60"/>
                  </a:lnTo>
                  <a:lnTo>
                    <a:pt x="235" y="56"/>
                  </a:lnTo>
                  <a:lnTo>
                    <a:pt x="228" y="53"/>
                  </a:lnTo>
                  <a:lnTo>
                    <a:pt x="223" y="53"/>
                  </a:lnTo>
                  <a:lnTo>
                    <a:pt x="215" y="51"/>
                  </a:lnTo>
                  <a:lnTo>
                    <a:pt x="211" y="53"/>
                  </a:lnTo>
                  <a:lnTo>
                    <a:pt x="204" y="58"/>
                  </a:lnTo>
                  <a:lnTo>
                    <a:pt x="200" y="65"/>
                  </a:lnTo>
                  <a:lnTo>
                    <a:pt x="200" y="72"/>
                  </a:lnTo>
                  <a:lnTo>
                    <a:pt x="206" y="82"/>
                  </a:lnTo>
                  <a:lnTo>
                    <a:pt x="211" y="91"/>
                  </a:lnTo>
                  <a:lnTo>
                    <a:pt x="218" y="103"/>
                  </a:lnTo>
                  <a:lnTo>
                    <a:pt x="223" y="112"/>
                  </a:lnTo>
                  <a:lnTo>
                    <a:pt x="227" y="118"/>
                  </a:lnTo>
                  <a:lnTo>
                    <a:pt x="223" y="114"/>
                  </a:lnTo>
                  <a:lnTo>
                    <a:pt x="220" y="112"/>
                  </a:lnTo>
                  <a:lnTo>
                    <a:pt x="211" y="103"/>
                  </a:lnTo>
                  <a:lnTo>
                    <a:pt x="204" y="100"/>
                  </a:lnTo>
                  <a:lnTo>
                    <a:pt x="198" y="98"/>
                  </a:lnTo>
                  <a:lnTo>
                    <a:pt x="191" y="93"/>
                  </a:lnTo>
                  <a:lnTo>
                    <a:pt x="186" y="90"/>
                  </a:lnTo>
                  <a:lnTo>
                    <a:pt x="176" y="86"/>
                  </a:lnTo>
                  <a:lnTo>
                    <a:pt x="172" y="84"/>
                  </a:lnTo>
                  <a:lnTo>
                    <a:pt x="166" y="82"/>
                  </a:lnTo>
                  <a:lnTo>
                    <a:pt x="159" y="82"/>
                  </a:lnTo>
                  <a:lnTo>
                    <a:pt x="155" y="81"/>
                  </a:lnTo>
                  <a:lnTo>
                    <a:pt x="151" y="82"/>
                  </a:lnTo>
                  <a:lnTo>
                    <a:pt x="146" y="82"/>
                  </a:lnTo>
                  <a:lnTo>
                    <a:pt x="143" y="84"/>
                  </a:lnTo>
                  <a:lnTo>
                    <a:pt x="140" y="91"/>
                  </a:lnTo>
                  <a:lnTo>
                    <a:pt x="143" y="100"/>
                  </a:lnTo>
                  <a:lnTo>
                    <a:pt x="148" y="112"/>
                  </a:lnTo>
                  <a:lnTo>
                    <a:pt x="155" y="122"/>
                  </a:lnTo>
                  <a:lnTo>
                    <a:pt x="166" y="133"/>
                  </a:lnTo>
                  <a:lnTo>
                    <a:pt x="172" y="143"/>
                  </a:lnTo>
                  <a:lnTo>
                    <a:pt x="180" y="152"/>
                  </a:lnTo>
                  <a:lnTo>
                    <a:pt x="186" y="160"/>
                  </a:lnTo>
                  <a:lnTo>
                    <a:pt x="176" y="155"/>
                  </a:lnTo>
                  <a:lnTo>
                    <a:pt x="170" y="152"/>
                  </a:lnTo>
                  <a:lnTo>
                    <a:pt x="160" y="147"/>
                  </a:lnTo>
                  <a:lnTo>
                    <a:pt x="151" y="142"/>
                  </a:lnTo>
                  <a:lnTo>
                    <a:pt x="142" y="138"/>
                  </a:lnTo>
                  <a:lnTo>
                    <a:pt x="132" y="133"/>
                  </a:lnTo>
                  <a:lnTo>
                    <a:pt x="122" y="131"/>
                  </a:lnTo>
                  <a:lnTo>
                    <a:pt x="111" y="127"/>
                  </a:lnTo>
                  <a:lnTo>
                    <a:pt x="103" y="124"/>
                  </a:lnTo>
                  <a:lnTo>
                    <a:pt x="96" y="122"/>
                  </a:lnTo>
                  <a:lnTo>
                    <a:pt x="88" y="120"/>
                  </a:lnTo>
                  <a:lnTo>
                    <a:pt x="80" y="119"/>
                  </a:lnTo>
                  <a:lnTo>
                    <a:pt x="73" y="118"/>
                  </a:lnTo>
                  <a:lnTo>
                    <a:pt x="68" y="119"/>
                  </a:lnTo>
                  <a:lnTo>
                    <a:pt x="65" y="120"/>
                  </a:lnTo>
                  <a:lnTo>
                    <a:pt x="64" y="122"/>
                  </a:lnTo>
                  <a:lnTo>
                    <a:pt x="64" y="129"/>
                  </a:lnTo>
                  <a:lnTo>
                    <a:pt x="68" y="138"/>
                  </a:lnTo>
                  <a:lnTo>
                    <a:pt x="76" y="151"/>
                  </a:lnTo>
                  <a:lnTo>
                    <a:pt x="85" y="162"/>
                  </a:lnTo>
                  <a:lnTo>
                    <a:pt x="96" y="174"/>
                  </a:lnTo>
                  <a:lnTo>
                    <a:pt x="111" y="188"/>
                  </a:lnTo>
                  <a:lnTo>
                    <a:pt x="122" y="195"/>
                  </a:lnTo>
                  <a:lnTo>
                    <a:pt x="132" y="204"/>
                  </a:lnTo>
                  <a:close/>
                </a:path>
              </a:pathLst>
            </a:custGeom>
            <a:solidFill>
              <a:srgbClr val="FFFF8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GB" sz="1349"/>
            </a:p>
          </p:txBody>
        </p:sp>
        <p:sp>
          <p:nvSpPr>
            <p:cNvPr id="78" name="Freeform 21">
              <a:extLst>
                <a:ext uri="{FF2B5EF4-FFF2-40B4-BE49-F238E27FC236}">
                  <a16:creationId xmlns:a16="http://schemas.microsoft.com/office/drawing/2014/main" id="{2507CB8F-0D20-46C7-85CA-8A01AF792F89}"/>
                </a:ext>
              </a:extLst>
            </p:cNvPr>
            <p:cNvSpPr>
              <a:spLocks/>
            </p:cNvSpPr>
            <p:nvPr/>
          </p:nvSpPr>
          <p:spPr bwMode="auto">
            <a:xfrm>
              <a:off x="-82377" y="5819765"/>
              <a:ext cx="275585" cy="213754"/>
            </a:xfrm>
            <a:custGeom>
              <a:avLst/>
              <a:gdLst>
                <a:gd name="T0" fmla="*/ 226 w 553"/>
                <a:gd name="T1" fmla="*/ 66 h 390"/>
                <a:gd name="T2" fmla="*/ 251 w 553"/>
                <a:gd name="T3" fmla="*/ 79 h 390"/>
                <a:gd name="T4" fmla="*/ 263 w 553"/>
                <a:gd name="T5" fmla="*/ 72 h 390"/>
                <a:gd name="T6" fmla="*/ 279 w 553"/>
                <a:gd name="T7" fmla="*/ 76 h 390"/>
                <a:gd name="T8" fmla="*/ 298 w 553"/>
                <a:gd name="T9" fmla="*/ 76 h 390"/>
                <a:gd name="T10" fmla="*/ 346 w 553"/>
                <a:gd name="T11" fmla="*/ 22 h 390"/>
                <a:gd name="T12" fmla="*/ 323 w 553"/>
                <a:gd name="T13" fmla="*/ 80 h 390"/>
                <a:gd name="T14" fmla="*/ 334 w 553"/>
                <a:gd name="T15" fmla="*/ 94 h 390"/>
                <a:gd name="T16" fmla="*/ 364 w 553"/>
                <a:gd name="T17" fmla="*/ 79 h 390"/>
                <a:gd name="T18" fmla="*/ 353 w 553"/>
                <a:gd name="T19" fmla="*/ 96 h 390"/>
                <a:gd name="T20" fmla="*/ 366 w 553"/>
                <a:gd name="T21" fmla="*/ 110 h 390"/>
                <a:gd name="T22" fmla="*/ 381 w 553"/>
                <a:gd name="T23" fmla="*/ 119 h 390"/>
                <a:gd name="T24" fmla="*/ 392 w 553"/>
                <a:gd name="T25" fmla="*/ 132 h 390"/>
                <a:gd name="T26" fmla="*/ 401 w 553"/>
                <a:gd name="T27" fmla="*/ 148 h 390"/>
                <a:gd name="T28" fmla="*/ 453 w 553"/>
                <a:gd name="T29" fmla="*/ 141 h 390"/>
                <a:gd name="T30" fmla="*/ 528 w 553"/>
                <a:gd name="T31" fmla="*/ 129 h 390"/>
                <a:gd name="T32" fmla="*/ 504 w 553"/>
                <a:gd name="T33" fmla="*/ 134 h 390"/>
                <a:gd name="T34" fmla="*/ 438 w 553"/>
                <a:gd name="T35" fmla="*/ 148 h 390"/>
                <a:gd name="T36" fmla="*/ 410 w 553"/>
                <a:gd name="T37" fmla="*/ 167 h 390"/>
                <a:gd name="T38" fmla="*/ 450 w 553"/>
                <a:gd name="T39" fmla="*/ 179 h 390"/>
                <a:gd name="T40" fmla="*/ 470 w 553"/>
                <a:gd name="T41" fmla="*/ 184 h 390"/>
                <a:gd name="T42" fmla="*/ 418 w 553"/>
                <a:gd name="T43" fmla="*/ 187 h 390"/>
                <a:gd name="T44" fmla="*/ 405 w 553"/>
                <a:gd name="T45" fmla="*/ 208 h 390"/>
                <a:gd name="T46" fmla="*/ 402 w 553"/>
                <a:gd name="T47" fmla="*/ 227 h 390"/>
                <a:gd name="T48" fmla="*/ 386 w 553"/>
                <a:gd name="T49" fmla="*/ 234 h 390"/>
                <a:gd name="T50" fmla="*/ 401 w 553"/>
                <a:gd name="T51" fmla="*/ 252 h 390"/>
                <a:gd name="T52" fmla="*/ 381 w 553"/>
                <a:gd name="T53" fmla="*/ 246 h 390"/>
                <a:gd name="T54" fmla="*/ 364 w 553"/>
                <a:gd name="T55" fmla="*/ 248 h 390"/>
                <a:gd name="T56" fmla="*/ 369 w 553"/>
                <a:gd name="T57" fmla="*/ 270 h 390"/>
                <a:gd name="T58" fmla="*/ 425 w 553"/>
                <a:gd name="T59" fmla="*/ 335 h 390"/>
                <a:gd name="T60" fmla="*/ 390 w 553"/>
                <a:gd name="T61" fmla="*/ 303 h 390"/>
                <a:gd name="T62" fmla="*/ 346 w 553"/>
                <a:gd name="T63" fmla="*/ 262 h 390"/>
                <a:gd name="T64" fmla="*/ 333 w 553"/>
                <a:gd name="T65" fmla="*/ 281 h 390"/>
                <a:gd name="T66" fmla="*/ 361 w 553"/>
                <a:gd name="T67" fmla="*/ 360 h 390"/>
                <a:gd name="T68" fmla="*/ 305 w 553"/>
                <a:gd name="T69" fmla="*/ 265 h 390"/>
                <a:gd name="T70" fmla="*/ 273 w 553"/>
                <a:gd name="T71" fmla="*/ 295 h 390"/>
                <a:gd name="T72" fmla="*/ 258 w 553"/>
                <a:gd name="T73" fmla="*/ 265 h 390"/>
                <a:gd name="T74" fmla="*/ 237 w 553"/>
                <a:gd name="T75" fmla="*/ 258 h 390"/>
                <a:gd name="T76" fmla="*/ 210 w 553"/>
                <a:gd name="T77" fmla="*/ 298 h 390"/>
                <a:gd name="T78" fmla="*/ 195 w 553"/>
                <a:gd name="T79" fmla="*/ 335 h 390"/>
                <a:gd name="T80" fmla="*/ 213 w 553"/>
                <a:gd name="T81" fmla="*/ 247 h 390"/>
                <a:gd name="T82" fmla="*/ 147 w 553"/>
                <a:gd name="T83" fmla="*/ 295 h 390"/>
                <a:gd name="T84" fmla="*/ 175 w 553"/>
                <a:gd name="T85" fmla="*/ 252 h 390"/>
                <a:gd name="T86" fmla="*/ 180 w 553"/>
                <a:gd name="T87" fmla="*/ 228 h 390"/>
                <a:gd name="T88" fmla="*/ 168 w 553"/>
                <a:gd name="T89" fmla="*/ 215 h 390"/>
                <a:gd name="T90" fmla="*/ 136 w 553"/>
                <a:gd name="T91" fmla="*/ 211 h 390"/>
                <a:gd name="T92" fmla="*/ 64 w 553"/>
                <a:gd name="T93" fmla="*/ 227 h 390"/>
                <a:gd name="T94" fmla="*/ 33 w 553"/>
                <a:gd name="T95" fmla="*/ 234 h 390"/>
                <a:gd name="T96" fmla="*/ 112 w 553"/>
                <a:gd name="T97" fmla="*/ 209 h 390"/>
                <a:gd name="T98" fmla="*/ 156 w 553"/>
                <a:gd name="T99" fmla="*/ 190 h 390"/>
                <a:gd name="T100" fmla="*/ 139 w 553"/>
                <a:gd name="T101" fmla="*/ 165 h 390"/>
                <a:gd name="T102" fmla="*/ 104 w 553"/>
                <a:gd name="T103" fmla="*/ 161 h 390"/>
                <a:gd name="T104" fmla="*/ 146 w 553"/>
                <a:gd name="T105" fmla="*/ 152 h 390"/>
                <a:gd name="T106" fmla="*/ 155 w 553"/>
                <a:gd name="T107" fmla="*/ 139 h 390"/>
                <a:gd name="T108" fmla="*/ 158 w 553"/>
                <a:gd name="T109" fmla="*/ 122 h 390"/>
                <a:gd name="T110" fmla="*/ 130 w 553"/>
                <a:gd name="T111" fmla="*/ 100 h 390"/>
                <a:gd name="T112" fmla="*/ 78 w 553"/>
                <a:gd name="T113" fmla="*/ 61 h 390"/>
                <a:gd name="T114" fmla="*/ 88 w 553"/>
                <a:gd name="T115" fmla="*/ 68 h 390"/>
                <a:gd name="T116" fmla="*/ 139 w 553"/>
                <a:gd name="T117" fmla="*/ 96 h 390"/>
                <a:gd name="T118" fmla="*/ 178 w 553"/>
                <a:gd name="T119" fmla="*/ 104 h 390"/>
                <a:gd name="T120" fmla="*/ 184 w 553"/>
                <a:gd name="T121" fmla="*/ 94 h 390"/>
                <a:gd name="T122" fmla="*/ 206 w 553"/>
                <a:gd name="T123" fmla="*/ 89 h 390"/>
                <a:gd name="T124" fmla="*/ 164 w 553"/>
                <a:gd name="T125" fmla="*/ 0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553" h="390">
                  <a:moveTo>
                    <a:pt x="164" y="0"/>
                  </a:moveTo>
                  <a:lnTo>
                    <a:pt x="178" y="17"/>
                  </a:lnTo>
                  <a:lnTo>
                    <a:pt x="194" y="33"/>
                  </a:lnTo>
                  <a:lnTo>
                    <a:pt x="206" y="47"/>
                  </a:lnTo>
                  <a:lnTo>
                    <a:pt x="214" y="58"/>
                  </a:lnTo>
                  <a:lnTo>
                    <a:pt x="226" y="66"/>
                  </a:lnTo>
                  <a:lnTo>
                    <a:pt x="235" y="74"/>
                  </a:lnTo>
                  <a:lnTo>
                    <a:pt x="241" y="79"/>
                  </a:lnTo>
                  <a:lnTo>
                    <a:pt x="245" y="80"/>
                  </a:lnTo>
                  <a:lnTo>
                    <a:pt x="249" y="80"/>
                  </a:lnTo>
                  <a:lnTo>
                    <a:pt x="249" y="79"/>
                  </a:lnTo>
                  <a:lnTo>
                    <a:pt x="251" y="79"/>
                  </a:lnTo>
                  <a:lnTo>
                    <a:pt x="255" y="77"/>
                  </a:lnTo>
                  <a:lnTo>
                    <a:pt x="258" y="76"/>
                  </a:lnTo>
                  <a:lnTo>
                    <a:pt x="258" y="75"/>
                  </a:lnTo>
                  <a:lnTo>
                    <a:pt x="259" y="72"/>
                  </a:lnTo>
                  <a:lnTo>
                    <a:pt x="259" y="70"/>
                  </a:lnTo>
                  <a:lnTo>
                    <a:pt x="263" y="72"/>
                  </a:lnTo>
                  <a:lnTo>
                    <a:pt x="265" y="75"/>
                  </a:lnTo>
                  <a:lnTo>
                    <a:pt x="269" y="76"/>
                  </a:lnTo>
                  <a:lnTo>
                    <a:pt x="270" y="77"/>
                  </a:lnTo>
                  <a:lnTo>
                    <a:pt x="275" y="79"/>
                  </a:lnTo>
                  <a:lnTo>
                    <a:pt x="278" y="77"/>
                  </a:lnTo>
                  <a:lnTo>
                    <a:pt x="279" y="76"/>
                  </a:lnTo>
                  <a:lnTo>
                    <a:pt x="283" y="72"/>
                  </a:lnTo>
                  <a:lnTo>
                    <a:pt x="283" y="79"/>
                  </a:lnTo>
                  <a:lnTo>
                    <a:pt x="286" y="80"/>
                  </a:lnTo>
                  <a:lnTo>
                    <a:pt x="291" y="80"/>
                  </a:lnTo>
                  <a:lnTo>
                    <a:pt x="291" y="79"/>
                  </a:lnTo>
                  <a:lnTo>
                    <a:pt x="298" y="76"/>
                  </a:lnTo>
                  <a:lnTo>
                    <a:pt x="303" y="72"/>
                  </a:lnTo>
                  <a:lnTo>
                    <a:pt x="311" y="66"/>
                  </a:lnTo>
                  <a:lnTo>
                    <a:pt x="319" y="58"/>
                  </a:lnTo>
                  <a:lnTo>
                    <a:pt x="329" y="47"/>
                  </a:lnTo>
                  <a:lnTo>
                    <a:pt x="338" y="36"/>
                  </a:lnTo>
                  <a:lnTo>
                    <a:pt x="346" y="22"/>
                  </a:lnTo>
                  <a:lnTo>
                    <a:pt x="341" y="33"/>
                  </a:lnTo>
                  <a:lnTo>
                    <a:pt x="335" y="44"/>
                  </a:lnTo>
                  <a:lnTo>
                    <a:pt x="331" y="57"/>
                  </a:lnTo>
                  <a:lnTo>
                    <a:pt x="329" y="66"/>
                  </a:lnTo>
                  <a:lnTo>
                    <a:pt x="326" y="75"/>
                  </a:lnTo>
                  <a:lnTo>
                    <a:pt x="323" y="80"/>
                  </a:lnTo>
                  <a:lnTo>
                    <a:pt x="321" y="85"/>
                  </a:lnTo>
                  <a:lnTo>
                    <a:pt x="321" y="87"/>
                  </a:lnTo>
                  <a:lnTo>
                    <a:pt x="323" y="87"/>
                  </a:lnTo>
                  <a:lnTo>
                    <a:pt x="326" y="89"/>
                  </a:lnTo>
                  <a:lnTo>
                    <a:pt x="330" y="90"/>
                  </a:lnTo>
                  <a:lnTo>
                    <a:pt x="334" y="94"/>
                  </a:lnTo>
                  <a:lnTo>
                    <a:pt x="335" y="94"/>
                  </a:lnTo>
                  <a:lnTo>
                    <a:pt x="338" y="93"/>
                  </a:lnTo>
                  <a:lnTo>
                    <a:pt x="344" y="89"/>
                  </a:lnTo>
                  <a:lnTo>
                    <a:pt x="349" y="85"/>
                  </a:lnTo>
                  <a:lnTo>
                    <a:pt x="356" y="82"/>
                  </a:lnTo>
                  <a:lnTo>
                    <a:pt x="364" y="79"/>
                  </a:lnTo>
                  <a:lnTo>
                    <a:pt x="373" y="74"/>
                  </a:lnTo>
                  <a:lnTo>
                    <a:pt x="381" y="70"/>
                  </a:lnTo>
                  <a:lnTo>
                    <a:pt x="370" y="76"/>
                  </a:lnTo>
                  <a:lnTo>
                    <a:pt x="358" y="89"/>
                  </a:lnTo>
                  <a:lnTo>
                    <a:pt x="354" y="94"/>
                  </a:lnTo>
                  <a:lnTo>
                    <a:pt x="353" y="96"/>
                  </a:lnTo>
                  <a:lnTo>
                    <a:pt x="353" y="100"/>
                  </a:lnTo>
                  <a:lnTo>
                    <a:pt x="354" y="100"/>
                  </a:lnTo>
                  <a:lnTo>
                    <a:pt x="356" y="101"/>
                  </a:lnTo>
                  <a:lnTo>
                    <a:pt x="358" y="103"/>
                  </a:lnTo>
                  <a:lnTo>
                    <a:pt x="364" y="108"/>
                  </a:lnTo>
                  <a:lnTo>
                    <a:pt x="366" y="110"/>
                  </a:lnTo>
                  <a:lnTo>
                    <a:pt x="370" y="112"/>
                  </a:lnTo>
                  <a:lnTo>
                    <a:pt x="373" y="113"/>
                  </a:lnTo>
                  <a:lnTo>
                    <a:pt x="373" y="115"/>
                  </a:lnTo>
                  <a:lnTo>
                    <a:pt x="374" y="115"/>
                  </a:lnTo>
                  <a:lnTo>
                    <a:pt x="378" y="118"/>
                  </a:lnTo>
                  <a:lnTo>
                    <a:pt x="381" y="119"/>
                  </a:lnTo>
                  <a:lnTo>
                    <a:pt x="382" y="122"/>
                  </a:lnTo>
                  <a:lnTo>
                    <a:pt x="385" y="122"/>
                  </a:lnTo>
                  <a:lnTo>
                    <a:pt x="386" y="124"/>
                  </a:lnTo>
                  <a:lnTo>
                    <a:pt x="390" y="127"/>
                  </a:lnTo>
                  <a:lnTo>
                    <a:pt x="390" y="129"/>
                  </a:lnTo>
                  <a:lnTo>
                    <a:pt x="392" y="132"/>
                  </a:lnTo>
                  <a:lnTo>
                    <a:pt x="393" y="134"/>
                  </a:lnTo>
                  <a:lnTo>
                    <a:pt x="393" y="137"/>
                  </a:lnTo>
                  <a:lnTo>
                    <a:pt x="396" y="137"/>
                  </a:lnTo>
                  <a:lnTo>
                    <a:pt x="397" y="141"/>
                  </a:lnTo>
                  <a:lnTo>
                    <a:pt x="401" y="142"/>
                  </a:lnTo>
                  <a:lnTo>
                    <a:pt x="401" y="148"/>
                  </a:lnTo>
                  <a:lnTo>
                    <a:pt x="410" y="148"/>
                  </a:lnTo>
                  <a:lnTo>
                    <a:pt x="418" y="146"/>
                  </a:lnTo>
                  <a:lnTo>
                    <a:pt x="425" y="144"/>
                  </a:lnTo>
                  <a:lnTo>
                    <a:pt x="434" y="144"/>
                  </a:lnTo>
                  <a:lnTo>
                    <a:pt x="445" y="142"/>
                  </a:lnTo>
                  <a:lnTo>
                    <a:pt x="453" y="141"/>
                  </a:lnTo>
                  <a:lnTo>
                    <a:pt x="468" y="139"/>
                  </a:lnTo>
                  <a:lnTo>
                    <a:pt x="478" y="137"/>
                  </a:lnTo>
                  <a:lnTo>
                    <a:pt x="491" y="134"/>
                  </a:lnTo>
                  <a:lnTo>
                    <a:pt x="504" y="134"/>
                  </a:lnTo>
                  <a:lnTo>
                    <a:pt x="516" y="132"/>
                  </a:lnTo>
                  <a:lnTo>
                    <a:pt x="528" y="129"/>
                  </a:lnTo>
                  <a:lnTo>
                    <a:pt x="541" y="129"/>
                  </a:lnTo>
                  <a:lnTo>
                    <a:pt x="553" y="127"/>
                  </a:lnTo>
                  <a:lnTo>
                    <a:pt x="541" y="129"/>
                  </a:lnTo>
                  <a:lnTo>
                    <a:pt x="528" y="129"/>
                  </a:lnTo>
                  <a:lnTo>
                    <a:pt x="517" y="132"/>
                  </a:lnTo>
                  <a:lnTo>
                    <a:pt x="504" y="134"/>
                  </a:lnTo>
                  <a:lnTo>
                    <a:pt x="492" y="134"/>
                  </a:lnTo>
                  <a:lnTo>
                    <a:pt x="478" y="137"/>
                  </a:lnTo>
                  <a:lnTo>
                    <a:pt x="469" y="141"/>
                  </a:lnTo>
                  <a:lnTo>
                    <a:pt x="456" y="142"/>
                  </a:lnTo>
                  <a:lnTo>
                    <a:pt x="446" y="144"/>
                  </a:lnTo>
                  <a:lnTo>
                    <a:pt x="438" y="148"/>
                  </a:lnTo>
                  <a:lnTo>
                    <a:pt x="430" y="151"/>
                  </a:lnTo>
                  <a:lnTo>
                    <a:pt x="422" y="153"/>
                  </a:lnTo>
                  <a:lnTo>
                    <a:pt x="416" y="156"/>
                  </a:lnTo>
                  <a:lnTo>
                    <a:pt x="413" y="158"/>
                  </a:lnTo>
                  <a:lnTo>
                    <a:pt x="410" y="162"/>
                  </a:lnTo>
                  <a:lnTo>
                    <a:pt x="410" y="167"/>
                  </a:lnTo>
                  <a:lnTo>
                    <a:pt x="413" y="172"/>
                  </a:lnTo>
                  <a:lnTo>
                    <a:pt x="416" y="174"/>
                  </a:lnTo>
                  <a:lnTo>
                    <a:pt x="422" y="175"/>
                  </a:lnTo>
                  <a:lnTo>
                    <a:pt x="428" y="176"/>
                  </a:lnTo>
                  <a:lnTo>
                    <a:pt x="436" y="179"/>
                  </a:lnTo>
                  <a:lnTo>
                    <a:pt x="450" y="179"/>
                  </a:lnTo>
                  <a:lnTo>
                    <a:pt x="458" y="180"/>
                  </a:lnTo>
                  <a:lnTo>
                    <a:pt x="469" y="181"/>
                  </a:lnTo>
                  <a:lnTo>
                    <a:pt x="495" y="181"/>
                  </a:lnTo>
                  <a:lnTo>
                    <a:pt x="503" y="184"/>
                  </a:lnTo>
                  <a:lnTo>
                    <a:pt x="516" y="184"/>
                  </a:lnTo>
                  <a:lnTo>
                    <a:pt x="470" y="184"/>
                  </a:lnTo>
                  <a:lnTo>
                    <a:pt x="462" y="185"/>
                  </a:lnTo>
                  <a:lnTo>
                    <a:pt x="446" y="185"/>
                  </a:lnTo>
                  <a:lnTo>
                    <a:pt x="438" y="186"/>
                  </a:lnTo>
                  <a:lnTo>
                    <a:pt x="428" y="186"/>
                  </a:lnTo>
                  <a:lnTo>
                    <a:pt x="422" y="187"/>
                  </a:lnTo>
                  <a:lnTo>
                    <a:pt x="418" y="187"/>
                  </a:lnTo>
                  <a:lnTo>
                    <a:pt x="413" y="189"/>
                  </a:lnTo>
                  <a:lnTo>
                    <a:pt x="410" y="194"/>
                  </a:lnTo>
                  <a:lnTo>
                    <a:pt x="410" y="203"/>
                  </a:lnTo>
                  <a:lnTo>
                    <a:pt x="406" y="204"/>
                  </a:lnTo>
                  <a:lnTo>
                    <a:pt x="406" y="205"/>
                  </a:lnTo>
                  <a:lnTo>
                    <a:pt x="405" y="208"/>
                  </a:lnTo>
                  <a:lnTo>
                    <a:pt x="405" y="210"/>
                  </a:lnTo>
                  <a:lnTo>
                    <a:pt x="401" y="215"/>
                  </a:lnTo>
                  <a:lnTo>
                    <a:pt x="398" y="217"/>
                  </a:lnTo>
                  <a:lnTo>
                    <a:pt x="398" y="220"/>
                  </a:lnTo>
                  <a:lnTo>
                    <a:pt x="401" y="224"/>
                  </a:lnTo>
                  <a:lnTo>
                    <a:pt x="402" y="227"/>
                  </a:lnTo>
                  <a:lnTo>
                    <a:pt x="410" y="229"/>
                  </a:lnTo>
                  <a:lnTo>
                    <a:pt x="396" y="229"/>
                  </a:lnTo>
                  <a:lnTo>
                    <a:pt x="393" y="232"/>
                  </a:lnTo>
                  <a:lnTo>
                    <a:pt x="390" y="232"/>
                  </a:lnTo>
                  <a:lnTo>
                    <a:pt x="390" y="232"/>
                  </a:lnTo>
                  <a:lnTo>
                    <a:pt x="386" y="234"/>
                  </a:lnTo>
                  <a:lnTo>
                    <a:pt x="390" y="234"/>
                  </a:lnTo>
                  <a:lnTo>
                    <a:pt x="390" y="237"/>
                  </a:lnTo>
                  <a:lnTo>
                    <a:pt x="393" y="241"/>
                  </a:lnTo>
                  <a:lnTo>
                    <a:pt x="396" y="246"/>
                  </a:lnTo>
                  <a:lnTo>
                    <a:pt x="398" y="248"/>
                  </a:lnTo>
                  <a:lnTo>
                    <a:pt x="401" y="252"/>
                  </a:lnTo>
                  <a:lnTo>
                    <a:pt x="405" y="257"/>
                  </a:lnTo>
                  <a:lnTo>
                    <a:pt x="401" y="253"/>
                  </a:lnTo>
                  <a:lnTo>
                    <a:pt x="396" y="251"/>
                  </a:lnTo>
                  <a:lnTo>
                    <a:pt x="390" y="248"/>
                  </a:lnTo>
                  <a:lnTo>
                    <a:pt x="385" y="247"/>
                  </a:lnTo>
                  <a:lnTo>
                    <a:pt x="381" y="246"/>
                  </a:lnTo>
                  <a:lnTo>
                    <a:pt x="373" y="246"/>
                  </a:lnTo>
                  <a:lnTo>
                    <a:pt x="370" y="246"/>
                  </a:lnTo>
                  <a:lnTo>
                    <a:pt x="366" y="246"/>
                  </a:lnTo>
                  <a:lnTo>
                    <a:pt x="366" y="247"/>
                  </a:lnTo>
                  <a:lnTo>
                    <a:pt x="364" y="247"/>
                  </a:lnTo>
                  <a:lnTo>
                    <a:pt x="364" y="248"/>
                  </a:lnTo>
                  <a:lnTo>
                    <a:pt x="360" y="251"/>
                  </a:lnTo>
                  <a:lnTo>
                    <a:pt x="360" y="253"/>
                  </a:lnTo>
                  <a:lnTo>
                    <a:pt x="361" y="257"/>
                  </a:lnTo>
                  <a:lnTo>
                    <a:pt x="364" y="262"/>
                  </a:lnTo>
                  <a:lnTo>
                    <a:pt x="364" y="265"/>
                  </a:lnTo>
                  <a:lnTo>
                    <a:pt x="369" y="270"/>
                  </a:lnTo>
                  <a:lnTo>
                    <a:pt x="374" y="276"/>
                  </a:lnTo>
                  <a:lnTo>
                    <a:pt x="381" y="285"/>
                  </a:lnTo>
                  <a:lnTo>
                    <a:pt x="390" y="295"/>
                  </a:lnTo>
                  <a:lnTo>
                    <a:pt x="398" y="305"/>
                  </a:lnTo>
                  <a:lnTo>
                    <a:pt x="410" y="320"/>
                  </a:lnTo>
                  <a:lnTo>
                    <a:pt x="425" y="335"/>
                  </a:lnTo>
                  <a:lnTo>
                    <a:pt x="441" y="352"/>
                  </a:lnTo>
                  <a:lnTo>
                    <a:pt x="433" y="344"/>
                  </a:lnTo>
                  <a:lnTo>
                    <a:pt x="425" y="335"/>
                  </a:lnTo>
                  <a:lnTo>
                    <a:pt x="406" y="319"/>
                  </a:lnTo>
                  <a:lnTo>
                    <a:pt x="398" y="309"/>
                  </a:lnTo>
                  <a:lnTo>
                    <a:pt x="390" y="303"/>
                  </a:lnTo>
                  <a:lnTo>
                    <a:pt x="374" y="287"/>
                  </a:lnTo>
                  <a:lnTo>
                    <a:pt x="369" y="281"/>
                  </a:lnTo>
                  <a:lnTo>
                    <a:pt x="361" y="276"/>
                  </a:lnTo>
                  <a:lnTo>
                    <a:pt x="356" y="270"/>
                  </a:lnTo>
                  <a:lnTo>
                    <a:pt x="350" y="267"/>
                  </a:lnTo>
                  <a:lnTo>
                    <a:pt x="346" y="262"/>
                  </a:lnTo>
                  <a:lnTo>
                    <a:pt x="341" y="262"/>
                  </a:lnTo>
                  <a:lnTo>
                    <a:pt x="338" y="260"/>
                  </a:lnTo>
                  <a:lnTo>
                    <a:pt x="335" y="260"/>
                  </a:lnTo>
                  <a:lnTo>
                    <a:pt x="333" y="265"/>
                  </a:lnTo>
                  <a:lnTo>
                    <a:pt x="331" y="270"/>
                  </a:lnTo>
                  <a:lnTo>
                    <a:pt x="333" y="281"/>
                  </a:lnTo>
                  <a:lnTo>
                    <a:pt x="338" y="296"/>
                  </a:lnTo>
                  <a:lnTo>
                    <a:pt x="344" y="314"/>
                  </a:lnTo>
                  <a:lnTo>
                    <a:pt x="352" y="335"/>
                  </a:lnTo>
                  <a:lnTo>
                    <a:pt x="361" y="361"/>
                  </a:lnTo>
                  <a:lnTo>
                    <a:pt x="374" y="390"/>
                  </a:lnTo>
                  <a:lnTo>
                    <a:pt x="361" y="360"/>
                  </a:lnTo>
                  <a:lnTo>
                    <a:pt x="350" y="335"/>
                  </a:lnTo>
                  <a:lnTo>
                    <a:pt x="338" y="314"/>
                  </a:lnTo>
                  <a:lnTo>
                    <a:pt x="329" y="295"/>
                  </a:lnTo>
                  <a:lnTo>
                    <a:pt x="319" y="284"/>
                  </a:lnTo>
                  <a:lnTo>
                    <a:pt x="314" y="273"/>
                  </a:lnTo>
                  <a:lnTo>
                    <a:pt x="305" y="265"/>
                  </a:lnTo>
                  <a:lnTo>
                    <a:pt x="283" y="265"/>
                  </a:lnTo>
                  <a:lnTo>
                    <a:pt x="278" y="267"/>
                  </a:lnTo>
                  <a:lnTo>
                    <a:pt x="275" y="276"/>
                  </a:lnTo>
                  <a:lnTo>
                    <a:pt x="275" y="287"/>
                  </a:lnTo>
                  <a:lnTo>
                    <a:pt x="275" y="303"/>
                  </a:lnTo>
                  <a:lnTo>
                    <a:pt x="273" y="295"/>
                  </a:lnTo>
                  <a:lnTo>
                    <a:pt x="270" y="287"/>
                  </a:lnTo>
                  <a:lnTo>
                    <a:pt x="269" y="281"/>
                  </a:lnTo>
                  <a:lnTo>
                    <a:pt x="266" y="276"/>
                  </a:lnTo>
                  <a:lnTo>
                    <a:pt x="263" y="270"/>
                  </a:lnTo>
                  <a:lnTo>
                    <a:pt x="259" y="267"/>
                  </a:lnTo>
                  <a:lnTo>
                    <a:pt x="258" y="265"/>
                  </a:lnTo>
                  <a:lnTo>
                    <a:pt x="257" y="262"/>
                  </a:lnTo>
                  <a:lnTo>
                    <a:pt x="251" y="262"/>
                  </a:lnTo>
                  <a:lnTo>
                    <a:pt x="249" y="262"/>
                  </a:lnTo>
                  <a:lnTo>
                    <a:pt x="243" y="262"/>
                  </a:lnTo>
                  <a:lnTo>
                    <a:pt x="241" y="260"/>
                  </a:lnTo>
                  <a:lnTo>
                    <a:pt x="237" y="258"/>
                  </a:lnTo>
                  <a:lnTo>
                    <a:pt x="235" y="257"/>
                  </a:lnTo>
                  <a:lnTo>
                    <a:pt x="231" y="253"/>
                  </a:lnTo>
                  <a:lnTo>
                    <a:pt x="227" y="258"/>
                  </a:lnTo>
                  <a:lnTo>
                    <a:pt x="223" y="267"/>
                  </a:lnTo>
                  <a:lnTo>
                    <a:pt x="215" y="281"/>
                  </a:lnTo>
                  <a:lnTo>
                    <a:pt x="210" y="298"/>
                  </a:lnTo>
                  <a:lnTo>
                    <a:pt x="203" y="316"/>
                  </a:lnTo>
                  <a:lnTo>
                    <a:pt x="197" y="333"/>
                  </a:lnTo>
                  <a:lnTo>
                    <a:pt x="191" y="352"/>
                  </a:lnTo>
                  <a:lnTo>
                    <a:pt x="187" y="366"/>
                  </a:lnTo>
                  <a:lnTo>
                    <a:pt x="191" y="352"/>
                  </a:lnTo>
                  <a:lnTo>
                    <a:pt x="195" y="335"/>
                  </a:lnTo>
                  <a:lnTo>
                    <a:pt x="203" y="316"/>
                  </a:lnTo>
                  <a:lnTo>
                    <a:pt x="209" y="295"/>
                  </a:lnTo>
                  <a:lnTo>
                    <a:pt x="213" y="279"/>
                  </a:lnTo>
                  <a:lnTo>
                    <a:pt x="214" y="265"/>
                  </a:lnTo>
                  <a:lnTo>
                    <a:pt x="214" y="252"/>
                  </a:lnTo>
                  <a:lnTo>
                    <a:pt x="213" y="247"/>
                  </a:lnTo>
                  <a:lnTo>
                    <a:pt x="206" y="247"/>
                  </a:lnTo>
                  <a:lnTo>
                    <a:pt x="199" y="251"/>
                  </a:lnTo>
                  <a:lnTo>
                    <a:pt x="188" y="257"/>
                  </a:lnTo>
                  <a:lnTo>
                    <a:pt x="178" y="265"/>
                  </a:lnTo>
                  <a:lnTo>
                    <a:pt x="168" y="276"/>
                  </a:lnTo>
                  <a:lnTo>
                    <a:pt x="147" y="295"/>
                  </a:lnTo>
                  <a:lnTo>
                    <a:pt x="139" y="309"/>
                  </a:lnTo>
                  <a:lnTo>
                    <a:pt x="144" y="300"/>
                  </a:lnTo>
                  <a:lnTo>
                    <a:pt x="151" y="291"/>
                  </a:lnTo>
                  <a:lnTo>
                    <a:pt x="159" y="279"/>
                  </a:lnTo>
                  <a:lnTo>
                    <a:pt x="168" y="265"/>
                  </a:lnTo>
                  <a:lnTo>
                    <a:pt x="175" y="252"/>
                  </a:lnTo>
                  <a:lnTo>
                    <a:pt x="183" y="243"/>
                  </a:lnTo>
                  <a:lnTo>
                    <a:pt x="187" y="237"/>
                  </a:lnTo>
                  <a:lnTo>
                    <a:pt x="188" y="234"/>
                  </a:lnTo>
                  <a:lnTo>
                    <a:pt x="187" y="232"/>
                  </a:lnTo>
                  <a:lnTo>
                    <a:pt x="183" y="229"/>
                  </a:lnTo>
                  <a:lnTo>
                    <a:pt x="180" y="228"/>
                  </a:lnTo>
                  <a:lnTo>
                    <a:pt x="180" y="227"/>
                  </a:lnTo>
                  <a:lnTo>
                    <a:pt x="178" y="227"/>
                  </a:lnTo>
                  <a:lnTo>
                    <a:pt x="172" y="224"/>
                  </a:lnTo>
                  <a:lnTo>
                    <a:pt x="171" y="222"/>
                  </a:lnTo>
                  <a:lnTo>
                    <a:pt x="171" y="219"/>
                  </a:lnTo>
                  <a:lnTo>
                    <a:pt x="168" y="215"/>
                  </a:lnTo>
                  <a:lnTo>
                    <a:pt x="166" y="213"/>
                  </a:lnTo>
                  <a:lnTo>
                    <a:pt x="166" y="211"/>
                  </a:lnTo>
                  <a:lnTo>
                    <a:pt x="163" y="209"/>
                  </a:lnTo>
                  <a:lnTo>
                    <a:pt x="151" y="209"/>
                  </a:lnTo>
                  <a:lnTo>
                    <a:pt x="144" y="210"/>
                  </a:lnTo>
                  <a:lnTo>
                    <a:pt x="136" y="211"/>
                  </a:lnTo>
                  <a:lnTo>
                    <a:pt x="127" y="213"/>
                  </a:lnTo>
                  <a:lnTo>
                    <a:pt x="116" y="215"/>
                  </a:lnTo>
                  <a:lnTo>
                    <a:pt x="107" y="217"/>
                  </a:lnTo>
                  <a:lnTo>
                    <a:pt x="94" y="220"/>
                  </a:lnTo>
                  <a:lnTo>
                    <a:pt x="79" y="224"/>
                  </a:lnTo>
                  <a:lnTo>
                    <a:pt x="64" y="227"/>
                  </a:lnTo>
                  <a:lnTo>
                    <a:pt x="51" y="229"/>
                  </a:lnTo>
                  <a:lnTo>
                    <a:pt x="36" y="234"/>
                  </a:lnTo>
                  <a:lnTo>
                    <a:pt x="19" y="241"/>
                  </a:lnTo>
                  <a:lnTo>
                    <a:pt x="0" y="246"/>
                  </a:lnTo>
                  <a:lnTo>
                    <a:pt x="17" y="241"/>
                  </a:lnTo>
                  <a:lnTo>
                    <a:pt x="33" y="234"/>
                  </a:lnTo>
                  <a:lnTo>
                    <a:pt x="48" y="229"/>
                  </a:lnTo>
                  <a:lnTo>
                    <a:pt x="63" y="227"/>
                  </a:lnTo>
                  <a:lnTo>
                    <a:pt x="78" y="222"/>
                  </a:lnTo>
                  <a:lnTo>
                    <a:pt x="88" y="217"/>
                  </a:lnTo>
                  <a:lnTo>
                    <a:pt x="100" y="213"/>
                  </a:lnTo>
                  <a:lnTo>
                    <a:pt x="112" y="209"/>
                  </a:lnTo>
                  <a:lnTo>
                    <a:pt x="122" y="205"/>
                  </a:lnTo>
                  <a:lnTo>
                    <a:pt x="130" y="203"/>
                  </a:lnTo>
                  <a:lnTo>
                    <a:pt x="136" y="200"/>
                  </a:lnTo>
                  <a:lnTo>
                    <a:pt x="144" y="196"/>
                  </a:lnTo>
                  <a:lnTo>
                    <a:pt x="150" y="196"/>
                  </a:lnTo>
                  <a:lnTo>
                    <a:pt x="156" y="190"/>
                  </a:lnTo>
                  <a:lnTo>
                    <a:pt x="155" y="187"/>
                  </a:lnTo>
                  <a:lnTo>
                    <a:pt x="155" y="184"/>
                  </a:lnTo>
                  <a:lnTo>
                    <a:pt x="152" y="181"/>
                  </a:lnTo>
                  <a:lnTo>
                    <a:pt x="151" y="181"/>
                  </a:lnTo>
                  <a:lnTo>
                    <a:pt x="150" y="175"/>
                  </a:lnTo>
                  <a:lnTo>
                    <a:pt x="139" y="165"/>
                  </a:lnTo>
                  <a:lnTo>
                    <a:pt x="132" y="163"/>
                  </a:lnTo>
                  <a:lnTo>
                    <a:pt x="123" y="162"/>
                  </a:lnTo>
                  <a:lnTo>
                    <a:pt x="114" y="161"/>
                  </a:lnTo>
                  <a:lnTo>
                    <a:pt x="88" y="161"/>
                  </a:lnTo>
                  <a:lnTo>
                    <a:pt x="96" y="161"/>
                  </a:lnTo>
                  <a:lnTo>
                    <a:pt x="104" y="161"/>
                  </a:lnTo>
                  <a:lnTo>
                    <a:pt x="115" y="158"/>
                  </a:lnTo>
                  <a:lnTo>
                    <a:pt x="123" y="156"/>
                  </a:lnTo>
                  <a:lnTo>
                    <a:pt x="132" y="156"/>
                  </a:lnTo>
                  <a:lnTo>
                    <a:pt x="139" y="156"/>
                  </a:lnTo>
                  <a:lnTo>
                    <a:pt x="144" y="153"/>
                  </a:lnTo>
                  <a:lnTo>
                    <a:pt x="146" y="152"/>
                  </a:lnTo>
                  <a:lnTo>
                    <a:pt x="147" y="148"/>
                  </a:lnTo>
                  <a:lnTo>
                    <a:pt x="147" y="146"/>
                  </a:lnTo>
                  <a:lnTo>
                    <a:pt x="148" y="144"/>
                  </a:lnTo>
                  <a:lnTo>
                    <a:pt x="147" y="142"/>
                  </a:lnTo>
                  <a:lnTo>
                    <a:pt x="151" y="141"/>
                  </a:lnTo>
                  <a:lnTo>
                    <a:pt x="155" y="139"/>
                  </a:lnTo>
                  <a:lnTo>
                    <a:pt x="156" y="137"/>
                  </a:lnTo>
                  <a:lnTo>
                    <a:pt x="156" y="137"/>
                  </a:lnTo>
                  <a:lnTo>
                    <a:pt x="158" y="134"/>
                  </a:lnTo>
                  <a:lnTo>
                    <a:pt x="159" y="132"/>
                  </a:lnTo>
                  <a:lnTo>
                    <a:pt x="159" y="124"/>
                  </a:lnTo>
                  <a:lnTo>
                    <a:pt x="158" y="122"/>
                  </a:lnTo>
                  <a:lnTo>
                    <a:pt x="155" y="120"/>
                  </a:lnTo>
                  <a:lnTo>
                    <a:pt x="151" y="118"/>
                  </a:lnTo>
                  <a:lnTo>
                    <a:pt x="147" y="115"/>
                  </a:lnTo>
                  <a:lnTo>
                    <a:pt x="143" y="112"/>
                  </a:lnTo>
                  <a:lnTo>
                    <a:pt x="136" y="106"/>
                  </a:lnTo>
                  <a:lnTo>
                    <a:pt x="130" y="100"/>
                  </a:lnTo>
                  <a:lnTo>
                    <a:pt x="123" y="94"/>
                  </a:lnTo>
                  <a:lnTo>
                    <a:pt x="115" y="89"/>
                  </a:lnTo>
                  <a:lnTo>
                    <a:pt x="107" y="82"/>
                  </a:lnTo>
                  <a:lnTo>
                    <a:pt x="98" y="75"/>
                  </a:lnTo>
                  <a:lnTo>
                    <a:pt x="88" y="68"/>
                  </a:lnTo>
                  <a:lnTo>
                    <a:pt x="78" y="61"/>
                  </a:lnTo>
                  <a:lnTo>
                    <a:pt x="68" y="53"/>
                  </a:lnTo>
                  <a:lnTo>
                    <a:pt x="55" y="44"/>
                  </a:lnTo>
                  <a:lnTo>
                    <a:pt x="63" y="50"/>
                  </a:lnTo>
                  <a:lnTo>
                    <a:pt x="72" y="55"/>
                  </a:lnTo>
                  <a:lnTo>
                    <a:pt x="82" y="63"/>
                  </a:lnTo>
                  <a:lnTo>
                    <a:pt x="88" y="68"/>
                  </a:lnTo>
                  <a:lnTo>
                    <a:pt x="99" y="74"/>
                  </a:lnTo>
                  <a:lnTo>
                    <a:pt x="107" y="79"/>
                  </a:lnTo>
                  <a:lnTo>
                    <a:pt x="115" y="82"/>
                  </a:lnTo>
                  <a:lnTo>
                    <a:pt x="126" y="89"/>
                  </a:lnTo>
                  <a:lnTo>
                    <a:pt x="132" y="94"/>
                  </a:lnTo>
                  <a:lnTo>
                    <a:pt x="139" y="96"/>
                  </a:lnTo>
                  <a:lnTo>
                    <a:pt x="147" y="100"/>
                  </a:lnTo>
                  <a:lnTo>
                    <a:pt x="152" y="103"/>
                  </a:lnTo>
                  <a:lnTo>
                    <a:pt x="159" y="105"/>
                  </a:lnTo>
                  <a:lnTo>
                    <a:pt x="163" y="106"/>
                  </a:lnTo>
                  <a:lnTo>
                    <a:pt x="171" y="106"/>
                  </a:lnTo>
                  <a:lnTo>
                    <a:pt x="178" y="104"/>
                  </a:lnTo>
                  <a:lnTo>
                    <a:pt x="178" y="100"/>
                  </a:lnTo>
                  <a:lnTo>
                    <a:pt x="178" y="94"/>
                  </a:lnTo>
                  <a:lnTo>
                    <a:pt x="175" y="90"/>
                  </a:lnTo>
                  <a:lnTo>
                    <a:pt x="178" y="93"/>
                  </a:lnTo>
                  <a:lnTo>
                    <a:pt x="182" y="94"/>
                  </a:lnTo>
                  <a:lnTo>
                    <a:pt x="184" y="94"/>
                  </a:lnTo>
                  <a:lnTo>
                    <a:pt x="187" y="96"/>
                  </a:lnTo>
                  <a:lnTo>
                    <a:pt x="193" y="96"/>
                  </a:lnTo>
                  <a:lnTo>
                    <a:pt x="199" y="96"/>
                  </a:lnTo>
                  <a:lnTo>
                    <a:pt x="201" y="96"/>
                  </a:lnTo>
                  <a:lnTo>
                    <a:pt x="205" y="94"/>
                  </a:lnTo>
                  <a:lnTo>
                    <a:pt x="206" y="89"/>
                  </a:lnTo>
                  <a:lnTo>
                    <a:pt x="206" y="82"/>
                  </a:lnTo>
                  <a:lnTo>
                    <a:pt x="203" y="74"/>
                  </a:lnTo>
                  <a:lnTo>
                    <a:pt x="199" y="62"/>
                  </a:lnTo>
                  <a:lnTo>
                    <a:pt x="191" y="47"/>
                  </a:lnTo>
                  <a:lnTo>
                    <a:pt x="178" y="25"/>
                  </a:lnTo>
                  <a:lnTo>
                    <a:pt x="164" y="0"/>
                  </a:lnTo>
                  <a:close/>
                </a:path>
              </a:pathLst>
            </a:custGeom>
            <a:solidFill>
              <a:srgbClr val="FF8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GB" sz="1349"/>
            </a:p>
          </p:txBody>
        </p:sp>
      </p:grpSp>
      <p:sp>
        <p:nvSpPr>
          <p:cNvPr id="79" name="Freeform 19">
            <a:extLst>
              <a:ext uri="{FF2B5EF4-FFF2-40B4-BE49-F238E27FC236}">
                <a16:creationId xmlns:a16="http://schemas.microsoft.com/office/drawing/2014/main" id="{E9CD2071-7022-4108-8FA4-F276C854CEC5}"/>
              </a:ext>
            </a:extLst>
          </p:cNvPr>
          <p:cNvSpPr>
            <a:spLocks/>
          </p:cNvSpPr>
          <p:nvPr/>
        </p:nvSpPr>
        <p:spPr bwMode="auto">
          <a:xfrm>
            <a:off x="5827951" y="8395865"/>
            <a:ext cx="456812" cy="374891"/>
          </a:xfrm>
          <a:custGeom>
            <a:avLst/>
            <a:gdLst>
              <a:gd name="T0" fmla="*/ 69 w 915"/>
              <a:gd name="T1" fmla="*/ 216 h 683"/>
              <a:gd name="T2" fmla="*/ 113 w 915"/>
              <a:gd name="T3" fmla="*/ 260 h 683"/>
              <a:gd name="T4" fmla="*/ 45 w 915"/>
              <a:gd name="T5" fmla="*/ 270 h 683"/>
              <a:gd name="T6" fmla="*/ 0 w 915"/>
              <a:gd name="T7" fmla="*/ 295 h 683"/>
              <a:gd name="T8" fmla="*/ 67 w 915"/>
              <a:gd name="T9" fmla="*/ 333 h 683"/>
              <a:gd name="T10" fmla="*/ 119 w 915"/>
              <a:gd name="T11" fmla="*/ 356 h 683"/>
              <a:gd name="T12" fmla="*/ 49 w 915"/>
              <a:gd name="T13" fmla="*/ 391 h 683"/>
              <a:gd name="T14" fmla="*/ 32 w 915"/>
              <a:gd name="T15" fmla="*/ 428 h 683"/>
              <a:gd name="T16" fmla="*/ 113 w 915"/>
              <a:gd name="T17" fmla="*/ 447 h 683"/>
              <a:gd name="T18" fmla="*/ 154 w 915"/>
              <a:gd name="T19" fmla="*/ 459 h 683"/>
              <a:gd name="T20" fmla="*/ 96 w 915"/>
              <a:gd name="T21" fmla="*/ 521 h 683"/>
              <a:gd name="T22" fmla="*/ 174 w 915"/>
              <a:gd name="T23" fmla="*/ 534 h 683"/>
              <a:gd name="T24" fmla="*/ 239 w 915"/>
              <a:gd name="T25" fmla="*/ 523 h 683"/>
              <a:gd name="T26" fmla="*/ 230 w 915"/>
              <a:gd name="T27" fmla="*/ 579 h 683"/>
              <a:gd name="T28" fmla="*/ 307 w 915"/>
              <a:gd name="T29" fmla="*/ 562 h 683"/>
              <a:gd name="T30" fmla="*/ 313 w 915"/>
              <a:gd name="T31" fmla="*/ 647 h 683"/>
              <a:gd name="T32" fmla="*/ 358 w 915"/>
              <a:gd name="T33" fmla="*/ 645 h 683"/>
              <a:gd name="T34" fmla="*/ 401 w 915"/>
              <a:gd name="T35" fmla="*/ 628 h 683"/>
              <a:gd name="T36" fmla="*/ 458 w 915"/>
              <a:gd name="T37" fmla="*/ 679 h 683"/>
              <a:gd name="T38" fmla="*/ 518 w 915"/>
              <a:gd name="T39" fmla="*/ 632 h 683"/>
              <a:gd name="T40" fmla="*/ 558 w 915"/>
              <a:gd name="T41" fmla="*/ 670 h 683"/>
              <a:gd name="T42" fmla="*/ 605 w 915"/>
              <a:gd name="T43" fmla="*/ 680 h 683"/>
              <a:gd name="T44" fmla="*/ 636 w 915"/>
              <a:gd name="T45" fmla="*/ 629 h 683"/>
              <a:gd name="T46" fmla="*/ 711 w 915"/>
              <a:gd name="T47" fmla="*/ 662 h 683"/>
              <a:gd name="T48" fmla="*/ 722 w 915"/>
              <a:gd name="T49" fmla="*/ 586 h 683"/>
              <a:gd name="T50" fmla="*/ 775 w 915"/>
              <a:gd name="T51" fmla="*/ 610 h 683"/>
              <a:gd name="T52" fmla="*/ 803 w 915"/>
              <a:gd name="T53" fmla="*/ 603 h 683"/>
              <a:gd name="T54" fmla="*/ 786 w 915"/>
              <a:gd name="T55" fmla="*/ 527 h 683"/>
              <a:gd name="T56" fmla="*/ 844 w 915"/>
              <a:gd name="T57" fmla="*/ 532 h 683"/>
              <a:gd name="T58" fmla="*/ 873 w 915"/>
              <a:gd name="T59" fmla="*/ 515 h 683"/>
              <a:gd name="T60" fmla="*/ 865 w 915"/>
              <a:gd name="T61" fmla="*/ 480 h 683"/>
              <a:gd name="T62" fmla="*/ 901 w 915"/>
              <a:gd name="T63" fmla="*/ 459 h 683"/>
              <a:gd name="T64" fmla="*/ 883 w 915"/>
              <a:gd name="T65" fmla="*/ 419 h 683"/>
              <a:gd name="T66" fmla="*/ 910 w 915"/>
              <a:gd name="T67" fmla="*/ 385 h 683"/>
              <a:gd name="T68" fmla="*/ 883 w 915"/>
              <a:gd name="T69" fmla="*/ 355 h 683"/>
              <a:gd name="T70" fmla="*/ 894 w 915"/>
              <a:gd name="T71" fmla="*/ 313 h 683"/>
              <a:gd name="T72" fmla="*/ 863 w 915"/>
              <a:gd name="T73" fmla="*/ 283 h 683"/>
              <a:gd name="T74" fmla="*/ 861 w 915"/>
              <a:gd name="T75" fmla="*/ 242 h 683"/>
              <a:gd name="T76" fmla="*/ 798 w 915"/>
              <a:gd name="T77" fmla="*/ 233 h 683"/>
              <a:gd name="T78" fmla="*/ 834 w 915"/>
              <a:gd name="T79" fmla="*/ 175 h 683"/>
              <a:gd name="T80" fmla="*/ 803 w 915"/>
              <a:gd name="T81" fmla="*/ 147 h 683"/>
              <a:gd name="T82" fmla="*/ 727 w 915"/>
              <a:gd name="T83" fmla="*/ 161 h 683"/>
              <a:gd name="T84" fmla="*/ 726 w 915"/>
              <a:gd name="T85" fmla="*/ 95 h 683"/>
              <a:gd name="T86" fmla="*/ 677 w 915"/>
              <a:gd name="T87" fmla="*/ 95 h 683"/>
              <a:gd name="T88" fmla="*/ 631 w 915"/>
              <a:gd name="T89" fmla="*/ 121 h 683"/>
              <a:gd name="T90" fmla="*/ 608 w 915"/>
              <a:gd name="T91" fmla="*/ 41 h 683"/>
              <a:gd name="T92" fmla="*/ 532 w 915"/>
              <a:gd name="T93" fmla="*/ 61 h 683"/>
              <a:gd name="T94" fmla="*/ 477 w 915"/>
              <a:gd name="T95" fmla="*/ 2 h 683"/>
              <a:gd name="T96" fmla="*/ 417 w 915"/>
              <a:gd name="T97" fmla="*/ 46 h 683"/>
              <a:gd name="T98" fmla="*/ 349 w 915"/>
              <a:gd name="T99" fmla="*/ 27 h 683"/>
              <a:gd name="T100" fmla="*/ 338 w 915"/>
              <a:gd name="T101" fmla="*/ 98 h 683"/>
              <a:gd name="T102" fmla="*/ 268 w 915"/>
              <a:gd name="T103" fmla="*/ 55 h 683"/>
              <a:gd name="T104" fmla="*/ 227 w 915"/>
              <a:gd name="T105" fmla="*/ 65 h 683"/>
              <a:gd name="T106" fmla="*/ 199 w 915"/>
              <a:gd name="T107" fmla="*/ 88 h 683"/>
              <a:gd name="T108" fmla="*/ 167 w 915"/>
              <a:gd name="T109" fmla="*/ 123 h 683"/>
              <a:gd name="T110" fmla="*/ 144 w 915"/>
              <a:gd name="T111" fmla="*/ 132 h 683"/>
              <a:gd name="T112" fmla="*/ 81 w 915"/>
              <a:gd name="T113" fmla="*/ 131 h 683"/>
              <a:gd name="T114" fmla="*/ 136 w 915"/>
              <a:gd name="T115" fmla="*/ 211 h 6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915" h="683">
                <a:moveTo>
                  <a:pt x="136" y="211"/>
                </a:moveTo>
                <a:lnTo>
                  <a:pt x="128" y="208"/>
                </a:lnTo>
                <a:lnTo>
                  <a:pt x="117" y="205"/>
                </a:lnTo>
                <a:lnTo>
                  <a:pt x="105" y="205"/>
                </a:lnTo>
                <a:lnTo>
                  <a:pt x="93" y="208"/>
                </a:lnTo>
                <a:lnTo>
                  <a:pt x="84" y="211"/>
                </a:lnTo>
                <a:lnTo>
                  <a:pt x="77" y="212"/>
                </a:lnTo>
                <a:lnTo>
                  <a:pt x="69" y="216"/>
                </a:lnTo>
                <a:lnTo>
                  <a:pt x="68" y="218"/>
                </a:lnTo>
                <a:lnTo>
                  <a:pt x="68" y="223"/>
                </a:lnTo>
                <a:lnTo>
                  <a:pt x="72" y="230"/>
                </a:lnTo>
                <a:lnTo>
                  <a:pt x="81" y="235"/>
                </a:lnTo>
                <a:lnTo>
                  <a:pt x="91" y="243"/>
                </a:lnTo>
                <a:lnTo>
                  <a:pt x="96" y="250"/>
                </a:lnTo>
                <a:lnTo>
                  <a:pt x="105" y="256"/>
                </a:lnTo>
                <a:lnTo>
                  <a:pt x="113" y="260"/>
                </a:lnTo>
                <a:lnTo>
                  <a:pt x="119" y="262"/>
                </a:lnTo>
                <a:lnTo>
                  <a:pt x="104" y="262"/>
                </a:lnTo>
                <a:lnTo>
                  <a:pt x="93" y="265"/>
                </a:lnTo>
                <a:lnTo>
                  <a:pt x="84" y="265"/>
                </a:lnTo>
                <a:lnTo>
                  <a:pt x="75" y="265"/>
                </a:lnTo>
                <a:lnTo>
                  <a:pt x="64" y="267"/>
                </a:lnTo>
                <a:lnTo>
                  <a:pt x="52" y="269"/>
                </a:lnTo>
                <a:lnTo>
                  <a:pt x="45" y="270"/>
                </a:lnTo>
                <a:lnTo>
                  <a:pt x="37" y="274"/>
                </a:lnTo>
                <a:lnTo>
                  <a:pt x="28" y="274"/>
                </a:lnTo>
                <a:lnTo>
                  <a:pt x="19" y="276"/>
                </a:lnTo>
                <a:lnTo>
                  <a:pt x="12" y="280"/>
                </a:lnTo>
                <a:lnTo>
                  <a:pt x="8" y="283"/>
                </a:lnTo>
                <a:lnTo>
                  <a:pt x="4" y="285"/>
                </a:lnTo>
                <a:lnTo>
                  <a:pt x="0" y="288"/>
                </a:lnTo>
                <a:lnTo>
                  <a:pt x="0" y="295"/>
                </a:lnTo>
                <a:lnTo>
                  <a:pt x="4" y="300"/>
                </a:lnTo>
                <a:lnTo>
                  <a:pt x="9" y="304"/>
                </a:lnTo>
                <a:lnTo>
                  <a:pt x="17" y="309"/>
                </a:lnTo>
                <a:lnTo>
                  <a:pt x="24" y="314"/>
                </a:lnTo>
                <a:lnTo>
                  <a:pt x="35" y="317"/>
                </a:lnTo>
                <a:lnTo>
                  <a:pt x="45" y="323"/>
                </a:lnTo>
                <a:lnTo>
                  <a:pt x="55" y="328"/>
                </a:lnTo>
                <a:lnTo>
                  <a:pt x="67" y="333"/>
                </a:lnTo>
                <a:lnTo>
                  <a:pt x="77" y="338"/>
                </a:lnTo>
                <a:lnTo>
                  <a:pt x="89" y="341"/>
                </a:lnTo>
                <a:lnTo>
                  <a:pt x="99" y="345"/>
                </a:lnTo>
                <a:lnTo>
                  <a:pt x="107" y="347"/>
                </a:lnTo>
                <a:lnTo>
                  <a:pt x="116" y="351"/>
                </a:lnTo>
                <a:lnTo>
                  <a:pt x="121" y="352"/>
                </a:lnTo>
                <a:lnTo>
                  <a:pt x="127" y="355"/>
                </a:lnTo>
                <a:lnTo>
                  <a:pt x="119" y="356"/>
                </a:lnTo>
                <a:lnTo>
                  <a:pt x="112" y="360"/>
                </a:lnTo>
                <a:lnTo>
                  <a:pt x="104" y="365"/>
                </a:lnTo>
                <a:lnTo>
                  <a:pt x="93" y="369"/>
                </a:lnTo>
                <a:lnTo>
                  <a:pt x="84" y="374"/>
                </a:lnTo>
                <a:lnTo>
                  <a:pt x="76" y="379"/>
                </a:lnTo>
                <a:lnTo>
                  <a:pt x="64" y="383"/>
                </a:lnTo>
                <a:lnTo>
                  <a:pt x="59" y="386"/>
                </a:lnTo>
                <a:lnTo>
                  <a:pt x="49" y="391"/>
                </a:lnTo>
                <a:lnTo>
                  <a:pt x="43" y="397"/>
                </a:lnTo>
                <a:lnTo>
                  <a:pt x="37" y="402"/>
                </a:lnTo>
                <a:lnTo>
                  <a:pt x="27" y="412"/>
                </a:lnTo>
                <a:lnTo>
                  <a:pt x="24" y="414"/>
                </a:lnTo>
                <a:lnTo>
                  <a:pt x="24" y="419"/>
                </a:lnTo>
                <a:lnTo>
                  <a:pt x="24" y="423"/>
                </a:lnTo>
                <a:lnTo>
                  <a:pt x="28" y="426"/>
                </a:lnTo>
                <a:lnTo>
                  <a:pt x="32" y="428"/>
                </a:lnTo>
                <a:lnTo>
                  <a:pt x="40" y="432"/>
                </a:lnTo>
                <a:lnTo>
                  <a:pt x="48" y="433"/>
                </a:lnTo>
                <a:lnTo>
                  <a:pt x="59" y="437"/>
                </a:lnTo>
                <a:lnTo>
                  <a:pt x="68" y="440"/>
                </a:lnTo>
                <a:lnTo>
                  <a:pt x="79" y="442"/>
                </a:lnTo>
                <a:lnTo>
                  <a:pt x="91" y="445"/>
                </a:lnTo>
                <a:lnTo>
                  <a:pt x="101" y="447"/>
                </a:lnTo>
                <a:lnTo>
                  <a:pt x="113" y="447"/>
                </a:lnTo>
                <a:lnTo>
                  <a:pt x="136" y="447"/>
                </a:lnTo>
                <a:lnTo>
                  <a:pt x="147" y="450"/>
                </a:lnTo>
                <a:lnTo>
                  <a:pt x="155" y="450"/>
                </a:lnTo>
                <a:lnTo>
                  <a:pt x="164" y="447"/>
                </a:lnTo>
                <a:lnTo>
                  <a:pt x="170" y="447"/>
                </a:lnTo>
                <a:lnTo>
                  <a:pt x="166" y="450"/>
                </a:lnTo>
                <a:lnTo>
                  <a:pt x="159" y="456"/>
                </a:lnTo>
                <a:lnTo>
                  <a:pt x="154" y="459"/>
                </a:lnTo>
                <a:lnTo>
                  <a:pt x="147" y="465"/>
                </a:lnTo>
                <a:lnTo>
                  <a:pt x="139" y="470"/>
                </a:lnTo>
                <a:lnTo>
                  <a:pt x="119" y="489"/>
                </a:lnTo>
                <a:lnTo>
                  <a:pt x="113" y="496"/>
                </a:lnTo>
                <a:lnTo>
                  <a:pt x="107" y="503"/>
                </a:lnTo>
                <a:lnTo>
                  <a:pt x="104" y="509"/>
                </a:lnTo>
                <a:lnTo>
                  <a:pt x="100" y="515"/>
                </a:lnTo>
                <a:lnTo>
                  <a:pt x="96" y="521"/>
                </a:lnTo>
                <a:lnTo>
                  <a:pt x="96" y="531"/>
                </a:lnTo>
                <a:lnTo>
                  <a:pt x="100" y="534"/>
                </a:lnTo>
                <a:lnTo>
                  <a:pt x="104" y="537"/>
                </a:lnTo>
                <a:lnTo>
                  <a:pt x="109" y="540"/>
                </a:lnTo>
                <a:lnTo>
                  <a:pt x="139" y="540"/>
                </a:lnTo>
                <a:lnTo>
                  <a:pt x="151" y="538"/>
                </a:lnTo>
                <a:lnTo>
                  <a:pt x="162" y="537"/>
                </a:lnTo>
                <a:lnTo>
                  <a:pt x="174" y="534"/>
                </a:lnTo>
                <a:lnTo>
                  <a:pt x="187" y="532"/>
                </a:lnTo>
                <a:lnTo>
                  <a:pt x="199" y="532"/>
                </a:lnTo>
                <a:lnTo>
                  <a:pt x="208" y="531"/>
                </a:lnTo>
                <a:lnTo>
                  <a:pt x="219" y="528"/>
                </a:lnTo>
                <a:lnTo>
                  <a:pt x="227" y="527"/>
                </a:lnTo>
                <a:lnTo>
                  <a:pt x="234" y="524"/>
                </a:lnTo>
                <a:lnTo>
                  <a:pt x="236" y="524"/>
                </a:lnTo>
                <a:lnTo>
                  <a:pt x="239" y="523"/>
                </a:lnTo>
                <a:lnTo>
                  <a:pt x="235" y="531"/>
                </a:lnTo>
                <a:lnTo>
                  <a:pt x="231" y="538"/>
                </a:lnTo>
                <a:lnTo>
                  <a:pt x="228" y="546"/>
                </a:lnTo>
                <a:lnTo>
                  <a:pt x="224" y="553"/>
                </a:lnTo>
                <a:lnTo>
                  <a:pt x="224" y="562"/>
                </a:lnTo>
                <a:lnTo>
                  <a:pt x="224" y="569"/>
                </a:lnTo>
                <a:lnTo>
                  <a:pt x="224" y="574"/>
                </a:lnTo>
                <a:lnTo>
                  <a:pt x="230" y="579"/>
                </a:lnTo>
                <a:lnTo>
                  <a:pt x="236" y="581"/>
                </a:lnTo>
                <a:lnTo>
                  <a:pt x="246" y="584"/>
                </a:lnTo>
                <a:lnTo>
                  <a:pt x="256" y="584"/>
                </a:lnTo>
                <a:lnTo>
                  <a:pt x="268" y="581"/>
                </a:lnTo>
                <a:lnTo>
                  <a:pt x="279" y="579"/>
                </a:lnTo>
                <a:lnTo>
                  <a:pt x="290" y="574"/>
                </a:lnTo>
                <a:lnTo>
                  <a:pt x="299" y="570"/>
                </a:lnTo>
                <a:lnTo>
                  <a:pt x="307" y="562"/>
                </a:lnTo>
                <a:lnTo>
                  <a:pt x="303" y="574"/>
                </a:lnTo>
                <a:lnTo>
                  <a:pt x="298" y="586"/>
                </a:lnTo>
                <a:lnTo>
                  <a:pt x="295" y="600"/>
                </a:lnTo>
                <a:lnTo>
                  <a:pt x="294" y="610"/>
                </a:lnTo>
                <a:lnTo>
                  <a:pt x="295" y="623"/>
                </a:lnTo>
                <a:lnTo>
                  <a:pt x="297" y="633"/>
                </a:lnTo>
                <a:lnTo>
                  <a:pt x="303" y="641"/>
                </a:lnTo>
                <a:lnTo>
                  <a:pt x="313" y="647"/>
                </a:lnTo>
                <a:lnTo>
                  <a:pt x="317" y="650"/>
                </a:lnTo>
                <a:lnTo>
                  <a:pt x="323" y="651"/>
                </a:lnTo>
                <a:lnTo>
                  <a:pt x="329" y="652"/>
                </a:lnTo>
                <a:lnTo>
                  <a:pt x="334" y="651"/>
                </a:lnTo>
                <a:lnTo>
                  <a:pt x="339" y="651"/>
                </a:lnTo>
                <a:lnTo>
                  <a:pt x="347" y="650"/>
                </a:lnTo>
                <a:lnTo>
                  <a:pt x="354" y="647"/>
                </a:lnTo>
                <a:lnTo>
                  <a:pt x="358" y="645"/>
                </a:lnTo>
                <a:lnTo>
                  <a:pt x="365" y="641"/>
                </a:lnTo>
                <a:lnTo>
                  <a:pt x="370" y="638"/>
                </a:lnTo>
                <a:lnTo>
                  <a:pt x="374" y="636"/>
                </a:lnTo>
                <a:lnTo>
                  <a:pt x="381" y="632"/>
                </a:lnTo>
                <a:lnTo>
                  <a:pt x="385" y="628"/>
                </a:lnTo>
                <a:lnTo>
                  <a:pt x="390" y="622"/>
                </a:lnTo>
                <a:lnTo>
                  <a:pt x="398" y="614"/>
                </a:lnTo>
                <a:lnTo>
                  <a:pt x="401" y="628"/>
                </a:lnTo>
                <a:lnTo>
                  <a:pt x="406" y="639"/>
                </a:lnTo>
                <a:lnTo>
                  <a:pt x="410" y="652"/>
                </a:lnTo>
                <a:lnTo>
                  <a:pt x="413" y="662"/>
                </a:lnTo>
                <a:lnTo>
                  <a:pt x="421" y="670"/>
                </a:lnTo>
                <a:lnTo>
                  <a:pt x="428" y="676"/>
                </a:lnTo>
                <a:lnTo>
                  <a:pt x="438" y="680"/>
                </a:lnTo>
                <a:lnTo>
                  <a:pt x="448" y="681"/>
                </a:lnTo>
                <a:lnTo>
                  <a:pt x="458" y="679"/>
                </a:lnTo>
                <a:lnTo>
                  <a:pt x="472" y="675"/>
                </a:lnTo>
                <a:lnTo>
                  <a:pt x="484" y="667"/>
                </a:lnTo>
                <a:lnTo>
                  <a:pt x="493" y="660"/>
                </a:lnTo>
                <a:lnTo>
                  <a:pt x="501" y="650"/>
                </a:lnTo>
                <a:lnTo>
                  <a:pt x="508" y="641"/>
                </a:lnTo>
                <a:lnTo>
                  <a:pt x="513" y="633"/>
                </a:lnTo>
                <a:lnTo>
                  <a:pt x="514" y="627"/>
                </a:lnTo>
                <a:lnTo>
                  <a:pt x="518" y="632"/>
                </a:lnTo>
                <a:lnTo>
                  <a:pt x="520" y="636"/>
                </a:lnTo>
                <a:lnTo>
                  <a:pt x="524" y="641"/>
                </a:lnTo>
                <a:lnTo>
                  <a:pt x="529" y="647"/>
                </a:lnTo>
                <a:lnTo>
                  <a:pt x="533" y="653"/>
                </a:lnTo>
                <a:lnTo>
                  <a:pt x="538" y="657"/>
                </a:lnTo>
                <a:lnTo>
                  <a:pt x="544" y="662"/>
                </a:lnTo>
                <a:lnTo>
                  <a:pt x="552" y="667"/>
                </a:lnTo>
                <a:lnTo>
                  <a:pt x="558" y="670"/>
                </a:lnTo>
                <a:lnTo>
                  <a:pt x="564" y="675"/>
                </a:lnTo>
                <a:lnTo>
                  <a:pt x="570" y="676"/>
                </a:lnTo>
                <a:lnTo>
                  <a:pt x="576" y="679"/>
                </a:lnTo>
                <a:lnTo>
                  <a:pt x="581" y="681"/>
                </a:lnTo>
                <a:lnTo>
                  <a:pt x="588" y="681"/>
                </a:lnTo>
                <a:lnTo>
                  <a:pt x="593" y="683"/>
                </a:lnTo>
                <a:lnTo>
                  <a:pt x="596" y="683"/>
                </a:lnTo>
                <a:lnTo>
                  <a:pt x="605" y="680"/>
                </a:lnTo>
                <a:lnTo>
                  <a:pt x="613" y="675"/>
                </a:lnTo>
                <a:lnTo>
                  <a:pt x="620" y="669"/>
                </a:lnTo>
                <a:lnTo>
                  <a:pt x="625" y="660"/>
                </a:lnTo>
                <a:lnTo>
                  <a:pt x="631" y="650"/>
                </a:lnTo>
                <a:lnTo>
                  <a:pt x="632" y="638"/>
                </a:lnTo>
                <a:lnTo>
                  <a:pt x="632" y="629"/>
                </a:lnTo>
                <a:lnTo>
                  <a:pt x="628" y="619"/>
                </a:lnTo>
                <a:lnTo>
                  <a:pt x="636" y="629"/>
                </a:lnTo>
                <a:lnTo>
                  <a:pt x="645" y="638"/>
                </a:lnTo>
                <a:lnTo>
                  <a:pt x="653" y="647"/>
                </a:lnTo>
                <a:lnTo>
                  <a:pt x="663" y="656"/>
                </a:lnTo>
                <a:lnTo>
                  <a:pt x="673" y="660"/>
                </a:lnTo>
                <a:lnTo>
                  <a:pt x="685" y="662"/>
                </a:lnTo>
                <a:lnTo>
                  <a:pt x="693" y="666"/>
                </a:lnTo>
                <a:lnTo>
                  <a:pt x="703" y="666"/>
                </a:lnTo>
                <a:lnTo>
                  <a:pt x="711" y="662"/>
                </a:lnTo>
                <a:lnTo>
                  <a:pt x="718" y="656"/>
                </a:lnTo>
                <a:lnTo>
                  <a:pt x="722" y="645"/>
                </a:lnTo>
                <a:lnTo>
                  <a:pt x="724" y="633"/>
                </a:lnTo>
                <a:lnTo>
                  <a:pt x="726" y="621"/>
                </a:lnTo>
                <a:lnTo>
                  <a:pt x="724" y="607"/>
                </a:lnTo>
                <a:lnTo>
                  <a:pt x="722" y="593"/>
                </a:lnTo>
                <a:lnTo>
                  <a:pt x="713" y="579"/>
                </a:lnTo>
                <a:lnTo>
                  <a:pt x="722" y="586"/>
                </a:lnTo>
                <a:lnTo>
                  <a:pt x="730" y="591"/>
                </a:lnTo>
                <a:lnTo>
                  <a:pt x="739" y="595"/>
                </a:lnTo>
                <a:lnTo>
                  <a:pt x="746" y="600"/>
                </a:lnTo>
                <a:lnTo>
                  <a:pt x="752" y="603"/>
                </a:lnTo>
                <a:lnTo>
                  <a:pt x="758" y="607"/>
                </a:lnTo>
                <a:lnTo>
                  <a:pt x="763" y="608"/>
                </a:lnTo>
                <a:lnTo>
                  <a:pt x="768" y="609"/>
                </a:lnTo>
                <a:lnTo>
                  <a:pt x="775" y="610"/>
                </a:lnTo>
                <a:lnTo>
                  <a:pt x="778" y="610"/>
                </a:lnTo>
                <a:lnTo>
                  <a:pt x="783" y="612"/>
                </a:lnTo>
                <a:lnTo>
                  <a:pt x="786" y="612"/>
                </a:lnTo>
                <a:lnTo>
                  <a:pt x="790" y="610"/>
                </a:lnTo>
                <a:lnTo>
                  <a:pt x="794" y="610"/>
                </a:lnTo>
                <a:lnTo>
                  <a:pt x="798" y="609"/>
                </a:lnTo>
                <a:lnTo>
                  <a:pt x="798" y="608"/>
                </a:lnTo>
                <a:lnTo>
                  <a:pt x="803" y="603"/>
                </a:lnTo>
                <a:lnTo>
                  <a:pt x="806" y="595"/>
                </a:lnTo>
                <a:lnTo>
                  <a:pt x="806" y="586"/>
                </a:lnTo>
                <a:lnTo>
                  <a:pt x="803" y="574"/>
                </a:lnTo>
                <a:lnTo>
                  <a:pt x="800" y="560"/>
                </a:lnTo>
                <a:lnTo>
                  <a:pt x="794" y="548"/>
                </a:lnTo>
                <a:lnTo>
                  <a:pt x="786" y="534"/>
                </a:lnTo>
                <a:lnTo>
                  <a:pt x="778" y="523"/>
                </a:lnTo>
                <a:lnTo>
                  <a:pt x="786" y="527"/>
                </a:lnTo>
                <a:lnTo>
                  <a:pt x="795" y="531"/>
                </a:lnTo>
                <a:lnTo>
                  <a:pt x="803" y="532"/>
                </a:lnTo>
                <a:lnTo>
                  <a:pt x="810" y="532"/>
                </a:lnTo>
                <a:lnTo>
                  <a:pt x="818" y="534"/>
                </a:lnTo>
                <a:lnTo>
                  <a:pt x="826" y="534"/>
                </a:lnTo>
                <a:lnTo>
                  <a:pt x="832" y="532"/>
                </a:lnTo>
                <a:lnTo>
                  <a:pt x="838" y="532"/>
                </a:lnTo>
                <a:lnTo>
                  <a:pt x="844" y="532"/>
                </a:lnTo>
                <a:lnTo>
                  <a:pt x="850" y="531"/>
                </a:lnTo>
                <a:lnTo>
                  <a:pt x="854" y="528"/>
                </a:lnTo>
                <a:lnTo>
                  <a:pt x="858" y="527"/>
                </a:lnTo>
                <a:lnTo>
                  <a:pt x="861" y="524"/>
                </a:lnTo>
                <a:lnTo>
                  <a:pt x="865" y="521"/>
                </a:lnTo>
                <a:lnTo>
                  <a:pt x="867" y="521"/>
                </a:lnTo>
                <a:lnTo>
                  <a:pt x="870" y="518"/>
                </a:lnTo>
                <a:lnTo>
                  <a:pt x="873" y="515"/>
                </a:lnTo>
                <a:lnTo>
                  <a:pt x="873" y="505"/>
                </a:lnTo>
                <a:lnTo>
                  <a:pt x="870" y="502"/>
                </a:lnTo>
                <a:lnTo>
                  <a:pt x="866" y="494"/>
                </a:lnTo>
                <a:lnTo>
                  <a:pt x="861" y="489"/>
                </a:lnTo>
                <a:lnTo>
                  <a:pt x="855" y="485"/>
                </a:lnTo>
                <a:lnTo>
                  <a:pt x="847" y="479"/>
                </a:lnTo>
                <a:lnTo>
                  <a:pt x="855" y="479"/>
                </a:lnTo>
                <a:lnTo>
                  <a:pt x="865" y="480"/>
                </a:lnTo>
                <a:lnTo>
                  <a:pt x="873" y="480"/>
                </a:lnTo>
                <a:lnTo>
                  <a:pt x="882" y="479"/>
                </a:lnTo>
                <a:lnTo>
                  <a:pt x="889" y="478"/>
                </a:lnTo>
                <a:lnTo>
                  <a:pt x="895" y="475"/>
                </a:lnTo>
                <a:lnTo>
                  <a:pt x="901" y="475"/>
                </a:lnTo>
                <a:lnTo>
                  <a:pt x="901" y="467"/>
                </a:lnTo>
                <a:lnTo>
                  <a:pt x="903" y="464"/>
                </a:lnTo>
                <a:lnTo>
                  <a:pt x="901" y="459"/>
                </a:lnTo>
                <a:lnTo>
                  <a:pt x="895" y="450"/>
                </a:lnTo>
                <a:lnTo>
                  <a:pt x="882" y="437"/>
                </a:lnTo>
                <a:lnTo>
                  <a:pt x="873" y="431"/>
                </a:lnTo>
                <a:lnTo>
                  <a:pt x="865" y="427"/>
                </a:lnTo>
                <a:lnTo>
                  <a:pt x="858" y="426"/>
                </a:lnTo>
                <a:lnTo>
                  <a:pt x="866" y="423"/>
                </a:lnTo>
                <a:lnTo>
                  <a:pt x="875" y="421"/>
                </a:lnTo>
                <a:lnTo>
                  <a:pt x="883" y="419"/>
                </a:lnTo>
                <a:lnTo>
                  <a:pt x="893" y="417"/>
                </a:lnTo>
                <a:lnTo>
                  <a:pt x="901" y="412"/>
                </a:lnTo>
                <a:lnTo>
                  <a:pt x="905" y="409"/>
                </a:lnTo>
                <a:lnTo>
                  <a:pt x="910" y="407"/>
                </a:lnTo>
                <a:lnTo>
                  <a:pt x="913" y="400"/>
                </a:lnTo>
                <a:lnTo>
                  <a:pt x="915" y="395"/>
                </a:lnTo>
                <a:lnTo>
                  <a:pt x="913" y="390"/>
                </a:lnTo>
                <a:lnTo>
                  <a:pt x="910" y="385"/>
                </a:lnTo>
                <a:lnTo>
                  <a:pt x="905" y="380"/>
                </a:lnTo>
                <a:lnTo>
                  <a:pt x="895" y="374"/>
                </a:lnTo>
                <a:lnTo>
                  <a:pt x="883" y="369"/>
                </a:lnTo>
                <a:lnTo>
                  <a:pt x="870" y="366"/>
                </a:lnTo>
                <a:lnTo>
                  <a:pt x="850" y="365"/>
                </a:lnTo>
                <a:lnTo>
                  <a:pt x="861" y="364"/>
                </a:lnTo>
                <a:lnTo>
                  <a:pt x="873" y="359"/>
                </a:lnTo>
                <a:lnTo>
                  <a:pt x="883" y="355"/>
                </a:lnTo>
                <a:lnTo>
                  <a:pt x="894" y="350"/>
                </a:lnTo>
                <a:lnTo>
                  <a:pt x="901" y="343"/>
                </a:lnTo>
                <a:lnTo>
                  <a:pt x="907" y="338"/>
                </a:lnTo>
                <a:lnTo>
                  <a:pt x="910" y="333"/>
                </a:lnTo>
                <a:lnTo>
                  <a:pt x="910" y="328"/>
                </a:lnTo>
                <a:lnTo>
                  <a:pt x="907" y="322"/>
                </a:lnTo>
                <a:lnTo>
                  <a:pt x="901" y="317"/>
                </a:lnTo>
                <a:lnTo>
                  <a:pt x="894" y="313"/>
                </a:lnTo>
                <a:lnTo>
                  <a:pt x="883" y="307"/>
                </a:lnTo>
                <a:lnTo>
                  <a:pt x="873" y="304"/>
                </a:lnTo>
                <a:lnTo>
                  <a:pt x="858" y="302"/>
                </a:lnTo>
                <a:lnTo>
                  <a:pt x="847" y="302"/>
                </a:lnTo>
                <a:lnTo>
                  <a:pt x="832" y="303"/>
                </a:lnTo>
                <a:lnTo>
                  <a:pt x="844" y="297"/>
                </a:lnTo>
                <a:lnTo>
                  <a:pt x="854" y="290"/>
                </a:lnTo>
                <a:lnTo>
                  <a:pt x="863" y="283"/>
                </a:lnTo>
                <a:lnTo>
                  <a:pt x="870" y="276"/>
                </a:lnTo>
                <a:lnTo>
                  <a:pt x="873" y="269"/>
                </a:lnTo>
                <a:lnTo>
                  <a:pt x="875" y="262"/>
                </a:lnTo>
                <a:lnTo>
                  <a:pt x="875" y="256"/>
                </a:lnTo>
                <a:lnTo>
                  <a:pt x="875" y="251"/>
                </a:lnTo>
                <a:lnTo>
                  <a:pt x="870" y="246"/>
                </a:lnTo>
                <a:lnTo>
                  <a:pt x="865" y="245"/>
                </a:lnTo>
                <a:lnTo>
                  <a:pt x="861" y="242"/>
                </a:lnTo>
                <a:lnTo>
                  <a:pt x="854" y="241"/>
                </a:lnTo>
                <a:lnTo>
                  <a:pt x="847" y="238"/>
                </a:lnTo>
                <a:lnTo>
                  <a:pt x="842" y="237"/>
                </a:lnTo>
                <a:lnTo>
                  <a:pt x="835" y="235"/>
                </a:lnTo>
                <a:lnTo>
                  <a:pt x="828" y="235"/>
                </a:lnTo>
                <a:lnTo>
                  <a:pt x="822" y="235"/>
                </a:lnTo>
                <a:lnTo>
                  <a:pt x="814" y="233"/>
                </a:lnTo>
                <a:lnTo>
                  <a:pt x="798" y="233"/>
                </a:lnTo>
                <a:lnTo>
                  <a:pt x="791" y="235"/>
                </a:lnTo>
                <a:lnTo>
                  <a:pt x="788" y="235"/>
                </a:lnTo>
                <a:lnTo>
                  <a:pt x="798" y="227"/>
                </a:lnTo>
                <a:lnTo>
                  <a:pt x="806" y="218"/>
                </a:lnTo>
                <a:lnTo>
                  <a:pt x="814" y="208"/>
                </a:lnTo>
                <a:lnTo>
                  <a:pt x="823" y="197"/>
                </a:lnTo>
                <a:lnTo>
                  <a:pt x="828" y="188"/>
                </a:lnTo>
                <a:lnTo>
                  <a:pt x="834" y="175"/>
                </a:lnTo>
                <a:lnTo>
                  <a:pt x="835" y="166"/>
                </a:lnTo>
                <a:lnTo>
                  <a:pt x="832" y="161"/>
                </a:lnTo>
                <a:lnTo>
                  <a:pt x="830" y="156"/>
                </a:lnTo>
                <a:lnTo>
                  <a:pt x="826" y="154"/>
                </a:lnTo>
                <a:lnTo>
                  <a:pt x="823" y="152"/>
                </a:lnTo>
                <a:lnTo>
                  <a:pt x="815" y="151"/>
                </a:lnTo>
                <a:lnTo>
                  <a:pt x="810" y="150"/>
                </a:lnTo>
                <a:lnTo>
                  <a:pt x="803" y="147"/>
                </a:lnTo>
                <a:lnTo>
                  <a:pt x="788" y="147"/>
                </a:lnTo>
                <a:lnTo>
                  <a:pt x="780" y="150"/>
                </a:lnTo>
                <a:lnTo>
                  <a:pt x="771" y="151"/>
                </a:lnTo>
                <a:lnTo>
                  <a:pt x="760" y="152"/>
                </a:lnTo>
                <a:lnTo>
                  <a:pt x="754" y="154"/>
                </a:lnTo>
                <a:lnTo>
                  <a:pt x="746" y="156"/>
                </a:lnTo>
                <a:lnTo>
                  <a:pt x="736" y="159"/>
                </a:lnTo>
                <a:lnTo>
                  <a:pt x="727" y="161"/>
                </a:lnTo>
                <a:lnTo>
                  <a:pt x="718" y="164"/>
                </a:lnTo>
                <a:lnTo>
                  <a:pt x="723" y="156"/>
                </a:lnTo>
                <a:lnTo>
                  <a:pt x="726" y="145"/>
                </a:lnTo>
                <a:lnTo>
                  <a:pt x="728" y="135"/>
                </a:lnTo>
                <a:lnTo>
                  <a:pt x="731" y="123"/>
                </a:lnTo>
                <a:lnTo>
                  <a:pt x="731" y="114"/>
                </a:lnTo>
                <a:lnTo>
                  <a:pt x="730" y="104"/>
                </a:lnTo>
                <a:lnTo>
                  <a:pt x="726" y="95"/>
                </a:lnTo>
                <a:lnTo>
                  <a:pt x="718" y="92"/>
                </a:lnTo>
                <a:lnTo>
                  <a:pt x="716" y="90"/>
                </a:lnTo>
                <a:lnTo>
                  <a:pt x="711" y="90"/>
                </a:lnTo>
                <a:lnTo>
                  <a:pt x="704" y="90"/>
                </a:lnTo>
                <a:lnTo>
                  <a:pt x="697" y="90"/>
                </a:lnTo>
                <a:lnTo>
                  <a:pt x="691" y="92"/>
                </a:lnTo>
                <a:lnTo>
                  <a:pt x="685" y="93"/>
                </a:lnTo>
                <a:lnTo>
                  <a:pt x="677" y="95"/>
                </a:lnTo>
                <a:lnTo>
                  <a:pt x="671" y="98"/>
                </a:lnTo>
                <a:lnTo>
                  <a:pt x="665" y="100"/>
                </a:lnTo>
                <a:lnTo>
                  <a:pt x="657" y="102"/>
                </a:lnTo>
                <a:lnTo>
                  <a:pt x="651" y="107"/>
                </a:lnTo>
                <a:lnTo>
                  <a:pt x="645" y="109"/>
                </a:lnTo>
                <a:lnTo>
                  <a:pt x="637" y="114"/>
                </a:lnTo>
                <a:lnTo>
                  <a:pt x="633" y="118"/>
                </a:lnTo>
                <a:lnTo>
                  <a:pt x="631" y="121"/>
                </a:lnTo>
                <a:lnTo>
                  <a:pt x="627" y="123"/>
                </a:lnTo>
                <a:lnTo>
                  <a:pt x="628" y="111"/>
                </a:lnTo>
                <a:lnTo>
                  <a:pt x="631" y="95"/>
                </a:lnTo>
                <a:lnTo>
                  <a:pt x="628" y="84"/>
                </a:lnTo>
                <a:lnTo>
                  <a:pt x="625" y="71"/>
                </a:lnTo>
                <a:lnTo>
                  <a:pt x="620" y="59"/>
                </a:lnTo>
                <a:lnTo>
                  <a:pt x="613" y="50"/>
                </a:lnTo>
                <a:lnTo>
                  <a:pt x="608" y="41"/>
                </a:lnTo>
                <a:lnTo>
                  <a:pt x="599" y="38"/>
                </a:lnTo>
                <a:lnTo>
                  <a:pt x="593" y="38"/>
                </a:lnTo>
                <a:lnTo>
                  <a:pt x="584" y="38"/>
                </a:lnTo>
                <a:lnTo>
                  <a:pt x="570" y="41"/>
                </a:lnTo>
                <a:lnTo>
                  <a:pt x="558" y="46"/>
                </a:lnTo>
                <a:lnTo>
                  <a:pt x="546" y="51"/>
                </a:lnTo>
                <a:lnTo>
                  <a:pt x="538" y="56"/>
                </a:lnTo>
                <a:lnTo>
                  <a:pt x="532" y="61"/>
                </a:lnTo>
                <a:lnTo>
                  <a:pt x="529" y="65"/>
                </a:lnTo>
                <a:lnTo>
                  <a:pt x="526" y="55"/>
                </a:lnTo>
                <a:lnTo>
                  <a:pt x="520" y="45"/>
                </a:lnTo>
                <a:lnTo>
                  <a:pt x="513" y="33"/>
                </a:lnTo>
                <a:lnTo>
                  <a:pt x="505" y="22"/>
                </a:lnTo>
                <a:lnTo>
                  <a:pt x="497" y="13"/>
                </a:lnTo>
                <a:lnTo>
                  <a:pt x="486" y="8"/>
                </a:lnTo>
                <a:lnTo>
                  <a:pt x="477" y="2"/>
                </a:lnTo>
                <a:lnTo>
                  <a:pt x="466" y="0"/>
                </a:lnTo>
                <a:lnTo>
                  <a:pt x="457" y="2"/>
                </a:lnTo>
                <a:lnTo>
                  <a:pt x="449" y="6"/>
                </a:lnTo>
                <a:lnTo>
                  <a:pt x="441" y="9"/>
                </a:lnTo>
                <a:lnTo>
                  <a:pt x="434" y="16"/>
                </a:lnTo>
                <a:lnTo>
                  <a:pt x="428" y="23"/>
                </a:lnTo>
                <a:lnTo>
                  <a:pt x="421" y="35"/>
                </a:lnTo>
                <a:lnTo>
                  <a:pt x="417" y="46"/>
                </a:lnTo>
                <a:lnTo>
                  <a:pt x="413" y="57"/>
                </a:lnTo>
                <a:lnTo>
                  <a:pt x="406" y="52"/>
                </a:lnTo>
                <a:lnTo>
                  <a:pt x="398" y="47"/>
                </a:lnTo>
                <a:lnTo>
                  <a:pt x="390" y="41"/>
                </a:lnTo>
                <a:lnTo>
                  <a:pt x="379" y="38"/>
                </a:lnTo>
                <a:lnTo>
                  <a:pt x="369" y="33"/>
                </a:lnTo>
                <a:lnTo>
                  <a:pt x="358" y="31"/>
                </a:lnTo>
                <a:lnTo>
                  <a:pt x="349" y="27"/>
                </a:lnTo>
                <a:lnTo>
                  <a:pt x="342" y="27"/>
                </a:lnTo>
                <a:lnTo>
                  <a:pt x="334" y="30"/>
                </a:lnTo>
                <a:lnTo>
                  <a:pt x="331" y="35"/>
                </a:lnTo>
                <a:lnTo>
                  <a:pt x="329" y="41"/>
                </a:lnTo>
                <a:lnTo>
                  <a:pt x="329" y="61"/>
                </a:lnTo>
                <a:lnTo>
                  <a:pt x="331" y="74"/>
                </a:lnTo>
                <a:lnTo>
                  <a:pt x="334" y="88"/>
                </a:lnTo>
                <a:lnTo>
                  <a:pt x="338" y="98"/>
                </a:lnTo>
                <a:lnTo>
                  <a:pt x="319" y="83"/>
                </a:lnTo>
                <a:lnTo>
                  <a:pt x="313" y="79"/>
                </a:lnTo>
                <a:lnTo>
                  <a:pt x="306" y="74"/>
                </a:lnTo>
                <a:lnTo>
                  <a:pt x="298" y="69"/>
                </a:lnTo>
                <a:lnTo>
                  <a:pt x="290" y="65"/>
                </a:lnTo>
                <a:lnTo>
                  <a:pt x="283" y="60"/>
                </a:lnTo>
                <a:lnTo>
                  <a:pt x="275" y="57"/>
                </a:lnTo>
                <a:lnTo>
                  <a:pt x="268" y="55"/>
                </a:lnTo>
                <a:lnTo>
                  <a:pt x="263" y="52"/>
                </a:lnTo>
                <a:lnTo>
                  <a:pt x="256" y="51"/>
                </a:lnTo>
                <a:lnTo>
                  <a:pt x="251" y="50"/>
                </a:lnTo>
                <a:lnTo>
                  <a:pt x="242" y="50"/>
                </a:lnTo>
                <a:lnTo>
                  <a:pt x="236" y="51"/>
                </a:lnTo>
                <a:lnTo>
                  <a:pt x="231" y="54"/>
                </a:lnTo>
                <a:lnTo>
                  <a:pt x="228" y="59"/>
                </a:lnTo>
                <a:lnTo>
                  <a:pt x="227" y="65"/>
                </a:lnTo>
                <a:lnTo>
                  <a:pt x="227" y="80"/>
                </a:lnTo>
                <a:lnTo>
                  <a:pt x="230" y="88"/>
                </a:lnTo>
                <a:lnTo>
                  <a:pt x="234" y="95"/>
                </a:lnTo>
                <a:lnTo>
                  <a:pt x="239" y="104"/>
                </a:lnTo>
                <a:lnTo>
                  <a:pt x="230" y="98"/>
                </a:lnTo>
                <a:lnTo>
                  <a:pt x="219" y="93"/>
                </a:lnTo>
                <a:lnTo>
                  <a:pt x="208" y="90"/>
                </a:lnTo>
                <a:lnTo>
                  <a:pt x="199" y="88"/>
                </a:lnTo>
                <a:lnTo>
                  <a:pt x="188" y="85"/>
                </a:lnTo>
                <a:lnTo>
                  <a:pt x="180" y="85"/>
                </a:lnTo>
                <a:lnTo>
                  <a:pt x="174" y="88"/>
                </a:lnTo>
                <a:lnTo>
                  <a:pt x="167" y="88"/>
                </a:lnTo>
                <a:lnTo>
                  <a:pt x="162" y="92"/>
                </a:lnTo>
                <a:lnTo>
                  <a:pt x="162" y="105"/>
                </a:lnTo>
                <a:lnTo>
                  <a:pt x="164" y="114"/>
                </a:lnTo>
                <a:lnTo>
                  <a:pt x="167" y="123"/>
                </a:lnTo>
                <a:lnTo>
                  <a:pt x="174" y="131"/>
                </a:lnTo>
                <a:lnTo>
                  <a:pt x="179" y="140"/>
                </a:lnTo>
                <a:lnTo>
                  <a:pt x="184" y="147"/>
                </a:lnTo>
                <a:lnTo>
                  <a:pt x="176" y="143"/>
                </a:lnTo>
                <a:lnTo>
                  <a:pt x="170" y="140"/>
                </a:lnTo>
                <a:lnTo>
                  <a:pt x="160" y="137"/>
                </a:lnTo>
                <a:lnTo>
                  <a:pt x="154" y="135"/>
                </a:lnTo>
                <a:lnTo>
                  <a:pt x="144" y="132"/>
                </a:lnTo>
                <a:lnTo>
                  <a:pt x="138" y="131"/>
                </a:lnTo>
                <a:lnTo>
                  <a:pt x="131" y="128"/>
                </a:lnTo>
                <a:lnTo>
                  <a:pt x="124" y="128"/>
                </a:lnTo>
                <a:lnTo>
                  <a:pt x="116" y="126"/>
                </a:lnTo>
                <a:lnTo>
                  <a:pt x="92" y="126"/>
                </a:lnTo>
                <a:lnTo>
                  <a:pt x="89" y="128"/>
                </a:lnTo>
                <a:lnTo>
                  <a:pt x="84" y="130"/>
                </a:lnTo>
                <a:lnTo>
                  <a:pt x="81" y="131"/>
                </a:lnTo>
                <a:lnTo>
                  <a:pt x="77" y="137"/>
                </a:lnTo>
                <a:lnTo>
                  <a:pt x="79" y="145"/>
                </a:lnTo>
                <a:lnTo>
                  <a:pt x="84" y="156"/>
                </a:lnTo>
                <a:lnTo>
                  <a:pt x="91" y="170"/>
                </a:lnTo>
                <a:lnTo>
                  <a:pt x="101" y="180"/>
                </a:lnTo>
                <a:lnTo>
                  <a:pt x="113" y="192"/>
                </a:lnTo>
                <a:lnTo>
                  <a:pt x="124" y="202"/>
                </a:lnTo>
                <a:lnTo>
                  <a:pt x="136" y="211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10000"/>
            </a:schemeClr>
          </a:solidFill>
          <a:ln w="0">
            <a:solidFill>
              <a:schemeClr val="accent2">
                <a:lumMod val="40000"/>
                <a:lumOff val="60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349"/>
          </a:p>
        </p:txBody>
      </p:sp>
      <p:grpSp>
        <p:nvGrpSpPr>
          <p:cNvPr id="80" name="Group 79">
            <a:extLst>
              <a:ext uri="{FF2B5EF4-FFF2-40B4-BE49-F238E27FC236}">
                <a16:creationId xmlns:a16="http://schemas.microsoft.com/office/drawing/2014/main" id="{25F2B9B8-78A6-40A8-9D87-BF0BCA2E9531}"/>
              </a:ext>
            </a:extLst>
          </p:cNvPr>
          <p:cNvGrpSpPr/>
          <p:nvPr/>
        </p:nvGrpSpPr>
        <p:grpSpPr>
          <a:xfrm>
            <a:off x="5827951" y="8398919"/>
            <a:ext cx="456812" cy="374891"/>
            <a:chOff x="-200698" y="5721109"/>
            <a:chExt cx="456812" cy="374891"/>
          </a:xfrm>
        </p:grpSpPr>
        <p:sp>
          <p:nvSpPr>
            <p:cNvPr id="81" name="Freeform 19">
              <a:extLst>
                <a:ext uri="{FF2B5EF4-FFF2-40B4-BE49-F238E27FC236}">
                  <a16:creationId xmlns:a16="http://schemas.microsoft.com/office/drawing/2014/main" id="{6C198340-F9D1-4C33-95A8-8410768BE4DC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0698" y="5721109"/>
              <a:ext cx="456812" cy="374891"/>
            </a:xfrm>
            <a:custGeom>
              <a:avLst/>
              <a:gdLst>
                <a:gd name="T0" fmla="*/ 69 w 915"/>
                <a:gd name="T1" fmla="*/ 216 h 683"/>
                <a:gd name="T2" fmla="*/ 113 w 915"/>
                <a:gd name="T3" fmla="*/ 260 h 683"/>
                <a:gd name="T4" fmla="*/ 45 w 915"/>
                <a:gd name="T5" fmla="*/ 270 h 683"/>
                <a:gd name="T6" fmla="*/ 0 w 915"/>
                <a:gd name="T7" fmla="*/ 295 h 683"/>
                <a:gd name="T8" fmla="*/ 67 w 915"/>
                <a:gd name="T9" fmla="*/ 333 h 683"/>
                <a:gd name="T10" fmla="*/ 119 w 915"/>
                <a:gd name="T11" fmla="*/ 356 h 683"/>
                <a:gd name="T12" fmla="*/ 49 w 915"/>
                <a:gd name="T13" fmla="*/ 391 h 683"/>
                <a:gd name="T14" fmla="*/ 32 w 915"/>
                <a:gd name="T15" fmla="*/ 428 h 683"/>
                <a:gd name="T16" fmla="*/ 113 w 915"/>
                <a:gd name="T17" fmla="*/ 447 h 683"/>
                <a:gd name="T18" fmla="*/ 154 w 915"/>
                <a:gd name="T19" fmla="*/ 459 h 683"/>
                <a:gd name="T20" fmla="*/ 96 w 915"/>
                <a:gd name="T21" fmla="*/ 521 h 683"/>
                <a:gd name="T22" fmla="*/ 174 w 915"/>
                <a:gd name="T23" fmla="*/ 534 h 683"/>
                <a:gd name="T24" fmla="*/ 239 w 915"/>
                <a:gd name="T25" fmla="*/ 523 h 683"/>
                <a:gd name="T26" fmla="*/ 230 w 915"/>
                <a:gd name="T27" fmla="*/ 579 h 683"/>
                <a:gd name="T28" fmla="*/ 307 w 915"/>
                <a:gd name="T29" fmla="*/ 562 h 683"/>
                <a:gd name="T30" fmla="*/ 313 w 915"/>
                <a:gd name="T31" fmla="*/ 647 h 683"/>
                <a:gd name="T32" fmla="*/ 358 w 915"/>
                <a:gd name="T33" fmla="*/ 645 h 683"/>
                <a:gd name="T34" fmla="*/ 401 w 915"/>
                <a:gd name="T35" fmla="*/ 628 h 683"/>
                <a:gd name="T36" fmla="*/ 458 w 915"/>
                <a:gd name="T37" fmla="*/ 679 h 683"/>
                <a:gd name="T38" fmla="*/ 518 w 915"/>
                <a:gd name="T39" fmla="*/ 632 h 683"/>
                <a:gd name="T40" fmla="*/ 558 w 915"/>
                <a:gd name="T41" fmla="*/ 670 h 683"/>
                <a:gd name="T42" fmla="*/ 605 w 915"/>
                <a:gd name="T43" fmla="*/ 680 h 683"/>
                <a:gd name="T44" fmla="*/ 636 w 915"/>
                <a:gd name="T45" fmla="*/ 629 h 683"/>
                <a:gd name="T46" fmla="*/ 711 w 915"/>
                <a:gd name="T47" fmla="*/ 662 h 683"/>
                <a:gd name="T48" fmla="*/ 722 w 915"/>
                <a:gd name="T49" fmla="*/ 586 h 683"/>
                <a:gd name="T50" fmla="*/ 775 w 915"/>
                <a:gd name="T51" fmla="*/ 610 h 683"/>
                <a:gd name="T52" fmla="*/ 803 w 915"/>
                <a:gd name="T53" fmla="*/ 603 h 683"/>
                <a:gd name="T54" fmla="*/ 786 w 915"/>
                <a:gd name="T55" fmla="*/ 527 h 683"/>
                <a:gd name="T56" fmla="*/ 844 w 915"/>
                <a:gd name="T57" fmla="*/ 532 h 683"/>
                <a:gd name="T58" fmla="*/ 873 w 915"/>
                <a:gd name="T59" fmla="*/ 515 h 683"/>
                <a:gd name="T60" fmla="*/ 865 w 915"/>
                <a:gd name="T61" fmla="*/ 480 h 683"/>
                <a:gd name="T62" fmla="*/ 901 w 915"/>
                <a:gd name="T63" fmla="*/ 459 h 683"/>
                <a:gd name="T64" fmla="*/ 883 w 915"/>
                <a:gd name="T65" fmla="*/ 419 h 683"/>
                <a:gd name="T66" fmla="*/ 910 w 915"/>
                <a:gd name="T67" fmla="*/ 385 h 683"/>
                <a:gd name="T68" fmla="*/ 883 w 915"/>
                <a:gd name="T69" fmla="*/ 355 h 683"/>
                <a:gd name="T70" fmla="*/ 894 w 915"/>
                <a:gd name="T71" fmla="*/ 313 h 683"/>
                <a:gd name="T72" fmla="*/ 863 w 915"/>
                <a:gd name="T73" fmla="*/ 283 h 683"/>
                <a:gd name="T74" fmla="*/ 861 w 915"/>
                <a:gd name="T75" fmla="*/ 242 h 683"/>
                <a:gd name="T76" fmla="*/ 798 w 915"/>
                <a:gd name="T77" fmla="*/ 233 h 683"/>
                <a:gd name="T78" fmla="*/ 834 w 915"/>
                <a:gd name="T79" fmla="*/ 175 h 683"/>
                <a:gd name="T80" fmla="*/ 803 w 915"/>
                <a:gd name="T81" fmla="*/ 147 h 683"/>
                <a:gd name="T82" fmla="*/ 727 w 915"/>
                <a:gd name="T83" fmla="*/ 161 h 683"/>
                <a:gd name="T84" fmla="*/ 726 w 915"/>
                <a:gd name="T85" fmla="*/ 95 h 683"/>
                <a:gd name="T86" fmla="*/ 677 w 915"/>
                <a:gd name="T87" fmla="*/ 95 h 683"/>
                <a:gd name="T88" fmla="*/ 631 w 915"/>
                <a:gd name="T89" fmla="*/ 121 h 683"/>
                <a:gd name="T90" fmla="*/ 608 w 915"/>
                <a:gd name="T91" fmla="*/ 41 h 683"/>
                <a:gd name="T92" fmla="*/ 532 w 915"/>
                <a:gd name="T93" fmla="*/ 61 h 683"/>
                <a:gd name="T94" fmla="*/ 477 w 915"/>
                <a:gd name="T95" fmla="*/ 2 h 683"/>
                <a:gd name="T96" fmla="*/ 417 w 915"/>
                <a:gd name="T97" fmla="*/ 46 h 683"/>
                <a:gd name="T98" fmla="*/ 349 w 915"/>
                <a:gd name="T99" fmla="*/ 27 h 683"/>
                <a:gd name="T100" fmla="*/ 338 w 915"/>
                <a:gd name="T101" fmla="*/ 98 h 683"/>
                <a:gd name="T102" fmla="*/ 268 w 915"/>
                <a:gd name="T103" fmla="*/ 55 h 683"/>
                <a:gd name="T104" fmla="*/ 227 w 915"/>
                <a:gd name="T105" fmla="*/ 65 h 683"/>
                <a:gd name="T106" fmla="*/ 199 w 915"/>
                <a:gd name="T107" fmla="*/ 88 h 683"/>
                <a:gd name="T108" fmla="*/ 167 w 915"/>
                <a:gd name="T109" fmla="*/ 123 h 683"/>
                <a:gd name="T110" fmla="*/ 144 w 915"/>
                <a:gd name="T111" fmla="*/ 132 h 683"/>
                <a:gd name="T112" fmla="*/ 81 w 915"/>
                <a:gd name="T113" fmla="*/ 131 h 683"/>
                <a:gd name="T114" fmla="*/ 136 w 915"/>
                <a:gd name="T115" fmla="*/ 211 h 6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915" h="683">
                  <a:moveTo>
                    <a:pt x="136" y="211"/>
                  </a:moveTo>
                  <a:lnTo>
                    <a:pt x="128" y="208"/>
                  </a:lnTo>
                  <a:lnTo>
                    <a:pt x="117" y="205"/>
                  </a:lnTo>
                  <a:lnTo>
                    <a:pt x="105" y="205"/>
                  </a:lnTo>
                  <a:lnTo>
                    <a:pt x="93" y="208"/>
                  </a:lnTo>
                  <a:lnTo>
                    <a:pt x="84" y="211"/>
                  </a:lnTo>
                  <a:lnTo>
                    <a:pt x="77" y="212"/>
                  </a:lnTo>
                  <a:lnTo>
                    <a:pt x="69" y="216"/>
                  </a:lnTo>
                  <a:lnTo>
                    <a:pt x="68" y="218"/>
                  </a:lnTo>
                  <a:lnTo>
                    <a:pt x="68" y="223"/>
                  </a:lnTo>
                  <a:lnTo>
                    <a:pt x="72" y="230"/>
                  </a:lnTo>
                  <a:lnTo>
                    <a:pt x="81" y="235"/>
                  </a:lnTo>
                  <a:lnTo>
                    <a:pt x="91" y="243"/>
                  </a:lnTo>
                  <a:lnTo>
                    <a:pt x="96" y="250"/>
                  </a:lnTo>
                  <a:lnTo>
                    <a:pt x="105" y="256"/>
                  </a:lnTo>
                  <a:lnTo>
                    <a:pt x="113" y="260"/>
                  </a:lnTo>
                  <a:lnTo>
                    <a:pt x="119" y="262"/>
                  </a:lnTo>
                  <a:lnTo>
                    <a:pt x="104" y="262"/>
                  </a:lnTo>
                  <a:lnTo>
                    <a:pt x="93" y="265"/>
                  </a:lnTo>
                  <a:lnTo>
                    <a:pt x="84" y="265"/>
                  </a:lnTo>
                  <a:lnTo>
                    <a:pt x="75" y="265"/>
                  </a:lnTo>
                  <a:lnTo>
                    <a:pt x="64" y="267"/>
                  </a:lnTo>
                  <a:lnTo>
                    <a:pt x="52" y="269"/>
                  </a:lnTo>
                  <a:lnTo>
                    <a:pt x="45" y="270"/>
                  </a:lnTo>
                  <a:lnTo>
                    <a:pt x="37" y="274"/>
                  </a:lnTo>
                  <a:lnTo>
                    <a:pt x="28" y="274"/>
                  </a:lnTo>
                  <a:lnTo>
                    <a:pt x="19" y="276"/>
                  </a:lnTo>
                  <a:lnTo>
                    <a:pt x="12" y="280"/>
                  </a:lnTo>
                  <a:lnTo>
                    <a:pt x="8" y="283"/>
                  </a:lnTo>
                  <a:lnTo>
                    <a:pt x="4" y="285"/>
                  </a:lnTo>
                  <a:lnTo>
                    <a:pt x="0" y="288"/>
                  </a:lnTo>
                  <a:lnTo>
                    <a:pt x="0" y="295"/>
                  </a:lnTo>
                  <a:lnTo>
                    <a:pt x="4" y="300"/>
                  </a:lnTo>
                  <a:lnTo>
                    <a:pt x="9" y="304"/>
                  </a:lnTo>
                  <a:lnTo>
                    <a:pt x="17" y="309"/>
                  </a:lnTo>
                  <a:lnTo>
                    <a:pt x="24" y="314"/>
                  </a:lnTo>
                  <a:lnTo>
                    <a:pt x="35" y="317"/>
                  </a:lnTo>
                  <a:lnTo>
                    <a:pt x="45" y="323"/>
                  </a:lnTo>
                  <a:lnTo>
                    <a:pt x="55" y="328"/>
                  </a:lnTo>
                  <a:lnTo>
                    <a:pt x="67" y="333"/>
                  </a:lnTo>
                  <a:lnTo>
                    <a:pt x="77" y="338"/>
                  </a:lnTo>
                  <a:lnTo>
                    <a:pt x="89" y="341"/>
                  </a:lnTo>
                  <a:lnTo>
                    <a:pt x="99" y="345"/>
                  </a:lnTo>
                  <a:lnTo>
                    <a:pt x="107" y="347"/>
                  </a:lnTo>
                  <a:lnTo>
                    <a:pt x="116" y="351"/>
                  </a:lnTo>
                  <a:lnTo>
                    <a:pt x="121" y="352"/>
                  </a:lnTo>
                  <a:lnTo>
                    <a:pt x="127" y="355"/>
                  </a:lnTo>
                  <a:lnTo>
                    <a:pt x="119" y="356"/>
                  </a:lnTo>
                  <a:lnTo>
                    <a:pt x="112" y="360"/>
                  </a:lnTo>
                  <a:lnTo>
                    <a:pt x="104" y="365"/>
                  </a:lnTo>
                  <a:lnTo>
                    <a:pt x="93" y="369"/>
                  </a:lnTo>
                  <a:lnTo>
                    <a:pt x="84" y="374"/>
                  </a:lnTo>
                  <a:lnTo>
                    <a:pt x="76" y="379"/>
                  </a:lnTo>
                  <a:lnTo>
                    <a:pt x="64" y="383"/>
                  </a:lnTo>
                  <a:lnTo>
                    <a:pt x="59" y="386"/>
                  </a:lnTo>
                  <a:lnTo>
                    <a:pt x="49" y="391"/>
                  </a:lnTo>
                  <a:lnTo>
                    <a:pt x="43" y="397"/>
                  </a:lnTo>
                  <a:lnTo>
                    <a:pt x="37" y="402"/>
                  </a:lnTo>
                  <a:lnTo>
                    <a:pt x="27" y="412"/>
                  </a:lnTo>
                  <a:lnTo>
                    <a:pt x="24" y="414"/>
                  </a:lnTo>
                  <a:lnTo>
                    <a:pt x="24" y="419"/>
                  </a:lnTo>
                  <a:lnTo>
                    <a:pt x="24" y="423"/>
                  </a:lnTo>
                  <a:lnTo>
                    <a:pt x="28" y="426"/>
                  </a:lnTo>
                  <a:lnTo>
                    <a:pt x="32" y="428"/>
                  </a:lnTo>
                  <a:lnTo>
                    <a:pt x="40" y="432"/>
                  </a:lnTo>
                  <a:lnTo>
                    <a:pt x="48" y="433"/>
                  </a:lnTo>
                  <a:lnTo>
                    <a:pt x="59" y="437"/>
                  </a:lnTo>
                  <a:lnTo>
                    <a:pt x="68" y="440"/>
                  </a:lnTo>
                  <a:lnTo>
                    <a:pt x="79" y="442"/>
                  </a:lnTo>
                  <a:lnTo>
                    <a:pt x="91" y="445"/>
                  </a:lnTo>
                  <a:lnTo>
                    <a:pt x="101" y="447"/>
                  </a:lnTo>
                  <a:lnTo>
                    <a:pt x="113" y="447"/>
                  </a:lnTo>
                  <a:lnTo>
                    <a:pt x="136" y="447"/>
                  </a:lnTo>
                  <a:lnTo>
                    <a:pt x="147" y="450"/>
                  </a:lnTo>
                  <a:lnTo>
                    <a:pt x="155" y="450"/>
                  </a:lnTo>
                  <a:lnTo>
                    <a:pt x="164" y="447"/>
                  </a:lnTo>
                  <a:lnTo>
                    <a:pt x="170" y="447"/>
                  </a:lnTo>
                  <a:lnTo>
                    <a:pt x="166" y="450"/>
                  </a:lnTo>
                  <a:lnTo>
                    <a:pt x="159" y="456"/>
                  </a:lnTo>
                  <a:lnTo>
                    <a:pt x="154" y="459"/>
                  </a:lnTo>
                  <a:lnTo>
                    <a:pt x="147" y="465"/>
                  </a:lnTo>
                  <a:lnTo>
                    <a:pt x="139" y="470"/>
                  </a:lnTo>
                  <a:lnTo>
                    <a:pt x="119" y="489"/>
                  </a:lnTo>
                  <a:lnTo>
                    <a:pt x="113" y="496"/>
                  </a:lnTo>
                  <a:lnTo>
                    <a:pt x="107" y="503"/>
                  </a:lnTo>
                  <a:lnTo>
                    <a:pt x="104" y="509"/>
                  </a:lnTo>
                  <a:lnTo>
                    <a:pt x="100" y="515"/>
                  </a:lnTo>
                  <a:lnTo>
                    <a:pt x="96" y="521"/>
                  </a:lnTo>
                  <a:lnTo>
                    <a:pt x="96" y="531"/>
                  </a:lnTo>
                  <a:lnTo>
                    <a:pt x="100" y="534"/>
                  </a:lnTo>
                  <a:lnTo>
                    <a:pt x="104" y="537"/>
                  </a:lnTo>
                  <a:lnTo>
                    <a:pt x="109" y="540"/>
                  </a:lnTo>
                  <a:lnTo>
                    <a:pt x="139" y="540"/>
                  </a:lnTo>
                  <a:lnTo>
                    <a:pt x="151" y="538"/>
                  </a:lnTo>
                  <a:lnTo>
                    <a:pt x="162" y="537"/>
                  </a:lnTo>
                  <a:lnTo>
                    <a:pt x="174" y="534"/>
                  </a:lnTo>
                  <a:lnTo>
                    <a:pt x="187" y="532"/>
                  </a:lnTo>
                  <a:lnTo>
                    <a:pt x="199" y="532"/>
                  </a:lnTo>
                  <a:lnTo>
                    <a:pt x="208" y="531"/>
                  </a:lnTo>
                  <a:lnTo>
                    <a:pt x="219" y="528"/>
                  </a:lnTo>
                  <a:lnTo>
                    <a:pt x="227" y="527"/>
                  </a:lnTo>
                  <a:lnTo>
                    <a:pt x="234" y="524"/>
                  </a:lnTo>
                  <a:lnTo>
                    <a:pt x="236" y="524"/>
                  </a:lnTo>
                  <a:lnTo>
                    <a:pt x="239" y="523"/>
                  </a:lnTo>
                  <a:lnTo>
                    <a:pt x="235" y="531"/>
                  </a:lnTo>
                  <a:lnTo>
                    <a:pt x="231" y="538"/>
                  </a:lnTo>
                  <a:lnTo>
                    <a:pt x="228" y="546"/>
                  </a:lnTo>
                  <a:lnTo>
                    <a:pt x="224" y="553"/>
                  </a:lnTo>
                  <a:lnTo>
                    <a:pt x="224" y="562"/>
                  </a:lnTo>
                  <a:lnTo>
                    <a:pt x="224" y="569"/>
                  </a:lnTo>
                  <a:lnTo>
                    <a:pt x="224" y="574"/>
                  </a:lnTo>
                  <a:lnTo>
                    <a:pt x="230" y="579"/>
                  </a:lnTo>
                  <a:lnTo>
                    <a:pt x="236" y="581"/>
                  </a:lnTo>
                  <a:lnTo>
                    <a:pt x="246" y="584"/>
                  </a:lnTo>
                  <a:lnTo>
                    <a:pt x="256" y="584"/>
                  </a:lnTo>
                  <a:lnTo>
                    <a:pt x="268" y="581"/>
                  </a:lnTo>
                  <a:lnTo>
                    <a:pt x="279" y="579"/>
                  </a:lnTo>
                  <a:lnTo>
                    <a:pt x="290" y="574"/>
                  </a:lnTo>
                  <a:lnTo>
                    <a:pt x="299" y="570"/>
                  </a:lnTo>
                  <a:lnTo>
                    <a:pt x="307" y="562"/>
                  </a:lnTo>
                  <a:lnTo>
                    <a:pt x="303" y="574"/>
                  </a:lnTo>
                  <a:lnTo>
                    <a:pt x="298" y="586"/>
                  </a:lnTo>
                  <a:lnTo>
                    <a:pt x="295" y="600"/>
                  </a:lnTo>
                  <a:lnTo>
                    <a:pt x="294" y="610"/>
                  </a:lnTo>
                  <a:lnTo>
                    <a:pt x="295" y="623"/>
                  </a:lnTo>
                  <a:lnTo>
                    <a:pt x="297" y="633"/>
                  </a:lnTo>
                  <a:lnTo>
                    <a:pt x="303" y="641"/>
                  </a:lnTo>
                  <a:lnTo>
                    <a:pt x="313" y="647"/>
                  </a:lnTo>
                  <a:lnTo>
                    <a:pt x="317" y="650"/>
                  </a:lnTo>
                  <a:lnTo>
                    <a:pt x="323" y="651"/>
                  </a:lnTo>
                  <a:lnTo>
                    <a:pt x="329" y="652"/>
                  </a:lnTo>
                  <a:lnTo>
                    <a:pt x="334" y="651"/>
                  </a:lnTo>
                  <a:lnTo>
                    <a:pt x="339" y="651"/>
                  </a:lnTo>
                  <a:lnTo>
                    <a:pt x="347" y="650"/>
                  </a:lnTo>
                  <a:lnTo>
                    <a:pt x="354" y="647"/>
                  </a:lnTo>
                  <a:lnTo>
                    <a:pt x="358" y="645"/>
                  </a:lnTo>
                  <a:lnTo>
                    <a:pt x="365" y="641"/>
                  </a:lnTo>
                  <a:lnTo>
                    <a:pt x="370" y="638"/>
                  </a:lnTo>
                  <a:lnTo>
                    <a:pt x="374" y="636"/>
                  </a:lnTo>
                  <a:lnTo>
                    <a:pt x="381" y="632"/>
                  </a:lnTo>
                  <a:lnTo>
                    <a:pt x="385" y="628"/>
                  </a:lnTo>
                  <a:lnTo>
                    <a:pt x="390" y="622"/>
                  </a:lnTo>
                  <a:lnTo>
                    <a:pt x="398" y="614"/>
                  </a:lnTo>
                  <a:lnTo>
                    <a:pt x="401" y="628"/>
                  </a:lnTo>
                  <a:lnTo>
                    <a:pt x="406" y="639"/>
                  </a:lnTo>
                  <a:lnTo>
                    <a:pt x="410" y="652"/>
                  </a:lnTo>
                  <a:lnTo>
                    <a:pt x="413" y="662"/>
                  </a:lnTo>
                  <a:lnTo>
                    <a:pt x="421" y="670"/>
                  </a:lnTo>
                  <a:lnTo>
                    <a:pt x="428" y="676"/>
                  </a:lnTo>
                  <a:lnTo>
                    <a:pt x="438" y="680"/>
                  </a:lnTo>
                  <a:lnTo>
                    <a:pt x="448" y="681"/>
                  </a:lnTo>
                  <a:lnTo>
                    <a:pt x="458" y="679"/>
                  </a:lnTo>
                  <a:lnTo>
                    <a:pt x="472" y="675"/>
                  </a:lnTo>
                  <a:lnTo>
                    <a:pt x="484" y="667"/>
                  </a:lnTo>
                  <a:lnTo>
                    <a:pt x="493" y="660"/>
                  </a:lnTo>
                  <a:lnTo>
                    <a:pt x="501" y="650"/>
                  </a:lnTo>
                  <a:lnTo>
                    <a:pt x="508" y="641"/>
                  </a:lnTo>
                  <a:lnTo>
                    <a:pt x="513" y="633"/>
                  </a:lnTo>
                  <a:lnTo>
                    <a:pt x="514" y="627"/>
                  </a:lnTo>
                  <a:lnTo>
                    <a:pt x="518" y="632"/>
                  </a:lnTo>
                  <a:lnTo>
                    <a:pt x="520" y="636"/>
                  </a:lnTo>
                  <a:lnTo>
                    <a:pt x="524" y="641"/>
                  </a:lnTo>
                  <a:lnTo>
                    <a:pt x="529" y="647"/>
                  </a:lnTo>
                  <a:lnTo>
                    <a:pt x="533" y="653"/>
                  </a:lnTo>
                  <a:lnTo>
                    <a:pt x="538" y="657"/>
                  </a:lnTo>
                  <a:lnTo>
                    <a:pt x="544" y="662"/>
                  </a:lnTo>
                  <a:lnTo>
                    <a:pt x="552" y="667"/>
                  </a:lnTo>
                  <a:lnTo>
                    <a:pt x="558" y="670"/>
                  </a:lnTo>
                  <a:lnTo>
                    <a:pt x="564" y="675"/>
                  </a:lnTo>
                  <a:lnTo>
                    <a:pt x="570" y="676"/>
                  </a:lnTo>
                  <a:lnTo>
                    <a:pt x="576" y="679"/>
                  </a:lnTo>
                  <a:lnTo>
                    <a:pt x="581" y="681"/>
                  </a:lnTo>
                  <a:lnTo>
                    <a:pt x="588" y="681"/>
                  </a:lnTo>
                  <a:lnTo>
                    <a:pt x="593" y="683"/>
                  </a:lnTo>
                  <a:lnTo>
                    <a:pt x="596" y="683"/>
                  </a:lnTo>
                  <a:lnTo>
                    <a:pt x="605" y="680"/>
                  </a:lnTo>
                  <a:lnTo>
                    <a:pt x="613" y="675"/>
                  </a:lnTo>
                  <a:lnTo>
                    <a:pt x="620" y="669"/>
                  </a:lnTo>
                  <a:lnTo>
                    <a:pt x="625" y="660"/>
                  </a:lnTo>
                  <a:lnTo>
                    <a:pt x="631" y="650"/>
                  </a:lnTo>
                  <a:lnTo>
                    <a:pt x="632" y="638"/>
                  </a:lnTo>
                  <a:lnTo>
                    <a:pt x="632" y="629"/>
                  </a:lnTo>
                  <a:lnTo>
                    <a:pt x="628" y="619"/>
                  </a:lnTo>
                  <a:lnTo>
                    <a:pt x="636" y="629"/>
                  </a:lnTo>
                  <a:lnTo>
                    <a:pt x="645" y="638"/>
                  </a:lnTo>
                  <a:lnTo>
                    <a:pt x="653" y="647"/>
                  </a:lnTo>
                  <a:lnTo>
                    <a:pt x="663" y="656"/>
                  </a:lnTo>
                  <a:lnTo>
                    <a:pt x="673" y="660"/>
                  </a:lnTo>
                  <a:lnTo>
                    <a:pt x="685" y="662"/>
                  </a:lnTo>
                  <a:lnTo>
                    <a:pt x="693" y="666"/>
                  </a:lnTo>
                  <a:lnTo>
                    <a:pt x="703" y="666"/>
                  </a:lnTo>
                  <a:lnTo>
                    <a:pt x="711" y="662"/>
                  </a:lnTo>
                  <a:lnTo>
                    <a:pt x="718" y="656"/>
                  </a:lnTo>
                  <a:lnTo>
                    <a:pt x="722" y="645"/>
                  </a:lnTo>
                  <a:lnTo>
                    <a:pt x="724" y="633"/>
                  </a:lnTo>
                  <a:lnTo>
                    <a:pt x="726" y="621"/>
                  </a:lnTo>
                  <a:lnTo>
                    <a:pt x="724" y="607"/>
                  </a:lnTo>
                  <a:lnTo>
                    <a:pt x="722" y="593"/>
                  </a:lnTo>
                  <a:lnTo>
                    <a:pt x="713" y="579"/>
                  </a:lnTo>
                  <a:lnTo>
                    <a:pt x="722" y="586"/>
                  </a:lnTo>
                  <a:lnTo>
                    <a:pt x="730" y="591"/>
                  </a:lnTo>
                  <a:lnTo>
                    <a:pt x="739" y="595"/>
                  </a:lnTo>
                  <a:lnTo>
                    <a:pt x="746" y="600"/>
                  </a:lnTo>
                  <a:lnTo>
                    <a:pt x="752" y="603"/>
                  </a:lnTo>
                  <a:lnTo>
                    <a:pt x="758" y="607"/>
                  </a:lnTo>
                  <a:lnTo>
                    <a:pt x="763" y="608"/>
                  </a:lnTo>
                  <a:lnTo>
                    <a:pt x="768" y="609"/>
                  </a:lnTo>
                  <a:lnTo>
                    <a:pt x="775" y="610"/>
                  </a:lnTo>
                  <a:lnTo>
                    <a:pt x="778" y="610"/>
                  </a:lnTo>
                  <a:lnTo>
                    <a:pt x="783" y="612"/>
                  </a:lnTo>
                  <a:lnTo>
                    <a:pt x="786" y="612"/>
                  </a:lnTo>
                  <a:lnTo>
                    <a:pt x="790" y="610"/>
                  </a:lnTo>
                  <a:lnTo>
                    <a:pt x="794" y="610"/>
                  </a:lnTo>
                  <a:lnTo>
                    <a:pt x="798" y="609"/>
                  </a:lnTo>
                  <a:lnTo>
                    <a:pt x="798" y="608"/>
                  </a:lnTo>
                  <a:lnTo>
                    <a:pt x="803" y="603"/>
                  </a:lnTo>
                  <a:lnTo>
                    <a:pt x="806" y="595"/>
                  </a:lnTo>
                  <a:lnTo>
                    <a:pt x="806" y="586"/>
                  </a:lnTo>
                  <a:lnTo>
                    <a:pt x="803" y="574"/>
                  </a:lnTo>
                  <a:lnTo>
                    <a:pt x="800" y="560"/>
                  </a:lnTo>
                  <a:lnTo>
                    <a:pt x="794" y="548"/>
                  </a:lnTo>
                  <a:lnTo>
                    <a:pt x="786" y="534"/>
                  </a:lnTo>
                  <a:lnTo>
                    <a:pt x="778" y="523"/>
                  </a:lnTo>
                  <a:lnTo>
                    <a:pt x="786" y="527"/>
                  </a:lnTo>
                  <a:lnTo>
                    <a:pt x="795" y="531"/>
                  </a:lnTo>
                  <a:lnTo>
                    <a:pt x="803" y="532"/>
                  </a:lnTo>
                  <a:lnTo>
                    <a:pt x="810" y="532"/>
                  </a:lnTo>
                  <a:lnTo>
                    <a:pt x="818" y="534"/>
                  </a:lnTo>
                  <a:lnTo>
                    <a:pt x="826" y="534"/>
                  </a:lnTo>
                  <a:lnTo>
                    <a:pt x="832" y="532"/>
                  </a:lnTo>
                  <a:lnTo>
                    <a:pt x="838" y="532"/>
                  </a:lnTo>
                  <a:lnTo>
                    <a:pt x="844" y="532"/>
                  </a:lnTo>
                  <a:lnTo>
                    <a:pt x="850" y="531"/>
                  </a:lnTo>
                  <a:lnTo>
                    <a:pt x="854" y="528"/>
                  </a:lnTo>
                  <a:lnTo>
                    <a:pt x="858" y="527"/>
                  </a:lnTo>
                  <a:lnTo>
                    <a:pt x="861" y="524"/>
                  </a:lnTo>
                  <a:lnTo>
                    <a:pt x="865" y="521"/>
                  </a:lnTo>
                  <a:lnTo>
                    <a:pt x="867" y="521"/>
                  </a:lnTo>
                  <a:lnTo>
                    <a:pt x="870" y="518"/>
                  </a:lnTo>
                  <a:lnTo>
                    <a:pt x="873" y="515"/>
                  </a:lnTo>
                  <a:lnTo>
                    <a:pt x="873" y="505"/>
                  </a:lnTo>
                  <a:lnTo>
                    <a:pt x="870" y="502"/>
                  </a:lnTo>
                  <a:lnTo>
                    <a:pt x="866" y="494"/>
                  </a:lnTo>
                  <a:lnTo>
                    <a:pt x="861" y="489"/>
                  </a:lnTo>
                  <a:lnTo>
                    <a:pt x="855" y="485"/>
                  </a:lnTo>
                  <a:lnTo>
                    <a:pt x="847" y="479"/>
                  </a:lnTo>
                  <a:lnTo>
                    <a:pt x="855" y="479"/>
                  </a:lnTo>
                  <a:lnTo>
                    <a:pt x="865" y="480"/>
                  </a:lnTo>
                  <a:lnTo>
                    <a:pt x="873" y="480"/>
                  </a:lnTo>
                  <a:lnTo>
                    <a:pt x="882" y="479"/>
                  </a:lnTo>
                  <a:lnTo>
                    <a:pt x="889" y="478"/>
                  </a:lnTo>
                  <a:lnTo>
                    <a:pt x="895" y="475"/>
                  </a:lnTo>
                  <a:lnTo>
                    <a:pt x="901" y="475"/>
                  </a:lnTo>
                  <a:lnTo>
                    <a:pt x="901" y="467"/>
                  </a:lnTo>
                  <a:lnTo>
                    <a:pt x="903" y="464"/>
                  </a:lnTo>
                  <a:lnTo>
                    <a:pt x="901" y="459"/>
                  </a:lnTo>
                  <a:lnTo>
                    <a:pt x="895" y="450"/>
                  </a:lnTo>
                  <a:lnTo>
                    <a:pt x="882" y="437"/>
                  </a:lnTo>
                  <a:lnTo>
                    <a:pt x="873" y="431"/>
                  </a:lnTo>
                  <a:lnTo>
                    <a:pt x="865" y="427"/>
                  </a:lnTo>
                  <a:lnTo>
                    <a:pt x="858" y="426"/>
                  </a:lnTo>
                  <a:lnTo>
                    <a:pt x="866" y="423"/>
                  </a:lnTo>
                  <a:lnTo>
                    <a:pt x="875" y="421"/>
                  </a:lnTo>
                  <a:lnTo>
                    <a:pt x="883" y="419"/>
                  </a:lnTo>
                  <a:lnTo>
                    <a:pt x="893" y="417"/>
                  </a:lnTo>
                  <a:lnTo>
                    <a:pt x="901" y="412"/>
                  </a:lnTo>
                  <a:lnTo>
                    <a:pt x="905" y="409"/>
                  </a:lnTo>
                  <a:lnTo>
                    <a:pt x="910" y="407"/>
                  </a:lnTo>
                  <a:lnTo>
                    <a:pt x="913" y="400"/>
                  </a:lnTo>
                  <a:lnTo>
                    <a:pt x="915" y="395"/>
                  </a:lnTo>
                  <a:lnTo>
                    <a:pt x="913" y="390"/>
                  </a:lnTo>
                  <a:lnTo>
                    <a:pt x="910" y="385"/>
                  </a:lnTo>
                  <a:lnTo>
                    <a:pt x="905" y="380"/>
                  </a:lnTo>
                  <a:lnTo>
                    <a:pt x="895" y="374"/>
                  </a:lnTo>
                  <a:lnTo>
                    <a:pt x="883" y="369"/>
                  </a:lnTo>
                  <a:lnTo>
                    <a:pt x="870" y="366"/>
                  </a:lnTo>
                  <a:lnTo>
                    <a:pt x="850" y="365"/>
                  </a:lnTo>
                  <a:lnTo>
                    <a:pt x="861" y="364"/>
                  </a:lnTo>
                  <a:lnTo>
                    <a:pt x="873" y="359"/>
                  </a:lnTo>
                  <a:lnTo>
                    <a:pt x="883" y="355"/>
                  </a:lnTo>
                  <a:lnTo>
                    <a:pt x="894" y="350"/>
                  </a:lnTo>
                  <a:lnTo>
                    <a:pt x="901" y="343"/>
                  </a:lnTo>
                  <a:lnTo>
                    <a:pt x="907" y="338"/>
                  </a:lnTo>
                  <a:lnTo>
                    <a:pt x="910" y="333"/>
                  </a:lnTo>
                  <a:lnTo>
                    <a:pt x="910" y="328"/>
                  </a:lnTo>
                  <a:lnTo>
                    <a:pt x="907" y="322"/>
                  </a:lnTo>
                  <a:lnTo>
                    <a:pt x="901" y="317"/>
                  </a:lnTo>
                  <a:lnTo>
                    <a:pt x="894" y="313"/>
                  </a:lnTo>
                  <a:lnTo>
                    <a:pt x="883" y="307"/>
                  </a:lnTo>
                  <a:lnTo>
                    <a:pt x="873" y="304"/>
                  </a:lnTo>
                  <a:lnTo>
                    <a:pt x="858" y="302"/>
                  </a:lnTo>
                  <a:lnTo>
                    <a:pt x="847" y="302"/>
                  </a:lnTo>
                  <a:lnTo>
                    <a:pt x="832" y="303"/>
                  </a:lnTo>
                  <a:lnTo>
                    <a:pt x="844" y="297"/>
                  </a:lnTo>
                  <a:lnTo>
                    <a:pt x="854" y="290"/>
                  </a:lnTo>
                  <a:lnTo>
                    <a:pt x="863" y="283"/>
                  </a:lnTo>
                  <a:lnTo>
                    <a:pt x="870" y="276"/>
                  </a:lnTo>
                  <a:lnTo>
                    <a:pt x="873" y="269"/>
                  </a:lnTo>
                  <a:lnTo>
                    <a:pt x="875" y="262"/>
                  </a:lnTo>
                  <a:lnTo>
                    <a:pt x="875" y="256"/>
                  </a:lnTo>
                  <a:lnTo>
                    <a:pt x="875" y="251"/>
                  </a:lnTo>
                  <a:lnTo>
                    <a:pt x="870" y="246"/>
                  </a:lnTo>
                  <a:lnTo>
                    <a:pt x="865" y="245"/>
                  </a:lnTo>
                  <a:lnTo>
                    <a:pt x="861" y="242"/>
                  </a:lnTo>
                  <a:lnTo>
                    <a:pt x="854" y="241"/>
                  </a:lnTo>
                  <a:lnTo>
                    <a:pt x="847" y="238"/>
                  </a:lnTo>
                  <a:lnTo>
                    <a:pt x="842" y="237"/>
                  </a:lnTo>
                  <a:lnTo>
                    <a:pt x="835" y="235"/>
                  </a:lnTo>
                  <a:lnTo>
                    <a:pt x="828" y="235"/>
                  </a:lnTo>
                  <a:lnTo>
                    <a:pt x="822" y="235"/>
                  </a:lnTo>
                  <a:lnTo>
                    <a:pt x="814" y="233"/>
                  </a:lnTo>
                  <a:lnTo>
                    <a:pt x="798" y="233"/>
                  </a:lnTo>
                  <a:lnTo>
                    <a:pt x="791" y="235"/>
                  </a:lnTo>
                  <a:lnTo>
                    <a:pt x="788" y="235"/>
                  </a:lnTo>
                  <a:lnTo>
                    <a:pt x="798" y="227"/>
                  </a:lnTo>
                  <a:lnTo>
                    <a:pt x="806" y="218"/>
                  </a:lnTo>
                  <a:lnTo>
                    <a:pt x="814" y="208"/>
                  </a:lnTo>
                  <a:lnTo>
                    <a:pt x="823" y="197"/>
                  </a:lnTo>
                  <a:lnTo>
                    <a:pt x="828" y="188"/>
                  </a:lnTo>
                  <a:lnTo>
                    <a:pt x="834" y="175"/>
                  </a:lnTo>
                  <a:lnTo>
                    <a:pt x="835" y="166"/>
                  </a:lnTo>
                  <a:lnTo>
                    <a:pt x="832" y="161"/>
                  </a:lnTo>
                  <a:lnTo>
                    <a:pt x="830" y="156"/>
                  </a:lnTo>
                  <a:lnTo>
                    <a:pt x="826" y="154"/>
                  </a:lnTo>
                  <a:lnTo>
                    <a:pt x="823" y="152"/>
                  </a:lnTo>
                  <a:lnTo>
                    <a:pt x="815" y="151"/>
                  </a:lnTo>
                  <a:lnTo>
                    <a:pt x="810" y="150"/>
                  </a:lnTo>
                  <a:lnTo>
                    <a:pt x="803" y="147"/>
                  </a:lnTo>
                  <a:lnTo>
                    <a:pt x="788" y="147"/>
                  </a:lnTo>
                  <a:lnTo>
                    <a:pt x="780" y="150"/>
                  </a:lnTo>
                  <a:lnTo>
                    <a:pt x="771" y="151"/>
                  </a:lnTo>
                  <a:lnTo>
                    <a:pt x="760" y="152"/>
                  </a:lnTo>
                  <a:lnTo>
                    <a:pt x="754" y="154"/>
                  </a:lnTo>
                  <a:lnTo>
                    <a:pt x="746" y="156"/>
                  </a:lnTo>
                  <a:lnTo>
                    <a:pt x="736" y="159"/>
                  </a:lnTo>
                  <a:lnTo>
                    <a:pt x="727" y="161"/>
                  </a:lnTo>
                  <a:lnTo>
                    <a:pt x="718" y="164"/>
                  </a:lnTo>
                  <a:lnTo>
                    <a:pt x="723" y="156"/>
                  </a:lnTo>
                  <a:lnTo>
                    <a:pt x="726" y="145"/>
                  </a:lnTo>
                  <a:lnTo>
                    <a:pt x="728" y="135"/>
                  </a:lnTo>
                  <a:lnTo>
                    <a:pt x="731" y="123"/>
                  </a:lnTo>
                  <a:lnTo>
                    <a:pt x="731" y="114"/>
                  </a:lnTo>
                  <a:lnTo>
                    <a:pt x="730" y="104"/>
                  </a:lnTo>
                  <a:lnTo>
                    <a:pt x="726" y="95"/>
                  </a:lnTo>
                  <a:lnTo>
                    <a:pt x="718" y="92"/>
                  </a:lnTo>
                  <a:lnTo>
                    <a:pt x="716" y="90"/>
                  </a:lnTo>
                  <a:lnTo>
                    <a:pt x="711" y="90"/>
                  </a:lnTo>
                  <a:lnTo>
                    <a:pt x="704" y="90"/>
                  </a:lnTo>
                  <a:lnTo>
                    <a:pt x="697" y="90"/>
                  </a:lnTo>
                  <a:lnTo>
                    <a:pt x="691" y="92"/>
                  </a:lnTo>
                  <a:lnTo>
                    <a:pt x="685" y="93"/>
                  </a:lnTo>
                  <a:lnTo>
                    <a:pt x="677" y="95"/>
                  </a:lnTo>
                  <a:lnTo>
                    <a:pt x="671" y="98"/>
                  </a:lnTo>
                  <a:lnTo>
                    <a:pt x="665" y="100"/>
                  </a:lnTo>
                  <a:lnTo>
                    <a:pt x="657" y="102"/>
                  </a:lnTo>
                  <a:lnTo>
                    <a:pt x="651" y="107"/>
                  </a:lnTo>
                  <a:lnTo>
                    <a:pt x="645" y="109"/>
                  </a:lnTo>
                  <a:lnTo>
                    <a:pt x="637" y="114"/>
                  </a:lnTo>
                  <a:lnTo>
                    <a:pt x="633" y="118"/>
                  </a:lnTo>
                  <a:lnTo>
                    <a:pt x="631" y="121"/>
                  </a:lnTo>
                  <a:lnTo>
                    <a:pt x="627" y="123"/>
                  </a:lnTo>
                  <a:lnTo>
                    <a:pt x="628" y="111"/>
                  </a:lnTo>
                  <a:lnTo>
                    <a:pt x="631" y="95"/>
                  </a:lnTo>
                  <a:lnTo>
                    <a:pt x="628" y="84"/>
                  </a:lnTo>
                  <a:lnTo>
                    <a:pt x="625" y="71"/>
                  </a:lnTo>
                  <a:lnTo>
                    <a:pt x="620" y="59"/>
                  </a:lnTo>
                  <a:lnTo>
                    <a:pt x="613" y="50"/>
                  </a:lnTo>
                  <a:lnTo>
                    <a:pt x="608" y="41"/>
                  </a:lnTo>
                  <a:lnTo>
                    <a:pt x="599" y="38"/>
                  </a:lnTo>
                  <a:lnTo>
                    <a:pt x="593" y="38"/>
                  </a:lnTo>
                  <a:lnTo>
                    <a:pt x="584" y="38"/>
                  </a:lnTo>
                  <a:lnTo>
                    <a:pt x="570" y="41"/>
                  </a:lnTo>
                  <a:lnTo>
                    <a:pt x="558" y="46"/>
                  </a:lnTo>
                  <a:lnTo>
                    <a:pt x="546" y="51"/>
                  </a:lnTo>
                  <a:lnTo>
                    <a:pt x="538" y="56"/>
                  </a:lnTo>
                  <a:lnTo>
                    <a:pt x="532" y="61"/>
                  </a:lnTo>
                  <a:lnTo>
                    <a:pt x="529" y="65"/>
                  </a:lnTo>
                  <a:lnTo>
                    <a:pt x="526" y="55"/>
                  </a:lnTo>
                  <a:lnTo>
                    <a:pt x="520" y="45"/>
                  </a:lnTo>
                  <a:lnTo>
                    <a:pt x="513" y="33"/>
                  </a:lnTo>
                  <a:lnTo>
                    <a:pt x="505" y="22"/>
                  </a:lnTo>
                  <a:lnTo>
                    <a:pt x="497" y="13"/>
                  </a:lnTo>
                  <a:lnTo>
                    <a:pt x="486" y="8"/>
                  </a:lnTo>
                  <a:lnTo>
                    <a:pt x="477" y="2"/>
                  </a:lnTo>
                  <a:lnTo>
                    <a:pt x="466" y="0"/>
                  </a:lnTo>
                  <a:lnTo>
                    <a:pt x="457" y="2"/>
                  </a:lnTo>
                  <a:lnTo>
                    <a:pt x="449" y="6"/>
                  </a:lnTo>
                  <a:lnTo>
                    <a:pt x="441" y="9"/>
                  </a:lnTo>
                  <a:lnTo>
                    <a:pt x="434" y="16"/>
                  </a:lnTo>
                  <a:lnTo>
                    <a:pt x="428" y="23"/>
                  </a:lnTo>
                  <a:lnTo>
                    <a:pt x="421" y="35"/>
                  </a:lnTo>
                  <a:lnTo>
                    <a:pt x="417" y="46"/>
                  </a:lnTo>
                  <a:lnTo>
                    <a:pt x="413" y="57"/>
                  </a:lnTo>
                  <a:lnTo>
                    <a:pt x="406" y="52"/>
                  </a:lnTo>
                  <a:lnTo>
                    <a:pt x="398" y="47"/>
                  </a:lnTo>
                  <a:lnTo>
                    <a:pt x="390" y="41"/>
                  </a:lnTo>
                  <a:lnTo>
                    <a:pt x="379" y="38"/>
                  </a:lnTo>
                  <a:lnTo>
                    <a:pt x="369" y="33"/>
                  </a:lnTo>
                  <a:lnTo>
                    <a:pt x="358" y="31"/>
                  </a:lnTo>
                  <a:lnTo>
                    <a:pt x="349" y="27"/>
                  </a:lnTo>
                  <a:lnTo>
                    <a:pt x="342" y="27"/>
                  </a:lnTo>
                  <a:lnTo>
                    <a:pt x="334" y="30"/>
                  </a:lnTo>
                  <a:lnTo>
                    <a:pt x="331" y="35"/>
                  </a:lnTo>
                  <a:lnTo>
                    <a:pt x="329" y="41"/>
                  </a:lnTo>
                  <a:lnTo>
                    <a:pt x="329" y="61"/>
                  </a:lnTo>
                  <a:lnTo>
                    <a:pt x="331" y="74"/>
                  </a:lnTo>
                  <a:lnTo>
                    <a:pt x="334" y="88"/>
                  </a:lnTo>
                  <a:lnTo>
                    <a:pt x="338" y="98"/>
                  </a:lnTo>
                  <a:lnTo>
                    <a:pt x="319" y="83"/>
                  </a:lnTo>
                  <a:lnTo>
                    <a:pt x="313" y="79"/>
                  </a:lnTo>
                  <a:lnTo>
                    <a:pt x="306" y="74"/>
                  </a:lnTo>
                  <a:lnTo>
                    <a:pt x="298" y="69"/>
                  </a:lnTo>
                  <a:lnTo>
                    <a:pt x="290" y="65"/>
                  </a:lnTo>
                  <a:lnTo>
                    <a:pt x="283" y="60"/>
                  </a:lnTo>
                  <a:lnTo>
                    <a:pt x="275" y="57"/>
                  </a:lnTo>
                  <a:lnTo>
                    <a:pt x="268" y="55"/>
                  </a:lnTo>
                  <a:lnTo>
                    <a:pt x="263" y="52"/>
                  </a:lnTo>
                  <a:lnTo>
                    <a:pt x="256" y="51"/>
                  </a:lnTo>
                  <a:lnTo>
                    <a:pt x="251" y="50"/>
                  </a:lnTo>
                  <a:lnTo>
                    <a:pt x="242" y="50"/>
                  </a:lnTo>
                  <a:lnTo>
                    <a:pt x="236" y="51"/>
                  </a:lnTo>
                  <a:lnTo>
                    <a:pt x="231" y="54"/>
                  </a:lnTo>
                  <a:lnTo>
                    <a:pt x="228" y="59"/>
                  </a:lnTo>
                  <a:lnTo>
                    <a:pt x="227" y="65"/>
                  </a:lnTo>
                  <a:lnTo>
                    <a:pt x="227" y="80"/>
                  </a:lnTo>
                  <a:lnTo>
                    <a:pt x="230" y="88"/>
                  </a:lnTo>
                  <a:lnTo>
                    <a:pt x="234" y="95"/>
                  </a:lnTo>
                  <a:lnTo>
                    <a:pt x="239" y="104"/>
                  </a:lnTo>
                  <a:lnTo>
                    <a:pt x="230" y="98"/>
                  </a:lnTo>
                  <a:lnTo>
                    <a:pt x="219" y="93"/>
                  </a:lnTo>
                  <a:lnTo>
                    <a:pt x="208" y="90"/>
                  </a:lnTo>
                  <a:lnTo>
                    <a:pt x="199" y="88"/>
                  </a:lnTo>
                  <a:lnTo>
                    <a:pt x="188" y="85"/>
                  </a:lnTo>
                  <a:lnTo>
                    <a:pt x="180" y="85"/>
                  </a:lnTo>
                  <a:lnTo>
                    <a:pt x="174" y="88"/>
                  </a:lnTo>
                  <a:lnTo>
                    <a:pt x="167" y="88"/>
                  </a:lnTo>
                  <a:lnTo>
                    <a:pt x="162" y="92"/>
                  </a:lnTo>
                  <a:lnTo>
                    <a:pt x="162" y="105"/>
                  </a:lnTo>
                  <a:lnTo>
                    <a:pt x="164" y="114"/>
                  </a:lnTo>
                  <a:lnTo>
                    <a:pt x="167" y="123"/>
                  </a:lnTo>
                  <a:lnTo>
                    <a:pt x="174" y="131"/>
                  </a:lnTo>
                  <a:lnTo>
                    <a:pt x="179" y="140"/>
                  </a:lnTo>
                  <a:lnTo>
                    <a:pt x="184" y="147"/>
                  </a:lnTo>
                  <a:lnTo>
                    <a:pt x="176" y="143"/>
                  </a:lnTo>
                  <a:lnTo>
                    <a:pt x="170" y="140"/>
                  </a:lnTo>
                  <a:lnTo>
                    <a:pt x="160" y="137"/>
                  </a:lnTo>
                  <a:lnTo>
                    <a:pt x="154" y="135"/>
                  </a:lnTo>
                  <a:lnTo>
                    <a:pt x="144" y="132"/>
                  </a:lnTo>
                  <a:lnTo>
                    <a:pt x="138" y="131"/>
                  </a:lnTo>
                  <a:lnTo>
                    <a:pt x="131" y="128"/>
                  </a:lnTo>
                  <a:lnTo>
                    <a:pt x="124" y="128"/>
                  </a:lnTo>
                  <a:lnTo>
                    <a:pt x="116" y="126"/>
                  </a:lnTo>
                  <a:lnTo>
                    <a:pt x="92" y="126"/>
                  </a:lnTo>
                  <a:lnTo>
                    <a:pt x="89" y="128"/>
                  </a:lnTo>
                  <a:lnTo>
                    <a:pt x="84" y="130"/>
                  </a:lnTo>
                  <a:lnTo>
                    <a:pt x="81" y="131"/>
                  </a:lnTo>
                  <a:lnTo>
                    <a:pt x="77" y="137"/>
                  </a:lnTo>
                  <a:lnTo>
                    <a:pt x="79" y="145"/>
                  </a:lnTo>
                  <a:lnTo>
                    <a:pt x="84" y="156"/>
                  </a:lnTo>
                  <a:lnTo>
                    <a:pt x="91" y="170"/>
                  </a:lnTo>
                  <a:lnTo>
                    <a:pt x="101" y="180"/>
                  </a:lnTo>
                  <a:lnTo>
                    <a:pt x="113" y="192"/>
                  </a:lnTo>
                  <a:lnTo>
                    <a:pt x="124" y="202"/>
                  </a:lnTo>
                  <a:lnTo>
                    <a:pt x="136" y="211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GB" sz="1349"/>
            </a:p>
          </p:txBody>
        </p:sp>
        <p:sp>
          <p:nvSpPr>
            <p:cNvPr id="82" name="Freeform 20">
              <a:extLst>
                <a:ext uri="{FF2B5EF4-FFF2-40B4-BE49-F238E27FC236}">
                  <a16:creationId xmlns:a16="http://schemas.microsoft.com/office/drawing/2014/main" id="{AC42A358-7FE2-4388-BD1A-15DCE16E8BCF}"/>
                </a:ext>
              </a:extLst>
            </p:cNvPr>
            <p:cNvSpPr>
              <a:spLocks/>
            </p:cNvSpPr>
            <p:nvPr/>
          </p:nvSpPr>
          <p:spPr bwMode="auto">
            <a:xfrm>
              <a:off x="-176734" y="5734263"/>
              <a:ext cx="422363" cy="348583"/>
            </a:xfrm>
            <a:custGeom>
              <a:avLst/>
              <a:gdLst>
                <a:gd name="T0" fmla="*/ 61 w 845"/>
                <a:gd name="T1" fmla="*/ 201 h 637"/>
                <a:gd name="T2" fmla="*/ 107 w 845"/>
                <a:gd name="T3" fmla="*/ 246 h 637"/>
                <a:gd name="T4" fmla="*/ 33 w 845"/>
                <a:gd name="T5" fmla="*/ 257 h 637"/>
                <a:gd name="T6" fmla="*/ 3 w 845"/>
                <a:gd name="T7" fmla="*/ 279 h 637"/>
                <a:gd name="T8" fmla="*/ 71 w 845"/>
                <a:gd name="T9" fmla="*/ 310 h 637"/>
                <a:gd name="T10" fmla="*/ 122 w 845"/>
                <a:gd name="T11" fmla="*/ 332 h 637"/>
                <a:gd name="T12" fmla="*/ 52 w 845"/>
                <a:gd name="T13" fmla="*/ 363 h 637"/>
                <a:gd name="T14" fmla="*/ 33 w 845"/>
                <a:gd name="T15" fmla="*/ 398 h 637"/>
                <a:gd name="T16" fmla="*/ 118 w 845"/>
                <a:gd name="T17" fmla="*/ 410 h 637"/>
                <a:gd name="T18" fmla="*/ 164 w 845"/>
                <a:gd name="T19" fmla="*/ 415 h 637"/>
                <a:gd name="T20" fmla="*/ 91 w 845"/>
                <a:gd name="T21" fmla="*/ 485 h 637"/>
                <a:gd name="T22" fmla="*/ 139 w 845"/>
                <a:gd name="T23" fmla="*/ 500 h 637"/>
                <a:gd name="T24" fmla="*/ 212 w 845"/>
                <a:gd name="T25" fmla="*/ 482 h 637"/>
                <a:gd name="T26" fmla="*/ 208 w 845"/>
                <a:gd name="T27" fmla="*/ 530 h 637"/>
                <a:gd name="T28" fmla="*/ 242 w 845"/>
                <a:gd name="T29" fmla="*/ 537 h 637"/>
                <a:gd name="T30" fmla="*/ 291 w 845"/>
                <a:gd name="T31" fmla="*/ 505 h 637"/>
                <a:gd name="T32" fmla="*/ 273 w 845"/>
                <a:gd name="T33" fmla="*/ 586 h 637"/>
                <a:gd name="T34" fmla="*/ 347 w 845"/>
                <a:gd name="T35" fmla="*/ 575 h 637"/>
                <a:gd name="T36" fmla="*/ 396 w 845"/>
                <a:gd name="T37" fmla="*/ 629 h 637"/>
                <a:gd name="T38" fmla="*/ 465 w 845"/>
                <a:gd name="T39" fmla="*/ 587 h 637"/>
                <a:gd name="T40" fmla="*/ 521 w 845"/>
                <a:gd name="T41" fmla="*/ 628 h 637"/>
                <a:gd name="T42" fmla="*/ 571 w 845"/>
                <a:gd name="T43" fmla="*/ 577 h 637"/>
                <a:gd name="T44" fmla="*/ 597 w 845"/>
                <a:gd name="T45" fmla="*/ 596 h 637"/>
                <a:gd name="T46" fmla="*/ 645 w 845"/>
                <a:gd name="T47" fmla="*/ 620 h 637"/>
                <a:gd name="T48" fmla="*/ 640 w 845"/>
                <a:gd name="T49" fmla="*/ 523 h 637"/>
                <a:gd name="T50" fmla="*/ 699 w 845"/>
                <a:gd name="T51" fmla="*/ 561 h 637"/>
                <a:gd name="T52" fmla="*/ 735 w 845"/>
                <a:gd name="T53" fmla="*/ 568 h 637"/>
                <a:gd name="T54" fmla="*/ 698 w 845"/>
                <a:gd name="T55" fmla="*/ 480 h 637"/>
                <a:gd name="T56" fmla="*/ 772 w 845"/>
                <a:gd name="T57" fmla="*/ 495 h 637"/>
                <a:gd name="T58" fmla="*/ 803 w 845"/>
                <a:gd name="T59" fmla="*/ 480 h 637"/>
                <a:gd name="T60" fmla="*/ 782 w 845"/>
                <a:gd name="T61" fmla="*/ 444 h 637"/>
                <a:gd name="T62" fmla="*/ 827 w 845"/>
                <a:gd name="T63" fmla="*/ 427 h 637"/>
                <a:gd name="T64" fmla="*/ 795 w 845"/>
                <a:gd name="T65" fmla="*/ 391 h 637"/>
                <a:gd name="T66" fmla="*/ 842 w 845"/>
                <a:gd name="T67" fmla="*/ 372 h 637"/>
                <a:gd name="T68" fmla="*/ 802 w 845"/>
                <a:gd name="T69" fmla="*/ 353 h 637"/>
                <a:gd name="T70" fmla="*/ 752 w 845"/>
                <a:gd name="T71" fmla="*/ 343 h 637"/>
                <a:gd name="T72" fmla="*/ 815 w 845"/>
                <a:gd name="T73" fmla="*/ 324 h 637"/>
                <a:gd name="T74" fmla="*/ 834 w 845"/>
                <a:gd name="T75" fmla="*/ 300 h 637"/>
                <a:gd name="T76" fmla="*/ 784 w 845"/>
                <a:gd name="T77" fmla="*/ 286 h 637"/>
                <a:gd name="T78" fmla="*/ 799 w 845"/>
                <a:gd name="T79" fmla="*/ 253 h 637"/>
                <a:gd name="T80" fmla="*/ 782 w 845"/>
                <a:gd name="T81" fmla="*/ 227 h 637"/>
                <a:gd name="T82" fmla="*/ 724 w 845"/>
                <a:gd name="T83" fmla="*/ 209 h 637"/>
                <a:gd name="T84" fmla="*/ 758 w 845"/>
                <a:gd name="T85" fmla="*/ 143 h 637"/>
                <a:gd name="T86" fmla="*/ 695 w 845"/>
                <a:gd name="T87" fmla="*/ 150 h 637"/>
                <a:gd name="T88" fmla="*/ 660 w 845"/>
                <a:gd name="T89" fmla="*/ 133 h 637"/>
                <a:gd name="T90" fmla="*/ 635 w 845"/>
                <a:gd name="T91" fmla="*/ 86 h 637"/>
                <a:gd name="T92" fmla="*/ 579 w 845"/>
                <a:gd name="T93" fmla="*/ 118 h 637"/>
                <a:gd name="T94" fmla="*/ 565 w 845"/>
                <a:gd name="T95" fmla="*/ 62 h 637"/>
                <a:gd name="T96" fmla="*/ 493 w 845"/>
                <a:gd name="T97" fmla="*/ 53 h 637"/>
                <a:gd name="T98" fmla="*/ 450 w 845"/>
                <a:gd name="T99" fmla="*/ 15 h 637"/>
                <a:gd name="T100" fmla="*/ 382 w 845"/>
                <a:gd name="T101" fmla="*/ 34 h 637"/>
                <a:gd name="T102" fmla="*/ 326 w 845"/>
                <a:gd name="T103" fmla="*/ 28 h 637"/>
                <a:gd name="T104" fmla="*/ 315 w 845"/>
                <a:gd name="T105" fmla="*/ 88 h 637"/>
                <a:gd name="T106" fmla="*/ 286 w 845"/>
                <a:gd name="T107" fmla="*/ 84 h 637"/>
                <a:gd name="T108" fmla="*/ 223 w 845"/>
                <a:gd name="T109" fmla="*/ 53 h 637"/>
                <a:gd name="T110" fmla="*/ 218 w 845"/>
                <a:gd name="T111" fmla="*/ 103 h 637"/>
                <a:gd name="T112" fmla="*/ 191 w 845"/>
                <a:gd name="T113" fmla="*/ 93 h 637"/>
                <a:gd name="T114" fmla="*/ 146 w 845"/>
                <a:gd name="T115" fmla="*/ 82 h 637"/>
                <a:gd name="T116" fmla="*/ 180 w 845"/>
                <a:gd name="T117" fmla="*/ 152 h 637"/>
                <a:gd name="T118" fmla="*/ 122 w 845"/>
                <a:gd name="T119" fmla="*/ 131 h 637"/>
                <a:gd name="T120" fmla="*/ 65 w 845"/>
                <a:gd name="T121" fmla="*/ 120 h 637"/>
                <a:gd name="T122" fmla="*/ 122 w 845"/>
                <a:gd name="T123" fmla="*/ 195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45" h="637">
                  <a:moveTo>
                    <a:pt x="132" y="204"/>
                  </a:moveTo>
                  <a:lnTo>
                    <a:pt x="126" y="201"/>
                  </a:lnTo>
                  <a:lnTo>
                    <a:pt x="114" y="199"/>
                  </a:lnTo>
                  <a:lnTo>
                    <a:pt x="103" y="198"/>
                  </a:lnTo>
                  <a:lnTo>
                    <a:pt x="90" y="195"/>
                  </a:lnTo>
                  <a:lnTo>
                    <a:pt x="79" y="198"/>
                  </a:lnTo>
                  <a:lnTo>
                    <a:pt x="68" y="199"/>
                  </a:lnTo>
                  <a:lnTo>
                    <a:pt x="61" y="201"/>
                  </a:lnTo>
                  <a:lnTo>
                    <a:pt x="59" y="204"/>
                  </a:lnTo>
                  <a:lnTo>
                    <a:pt x="60" y="210"/>
                  </a:lnTo>
                  <a:lnTo>
                    <a:pt x="65" y="215"/>
                  </a:lnTo>
                  <a:lnTo>
                    <a:pt x="73" y="223"/>
                  </a:lnTo>
                  <a:lnTo>
                    <a:pt x="80" y="229"/>
                  </a:lnTo>
                  <a:lnTo>
                    <a:pt x="90" y="236"/>
                  </a:lnTo>
                  <a:lnTo>
                    <a:pt x="99" y="242"/>
                  </a:lnTo>
                  <a:lnTo>
                    <a:pt x="107" y="246"/>
                  </a:lnTo>
                  <a:lnTo>
                    <a:pt x="111" y="251"/>
                  </a:lnTo>
                  <a:lnTo>
                    <a:pt x="99" y="251"/>
                  </a:lnTo>
                  <a:lnTo>
                    <a:pt x="90" y="251"/>
                  </a:lnTo>
                  <a:lnTo>
                    <a:pt x="72" y="251"/>
                  </a:lnTo>
                  <a:lnTo>
                    <a:pt x="61" y="253"/>
                  </a:lnTo>
                  <a:lnTo>
                    <a:pt x="52" y="253"/>
                  </a:lnTo>
                  <a:lnTo>
                    <a:pt x="43" y="256"/>
                  </a:lnTo>
                  <a:lnTo>
                    <a:pt x="33" y="257"/>
                  </a:lnTo>
                  <a:lnTo>
                    <a:pt x="24" y="258"/>
                  </a:lnTo>
                  <a:lnTo>
                    <a:pt x="16" y="261"/>
                  </a:lnTo>
                  <a:lnTo>
                    <a:pt x="11" y="263"/>
                  </a:lnTo>
                  <a:lnTo>
                    <a:pt x="4" y="265"/>
                  </a:lnTo>
                  <a:lnTo>
                    <a:pt x="1" y="269"/>
                  </a:lnTo>
                  <a:lnTo>
                    <a:pt x="0" y="271"/>
                  </a:lnTo>
                  <a:lnTo>
                    <a:pt x="0" y="275"/>
                  </a:lnTo>
                  <a:lnTo>
                    <a:pt x="3" y="279"/>
                  </a:lnTo>
                  <a:lnTo>
                    <a:pt x="7" y="281"/>
                  </a:lnTo>
                  <a:lnTo>
                    <a:pt x="15" y="286"/>
                  </a:lnTo>
                  <a:lnTo>
                    <a:pt x="21" y="291"/>
                  </a:lnTo>
                  <a:lnTo>
                    <a:pt x="31" y="294"/>
                  </a:lnTo>
                  <a:lnTo>
                    <a:pt x="39" y="299"/>
                  </a:lnTo>
                  <a:lnTo>
                    <a:pt x="48" y="301"/>
                  </a:lnTo>
                  <a:lnTo>
                    <a:pt x="60" y="305"/>
                  </a:lnTo>
                  <a:lnTo>
                    <a:pt x="71" y="310"/>
                  </a:lnTo>
                  <a:lnTo>
                    <a:pt x="80" y="315"/>
                  </a:lnTo>
                  <a:lnTo>
                    <a:pt x="91" y="318"/>
                  </a:lnTo>
                  <a:lnTo>
                    <a:pt x="102" y="319"/>
                  </a:lnTo>
                  <a:lnTo>
                    <a:pt x="111" y="322"/>
                  </a:lnTo>
                  <a:lnTo>
                    <a:pt x="118" y="324"/>
                  </a:lnTo>
                  <a:lnTo>
                    <a:pt x="126" y="327"/>
                  </a:lnTo>
                  <a:lnTo>
                    <a:pt x="128" y="328"/>
                  </a:lnTo>
                  <a:lnTo>
                    <a:pt x="122" y="332"/>
                  </a:lnTo>
                  <a:lnTo>
                    <a:pt x="114" y="333"/>
                  </a:lnTo>
                  <a:lnTo>
                    <a:pt x="106" y="337"/>
                  </a:lnTo>
                  <a:lnTo>
                    <a:pt x="96" y="342"/>
                  </a:lnTo>
                  <a:lnTo>
                    <a:pt x="88" y="346"/>
                  </a:lnTo>
                  <a:lnTo>
                    <a:pt x="79" y="351"/>
                  </a:lnTo>
                  <a:lnTo>
                    <a:pt x="69" y="356"/>
                  </a:lnTo>
                  <a:lnTo>
                    <a:pt x="60" y="360"/>
                  </a:lnTo>
                  <a:lnTo>
                    <a:pt x="52" y="363"/>
                  </a:lnTo>
                  <a:lnTo>
                    <a:pt x="43" y="368"/>
                  </a:lnTo>
                  <a:lnTo>
                    <a:pt x="36" y="372"/>
                  </a:lnTo>
                  <a:lnTo>
                    <a:pt x="33" y="377"/>
                  </a:lnTo>
                  <a:lnTo>
                    <a:pt x="28" y="384"/>
                  </a:lnTo>
                  <a:lnTo>
                    <a:pt x="24" y="385"/>
                  </a:lnTo>
                  <a:lnTo>
                    <a:pt x="21" y="389"/>
                  </a:lnTo>
                  <a:lnTo>
                    <a:pt x="28" y="395"/>
                  </a:lnTo>
                  <a:lnTo>
                    <a:pt x="33" y="398"/>
                  </a:lnTo>
                  <a:lnTo>
                    <a:pt x="39" y="400"/>
                  </a:lnTo>
                  <a:lnTo>
                    <a:pt x="48" y="403"/>
                  </a:lnTo>
                  <a:lnTo>
                    <a:pt x="57" y="404"/>
                  </a:lnTo>
                  <a:lnTo>
                    <a:pt x="68" y="406"/>
                  </a:lnTo>
                  <a:lnTo>
                    <a:pt x="80" y="409"/>
                  </a:lnTo>
                  <a:lnTo>
                    <a:pt x="92" y="409"/>
                  </a:lnTo>
                  <a:lnTo>
                    <a:pt x="106" y="410"/>
                  </a:lnTo>
                  <a:lnTo>
                    <a:pt x="118" y="410"/>
                  </a:lnTo>
                  <a:lnTo>
                    <a:pt x="131" y="413"/>
                  </a:lnTo>
                  <a:lnTo>
                    <a:pt x="140" y="413"/>
                  </a:lnTo>
                  <a:lnTo>
                    <a:pt x="151" y="410"/>
                  </a:lnTo>
                  <a:lnTo>
                    <a:pt x="160" y="410"/>
                  </a:lnTo>
                  <a:lnTo>
                    <a:pt x="168" y="409"/>
                  </a:lnTo>
                  <a:lnTo>
                    <a:pt x="175" y="408"/>
                  </a:lnTo>
                  <a:lnTo>
                    <a:pt x="170" y="410"/>
                  </a:lnTo>
                  <a:lnTo>
                    <a:pt x="164" y="415"/>
                  </a:lnTo>
                  <a:lnTo>
                    <a:pt x="156" y="422"/>
                  </a:lnTo>
                  <a:lnTo>
                    <a:pt x="151" y="424"/>
                  </a:lnTo>
                  <a:lnTo>
                    <a:pt x="142" y="433"/>
                  </a:lnTo>
                  <a:lnTo>
                    <a:pt x="132" y="438"/>
                  </a:lnTo>
                  <a:lnTo>
                    <a:pt x="104" y="466"/>
                  </a:lnTo>
                  <a:lnTo>
                    <a:pt x="99" y="473"/>
                  </a:lnTo>
                  <a:lnTo>
                    <a:pt x="94" y="479"/>
                  </a:lnTo>
                  <a:lnTo>
                    <a:pt x="91" y="485"/>
                  </a:lnTo>
                  <a:lnTo>
                    <a:pt x="90" y="490"/>
                  </a:lnTo>
                  <a:lnTo>
                    <a:pt x="90" y="492"/>
                  </a:lnTo>
                  <a:lnTo>
                    <a:pt x="91" y="498"/>
                  </a:lnTo>
                  <a:lnTo>
                    <a:pt x="96" y="500"/>
                  </a:lnTo>
                  <a:lnTo>
                    <a:pt x="103" y="501"/>
                  </a:lnTo>
                  <a:lnTo>
                    <a:pt x="119" y="501"/>
                  </a:lnTo>
                  <a:lnTo>
                    <a:pt x="128" y="500"/>
                  </a:lnTo>
                  <a:lnTo>
                    <a:pt x="139" y="500"/>
                  </a:lnTo>
                  <a:lnTo>
                    <a:pt x="148" y="498"/>
                  </a:lnTo>
                  <a:lnTo>
                    <a:pt x="160" y="495"/>
                  </a:lnTo>
                  <a:lnTo>
                    <a:pt x="171" y="492"/>
                  </a:lnTo>
                  <a:lnTo>
                    <a:pt x="180" y="490"/>
                  </a:lnTo>
                  <a:lnTo>
                    <a:pt x="191" y="490"/>
                  </a:lnTo>
                  <a:lnTo>
                    <a:pt x="200" y="486"/>
                  </a:lnTo>
                  <a:lnTo>
                    <a:pt x="207" y="485"/>
                  </a:lnTo>
                  <a:lnTo>
                    <a:pt x="212" y="482"/>
                  </a:lnTo>
                  <a:lnTo>
                    <a:pt x="215" y="482"/>
                  </a:lnTo>
                  <a:lnTo>
                    <a:pt x="219" y="481"/>
                  </a:lnTo>
                  <a:lnTo>
                    <a:pt x="215" y="486"/>
                  </a:lnTo>
                  <a:lnTo>
                    <a:pt x="215" y="495"/>
                  </a:lnTo>
                  <a:lnTo>
                    <a:pt x="211" y="504"/>
                  </a:lnTo>
                  <a:lnTo>
                    <a:pt x="210" y="514"/>
                  </a:lnTo>
                  <a:lnTo>
                    <a:pt x="208" y="523"/>
                  </a:lnTo>
                  <a:lnTo>
                    <a:pt x="208" y="530"/>
                  </a:lnTo>
                  <a:lnTo>
                    <a:pt x="211" y="537"/>
                  </a:lnTo>
                  <a:lnTo>
                    <a:pt x="215" y="543"/>
                  </a:lnTo>
                  <a:lnTo>
                    <a:pt x="218" y="543"/>
                  </a:lnTo>
                  <a:lnTo>
                    <a:pt x="220" y="544"/>
                  </a:lnTo>
                  <a:lnTo>
                    <a:pt x="226" y="543"/>
                  </a:lnTo>
                  <a:lnTo>
                    <a:pt x="230" y="542"/>
                  </a:lnTo>
                  <a:lnTo>
                    <a:pt x="235" y="539"/>
                  </a:lnTo>
                  <a:lnTo>
                    <a:pt x="242" y="537"/>
                  </a:lnTo>
                  <a:lnTo>
                    <a:pt x="249" y="534"/>
                  </a:lnTo>
                  <a:lnTo>
                    <a:pt x="257" y="528"/>
                  </a:lnTo>
                  <a:lnTo>
                    <a:pt x="262" y="525"/>
                  </a:lnTo>
                  <a:lnTo>
                    <a:pt x="269" y="520"/>
                  </a:lnTo>
                  <a:lnTo>
                    <a:pt x="275" y="517"/>
                  </a:lnTo>
                  <a:lnTo>
                    <a:pt x="281" y="511"/>
                  </a:lnTo>
                  <a:lnTo>
                    <a:pt x="286" y="509"/>
                  </a:lnTo>
                  <a:lnTo>
                    <a:pt x="291" y="505"/>
                  </a:lnTo>
                  <a:lnTo>
                    <a:pt x="295" y="501"/>
                  </a:lnTo>
                  <a:lnTo>
                    <a:pt x="299" y="498"/>
                  </a:lnTo>
                  <a:lnTo>
                    <a:pt x="294" y="511"/>
                  </a:lnTo>
                  <a:lnTo>
                    <a:pt x="287" y="527"/>
                  </a:lnTo>
                  <a:lnTo>
                    <a:pt x="283" y="543"/>
                  </a:lnTo>
                  <a:lnTo>
                    <a:pt x="278" y="558"/>
                  </a:lnTo>
                  <a:lnTo>
                    <a:pt x="275" y="572"/>
                  </a:lnTo>
                  <a:lnTo>
                    <a:pt x="273" y="586"/>
                  </a:lnTo>
                  <a:lnTo>
                    <a:pt x="275" y="598"/>
                  </a:lnTo>
                  <a:lnTo>
                    <a:pt x="283" y="604"/>
                  </a:lnTo>
                  <a:lnTo>
                    <a:pt x="294" y="605"/>
                  </a:lnTo>
                  <a:lnTo>
                    <a:pt x="306" y="604"/>
                  </a:lnTo>
                  <a:lnTo>
                    <a:pt x="317" y="599"/>
                  </a:lnTo>
                  <a:lnTo>
                    <a:pt x="326" y="591"/>
                  </a:lnTo>
                  <a:lnTo>
                    <a:pt x="337" y="582"/>
                  </a:lnTo>
                  <a:lnTo>
                    <a:pt x="347" y="575"/>
                  </a:lnTo>
                  <a:lnTo>
                    <a:pt x="355" y="565"/>
                  </a:lnTo>
                  <a:lnTo>
                    <a:pt x="362" y="556"/>
                  </a:lnTo>
                  <a:lnTo>
                    <a:pt x="365" y="570"/>
                  </a:lnTo>
                  <a:lnTo>
                    <a:pt x="370" y="584"/>
                  </a:lnTo>
                  <a:lnTo>
                    <a:pt x="374" y="598"/>
                  </a:lnTo>
                  <a:lnTo>
                    <a:pt x="381" y="609"/>
                  </a:lnTo>
                  <a:lnTo>
                    <a:pt x="388" y="618"/>
                  </a:lnTo>
                  <a:lnTo>
                    <a:pt x="396" y="629"/>
                  </a:lnTo>
                  <a:lnTo>
                    <a:pt x="402" y="633"/>
                  </a:lnTo>
                  <a:lnTo>
                    <a:pt x="414" y="637"/>
                  </a:lnTo>
                  <a:lnTo>
                    <a:pt x="425" y="633"/>
                  </a:lnTo>
                  <a:lnTo>
                    <a:pt x="436" y="627"/>
                  </a:lnTo>
                  <a:lnTo>
                    <a:pt x="445" y="618"/>
                  </a:lnTo>
                  <a:lnTo>
                    <a:pt x="453" y="609"/>
                  </a:lnTo>
                  <a:lnTo>
                    <a:pt x="460" y="598"/>
                  </a:lnTo>
                  <a:lnTo>
                    <a:pt x="465" y="587"/>
                  </a:lnTo>
                  <a:lnTo>
                    <a:pt x="470" y="577"/>
                  </a:lnTo>
                  <a:lnTo>
                    <a:pt x="472" y="572"/>
                  </a:lnTo>
                  <a:lnTo>
                    <a:pt x="478" y="582"/>
                  </a:lnTo>
                  <a:lnTo>
                    <a:pt x="484" y="592"/>
                  </a:lnTo>
                  <a:lnTo>
                    <a:pt x="490" y="604"/>
                  </a:lnTo>
                  <a:lnTo>
                    <a:pt x="498" y="613"/>
                  </a:lnTo>
                  <a:lnTo>
                    <a:pt x="510" y="620"/>
                  </a:lnTo>
                  <a:lnTo>
                    <a:pt x="521" y="628"/>
                  </a:lnTo>
                  <a:lnTo>
                    <a:pt x="531" y="633"/>
                  </a:lnTo>
                  <a:lnTo>
                    <a:pt x="541" y="633"/>
                  </a:lnTo>
                  <a:lnTo>
                    <a:pt x="551" y="633"/>
                  </a:lnTo>
                  <a:lnTo>
                    <a:pt x="557" y="624"/>
                  </a:lnTo>
                  <a:lnTo>
                    <a:pt x="565" y="615"/>
                  </a:lnTo>
                  <a:lnTo>
                    <a:pt x="569" y="604"/>
                  </a:lnTo>
                  <a:lnTo>
                    <a:pt x="571" y="591"/>
                  </a:lnTo>
                  <a:lnTo>
                    <a:pt x="571" y="577"/>
                  </a:lnTo>
                  <a:lnTo>
                    <a:pt x="569" y="566"/>
                  </a:lnTo>
                  <a:lnTo>
                    <a:pt x="565" y="556"/>
                  </a:lnTo>
                  <a:lnTo>
                    <a:pt x="565" y="562"/>
                  </a:lnTo>
                  <a:lnTo>
                    <a:pt x="572" y="568"/>
                  </a:lnTo>
                  <a:lnTo>
                    <a:pt x="577" y="572"/>
                  </a:lnTo>
                  <a:lnTo>
                    <a:pt x="580" y="577"/>
                  </a:lnTo>
                  <a:lnTo>
                    <a:pt x="585" y="585"/>
                  </a:lnTo>
                  <a:lnTo>
                    <a:pt x="597" y="596"/>
                  </a:lnTo>
                  <a:lnTo>
                    <a:pt x="605" y="603"/>
                  </a:lnTo>
                  <a:lnTo>
                    <a:pt x="612" y="606"/>
                  </a:lnTo>
                  <a:lnTo>
                    <a:pt x="617" y="610"/>
                  </a:lnTo>
                  <a:lnTo>
                    <a:pt x="623" y="613"/>
                  </a:lnTo>
                  <a:lnTo>
                    <a:pt x="629" y="616"/>
                  </a:lnTo>
                  <a:lnTo>
                    <a:pt x="633" y="618"/>
                  </a:lnTo>
                  <a:lnTo>
                    <a:pt x="640" y="620"/>
                  </a:lnTo>
                  <a:lnTo>
                    <a:pt x="645" y="620"/>
                  </a:lnTo>
                  <a:lnTo>
                    <a:pt x="653" y="616"/>
                  </a:lnTo>
                  <a:lnTo>
                    <a:pt x="656" y="606"/>
                  </a:lnTo>
                  <a:lnTo>
                    <a:pt x="660" y="596"/>
                  </a:lnTo>
                  <a:lnTo>
                    <a:pt x="660" y="580"/>
                  </a:lnTo>
                  <a:lnTo>
                    <a:pt x="656" y="566"/>
                  </a:lnTo>
                  <a:lnTo>
                    <a:pt x="653" y="551"/>
                  </a:lnTo>
                  <a:lnTo>
                    <a:pt x="645" y="537"/>
                  </a:lnTo>
                  <a:lnTo>
                    <a:pt x="640" y="523"/>
                  </a:lnTo>
                  <a:lnTo>
                    <a:pt x="649" y="528"/>
                  </a:lnTo>
                  <a:lnTo>
                    <a:pt x="656" y="537"/>
                  </a:lnTo>
                  <a:lnTo>
                    <a:pt x="665" y="539"/>
                  </a:lnTo>
                  <a:lnTo>
                    <a:pt x="674" y="544"/>
                  </a:lnTo>
                  <a:lnTo>
                    <a:pt x="679" y="549"/>
                  </a:lnTo>
                  <a:lnTo>
                    <a:pt x="686" y="553"/>
                  </a:lnTo>
                  <a:lnTo>
                    <a:pt x="694" y="558"/>
                  </a:lnTo>
                  <a:lnTo>
                    <a:pt x="699" y="561"/>
                  </a:lnTo>
                  <a:lnTo>
                    <a:pt x="706" y="563"/>
                  </a:lnTo>
                  <a:lnTo>
                    <a:pt x="712" y="565"/>
                  </a:lnTo>
                  <a:lnTo>
                    <a:pt x="716" y="568"/>
                  </a:lnTo>
                  <a:lnTo>
                    <a:pt x="720" y="568"/>
                  </a:lnTo>
                  <a:lnTo>
                    <a:pt x="726" y="568"/>
                  </a:lnTo>
                  <a:lnTo>
                    <a:pt x="728" y="568"/>
                  </a:lnTo>
                  <a:lnTo>
                    <a:pt x="732" y="568"/>
                  </a:lnTo>
                  <a:lnTo>
                    <a:pt x="735" y="568"/>
                  </a:lnTo>
                  <a:lnTo>
                    <a:pt x="740" y="563"/>
                  </a:lnTo>
                  <a:lnTo>
                    <a:pt x="742" y="553"/>
                  </a:lnTo>
                  <a:lnTo>
                    <a:pt x="738" y="543"/>
                  </a:lnTo>
                  <a:lnTo>
                    <a:pt x="735" y="528"/>
                  </a:lnTo>
                  <a:lnTo>
                    <a:pt x="728" y="515"/>
                  </a:lnTo>
                  <a:lnTo>
                    <a:pt x="719" y="501"/>
                  </a:lnTo>
                  <a:lnTo>
                    <a:pt x="710" y="490"/>
                  </a:lnTo>
                  <a:lnTo>
                    <a:pt x="698" y="480"/>
                  </a:lnTo>
                  <a:lnTo>
                    <a:pt x="706" y="485"/>
                  </a:lnTo>
                  <a:lnTo>
                    <a:pt x="712" y="486"/>
                  </a:lnTo>
                  <a:lnTo>
                    <a:pt x="720" y="490"/>
                  </a:lnTo>
                  <a:lnTo>
                    <a:pt x="730" y="492"/>
                  </a:lnTo>
                  <a:lnTo>
                    <a:pt x="738" y="492"/>
                  </a:lnTo>
                  <a:lnTo>
                    <a:pt x="747" y="495"/>
                  </a:lnTo>
                  <a:lnTo>
                    <a:pt x="755" y="495"/>
                  </a:lnTo>
                  <a:lnTo>
                    <a:pt x="772" y="495"/>
                  </a:lnTo>
                  <a:lnTo>
                    <a:pt x="778" y="495"/>
                  </a:lnTo>
                  <a:lnTo>
                    <a:pt x="786" y="495"/>
                  </a:lnTo>
                  <a:lnTo>
                    <a:pt x="792" y="492"/>
                  </a:lnTo>
                  <a:lnTo>
                    <a:pt x="796" y="492"/>
                  </a:lnTo>
                  <a:lnTo>
                    <a:pt x="799" y="492"/>
                  </a:lnTo>
                  <a:lnTo>
                    <a:pt x="802" y="490"/>
                  </a:lnTo>
                  <a:lnTo>
                    <a:pt x="803" y="490"/>
                  </a:lnTo>
                  <a:lnTo>
                    <a:pt x="803" y="480"/>
                  </a:lnTo>
                  <a:lnTo>
                    <a:pt x="799" y="476"/>
                  </a:lnTo>
                  <a:lnTo>
                    <a:pt x="795" y="468"/>
                  </a:lnTo>
                  <a:lnTo>
                    <a:pt x="790" y="462"/>
                  </a:lnTo>
                  <a:lnTo>
                    <a:pt x="782" y="455"/>
                  </a:lnTo>
                  <a:lnTo>
                    <a:pt x="775" y="449"/>
                  </a:lnTo>
                  <a:lnTo>
                    <a:pt x="764" y="444"/>
                  </a:lnTo>
                  <a:lnTo>
                    <a:pt x="772" y="444"/>
                  </a:lnTo>
                  <a:lnTo>
                    <a:pt x="782" y="444"/>
                  </a:lnTo>
                  <a:lnTo>
                    <a:pt x="792" y="444"/>
                  </a:lnTo>
                  <a:lnTo>
                    <a:pt x="803" y="447"/>
                  </a:lnTo>
                  <a:lnTo>
                    <a:pt x="813" y="444"/>
                  </a:lnTo>
                  <a:lnTo>
                    <a:pt x="822" y="444"/>
                  </a:lnTo>
                  <a:lnTo>
                    <a:pt x="827" y="444"/>
                  </a:lnTo>
                  <a:lnTo>
                    <a:pt x="834" y="438"/>
                  </a:lnTo>
                  <a:lnTo>
                    <a:pt x="830" y="433"/>
                  </a:lnTo>
                  <a:lnTo>
                    <a:pt x="827" y="427"/>
                  </a:lnTo>
                  <a:lnTo>
                    <a:pt x="819" y="422"/>
                  </a:lnTo>
                  <a:lnTo>
                    <a:pt x="810" y="414"/>
                  </a:lnTo>
                  <a:lnTo>
                    <a:pt x="802" y="406"/>
                  </a:lnTo>
                  <a:lnTo>
                    <a:pt x="792" y="403"/>
                  </a:lnTo>
                  <a:lnTo>
                    <a:pt x="782" y="398"/>
                  </a:lnTo>
                  <a:lnTo>
                    <a:pt x="775" y="394"/>
                  </a:lnTo>
                  <a:lnTo>
                    <a:pt x="784" y="394"/>
                  </a:lnTo>
                  <a:lnTo>
                    <a:pt x="795" y="391"/>
                  </a:lnTo>
                  <a:lnTo>
                    <a:pt x="804" y="389"/>
                  </a:lnTo>
                  <a:lnTo>
                    <a:pt x="817" y="389"/>
                  </a:lnTo>
                  <a:lnTo>
                    <a:pt x="825" y="385"/>
                  </a:lnTo>
                  <a:lnTo>
                    <a:pt x="834" y="384"/>
                  </a:lnTo>
                  <a:lnTo>
                    <a:pt x="841" y="381"/>
                  </a:lnTo>
                  <a:lnTo>
                    <a:pt x="845" y="376"/>
                  </a:lnTo>
                  <a:lnTo>
                    <a:pt x="845" y="374"/>
                  </a:lnTo>
                  <a:lnTo>
                    <a:pt x="842" y="372"/>
                  </a:lnTo>
                  <a:lnTo>
                    <a:pt x="842" y="370"/>
                  </a:lnTo>
                  <a:lnTo>
                    <a:pt x="839" y="366"/>
                  </a:lnTo>
                  <a:lnTo>
                    <a:pt x="834" y="363"/>
                  </a:lnTo>
                  <a:lnTo>
                    <a:pt x="827" y="362"/>
                  </a:lnTo>
                  <a:lnTo>
                    <a:pt x="822" y="360"/>
                  </a:lnTo>
                  <a:lnTo>
                    <a:pt x="817" y="357"/>
                  </a:lnTo>
                  <a:lnTo>
                    <a:pt x="810" y="356"/>
                  </a:lnTo>
                  <a:lnTo>
                    <a:pt x="802" y="353"/>
                  </a:lnTo>
                  <a:lnTo>
                    <a:pt x="792" y="351"/>
                  </a:lnTo>
                  <a:lnTo>
                    <a:pt x="784" y="348"/>
                  </a:lnTo>
                  <a:lnTo>
                    <a:pt x="775" y="347"/>
                  </a:lnTo>
                  <a:lnTo>
                    <a:pt x="764" y="346"/>
                  </a:lnTo>
                  <a:lnTo>
                    <a:pt x="755" y="344"/>
                  </a:lnTo>
                  <a:lnTo>
                    <a:pt x="746" y="344"/>
                  </a:lnTo>
                  <a:lnTo>
                    <a:pt x="750" y="343"/>
                  </a:lnTo>
                  <a:lnTo>
                    <a:pt x="752" y="343"/>
                  </a:lnTo>
                  <a:lnTo>
                    <a:pt x="758" y="341"/>
                  </a:lnTo>
                  <a:lnTo>
                    <a:pt x="764" y="341"/>
                  </a:lnTo>
                  <a:lnTo>
                    <a:pt x="774" y="337"/>
                  </a:lnTo>
                  <a:lnTo>
                    <a:pt x="780" y="336"/>
                  </a:lnTo>
                  <a:lnTo>
                    <a:pt x="790" y="333"/>
                  </a:lnTo>
                  <a:lnTo>
                    <a:pt x="799" y="332"/>
                  </a:lnTo>
                  <a:lnTo>
                    <a:pt x="806" y="328"/>
                  </a:lnTo>
                  <a:lnTo>
                    <a:pt x="815" y="324"/>
                  </a:lnTo>
                  <a:lnTo>
                    <a:pt x="822" y="322"/>
                  </a:lnTo>
                  <a:lnTo>
                    <a:pt x="827" y="319"/>
                  </a:lnTo>
                  <a:lnTo>
                    <a:pt x="834" y="318"/>
                  </a:lnTo>
                  <a:lnTo>
                    <a:pt x="839" y="315"/>
                  </a:lnTo>
                  <a:lnTo>
                    <a:pt x="841" y="313"/>
                  </a:lnTo>
                  <a:lnTo>
                    <a:pt x="841" y="309"/>
                  </a:lnTo>
                  <a:lnTo>
                    <a:pt x="839" y="305"/>
                  </a:lnTo>
                  <a:lnTo>
                    <a:pt x="834" y="300"/>
                  </a:lnTo>
                  <a:lnTo>
                    <a:pt x="827" y="298"/>
                  </a:lnTo>
                  <a:lnTo>
                    <a:pt x="825" y="296"/>
                  </a:lnTo>
                  <a:lnTo>
                    <a:pt x="817" y="294"/>
                  </a:lnTo>
                  <a:lnTo>
                    <a:pt x="810" y="291"/>
                  </a:lnTo>
                  <a:lnTo>
                    <a:pt x="803" y="291"/>
                  </a:lnTo>
                  <a:lnTo>
                    <a:pt x="796" y="289"/>
                  </a:lnTo>
                  <a:lnTo>
                    <a:pt x="790" y="289"/>
                  </a:lnTo>
                  <a:lnTo>
                    <a:pt x="784" y="286"/>
                  </a:lnTo>
                  <a:lnTo>
                    <a:pt x="775" y="286"/>
                  </a:lnTo>
                  <a:lnTo>
                    <a:pt x="770" y="284"/>
                  </a:lnTo>
                  <a:lnTo>
                    <a:pt x="750" y="284"/>
                  </a:lnTo>
                  <a:lnTo>
                    <a:pt x="760" y="279"/>
                  </a:lnTo>
                  <a:lnTo>
                    <a:pt x="774" y="274"/>
                  </a:lnTo>
                  <a:lnTo>
                    <a:pt x="784" y="269"/>
                  </a:lnTo>
                  <a:lnTo>
                    <a:pt x="792" y="260"/>
                  </a:lnTo>
                  <a:lnTo>
                    <a:pt x="799" y="253"/>
                  </a:lnTo>
                  <a:lnTo>
                    <a:pt x="804" y="246"/>
                  </a:lnTo>
                  <a:lnTo>
                    <a:pt x="806" y="239"/>
                  </a:lnTo>
                  <a:lnTo>
                    <a:pt x="806" y="234"/>
                  </a:lnTo>
                  <a:lnTo>
                    <a:pt x="803" y="233"/>
                  </a:lnTo>
                  <a:lnTo>
                    <a:pt x="799" y="231"/>
                  </a:lnTo>
                  <a:lnTo>
                    <a:pt x="795" y="229"/>
                  </a:lnTo>
                  <a:lnTo>
                    <a:pt x="790" y="229"/>
                  </a:lnTo>
                  <a:lnTo>
                    <a:pt x="782" y="227"/>
                  </a:lnTo>
                  <a:lnTo>
                    <a:pt x="775" y="227"/>
                  </a:lnTo>
                  <a:lnTo>
                    <a:pt x="767" y="225"/>
                  </a:lnTo>
                  <a:lnTo>
                    <a:pt x="758" y="223"/>
                  </a:lnTo>
                  <a:lnTo>
                    <a:pt x="750" y="223"/>
                  </a:lnTo>
                  <a:lnTo>
                    <a:pt x="742" y="223"/>
                  </a:lnTo>
                  <a:lnTo>
                    <a:pt x="704" y="223"/>
                  </a:lnTo>
                  <a:lnTo>
                    <a:pt x="712" y="218"/>
                  </a:lnTo>
                  <a:lnTo>
                    <a:pt x="724" y="209"/>
                  </a:lnTo>
                  <a:lnTo>
                    <a:pt x="735" y="199"/>
                  </a:lnTo>
                  <a:lnTo>
                    <a:pt x="750" y="189"/>
                  </a:lnTo>
                  <a:lnTo>
                    <a:pt x="758" y="179"/>
                  </a:lnTo>
                  <a:lnTo>
                    <a:pt x="764" y="169"/>
                  </a:lnTo>
                  <a:lnTo>
                    <a:pt x="770" y="157"/>
                  </a:lnTo>
                  <a:lnTo>
                    <a:pt x="767" y="152"/>
                  </a:lnTo>
                  <a:lnTo>
                    <a:pt x="760" y="147"/>
                  </a:lnTo>
                  <a:lnTo>
                    <a:pt x="758" y="143"/>
                  </a:lnTo>
                  <a:lnTo>
                    <a:pt x="752" y="143"/>
                  </a:lnTo>
                  <a:lnTo>
                    <a:pt x="746" y="143"/>
                  </a:lnTo>
                  <a:lnTo>
                    <a:pt x="738" y="142"/>
                  </a:lnTo>
                  <a:lnTo>
                    <a:pt x="730" y="143"/>
                  </a:lnTo>
                  <a:lnTo>
                    <a:pt x="720" y="143"/>
                  </a:lnTo>
                  <a:lnTo>
                    <a:pt x="712" y="143"/>
                  </a:lnTo>
                  <a:lnTo>
                    <a:pt x="706" y="147"/>
                  </a:lnTo>
                  <a:lnTo>
                    <a:pt x="695" y="150"/>
                  </a:lnTo>
                  <a:lnTo>
                    <a:pt x="686" y="152"/>
                  </a:lnTo>
                  <a:lnTo>
                    <a:pt x="678" y="152"/>
                  </a:lnTo>
                  <a:lnTo>
                    <a:pt x="670" y="157"/>
                  </a:lnTo>
                  <a:lnTo>
                    <a:pt x="663" y="160"/>
                  </a:lnTo>
                  <a:lnTo>
                    <a:pt x="655" y="163"/>
                  </a:lnTo>
                  <a:lnTo>
                    <a:pt x="656" y="155"/>
                  </a:lnTo>
                  <a:lnTo>
                    <a:pt x="657" y="143"/>
                  </a:lnTo>
                  <a:lnTo>
                    <a:pt x="660" y="133"/>
                  </a:lnTo>
                  <a:lnTo>
                    <a:pt x="663" y="120"/>
                  </a:lnTo>
                  <a:lnTo>
                    <a:pt x="665" y="112"/>
                  </a:lnTo>
                  <a:lnTo>
                    <a:pt x="665" y="100"/>
                  </a:lnTo>
                  <a:lnTo>
                    <a:pt x="663" y="93"/>
                  </a:lnTo>
                  <a:lnTo>
                    <a:pt x="653" y="84"/>
                  </a:lnTo>
                  <a:lnTo>
                    <a:pt x="645" y="84"/>
                  </a:lnTo>
                  <a:lnTo>
                    <a:pt x="640" y="86"/>
                  </a:lnTo>
                  <a:lnTo>
                    <a:pt x="635" y="86"/>
                  </a:lnTo>
                  <a:lnTo>
                    <a:pt x="629" y="90"/>
                  </a:lnTo>
                  <a:lnTo>
                    <a:pt x="623" y="93"/>
                  </a:lnTo>
                  <a:lnTo>
                    <a:pt x="615" y="98"/>
                  </a:lnTo>
                  <a:lnTo>
                    <a:pt x="609" y="100"/>
                  </a:lnTo>
                  <a:lnTo>
                    <a:pt x="600" y="105"/>
                  </a:lnTo>
                  <a:lnTo>
                    <a:pt x="593" y="112"/>
                  </a:lnTo>
                  <a:lnTo>
                    <a:pt x="585" y="114"/>
                  </a:lnTo>
                  <a:lnTo>
                    <a:pt x="579" y="118"/>
                  </a:lnTo>
                  <a:lnTo>
                    <a:pt x="569" y="128"/>
                  </a:lnTo>
                  <a:lnTo>
                    <a:pt x="565" y="131"/>
                  </a:lnTo>
                  <a:lnTo>
                    <a:pt x="561" y="136"/>
                  </a:lnTo>
                  <a:lnTo>
                    <a:pt x="565" y="120"/>
                  </a:lnTo>
                  <a:lnTo>
                    <a:pt x="565" y="107"/>
                  </a:lnTo>
                  <a:lnTo>
                    <a:pt x="568" y="91"/>
                  </a:lnTo>
                  <a:lnTo>
                    <a:pt x="565" y="75"/>
                  </a:lnTo>
                  <a:lnTo>
                    <a:pt x="565" y="62"/>
                  </a:lnTo>
                  <a:lnTo>
                    <a:pt x="561" y="51"/>
                  </a:lnTo>
                  <a:lnTo>
                    <a:pt x="557" y="42"/>
                  </a:lnTo>
                  <a:lnTo>
                    <a:pt x="551" y="36"/>
                  </a:lnTo>
                  <a:lnTo>
                    <a:pt x="541" y="36"/>
                  </a:lnTo>
                  <a:lnTo>
                    <a:pt x="531" y="37"/>
                  </a:lnTo>
                  <a:lnTo>
                    <a:pt x="518" y="42"/>
                  </a:lnTo>
                  <a:lnTo>
                    <a:pt x="506" y="48"/>
                  </a:lnTo>
                  <a:lnTo>
                    <a:pt x="493" y="53"/>
                  </a:lnTo>
                  <a:lnTo>
                    <a:pt x="485" y="61"/>
                  </a:lnTo>
                  <a:lnTo>
                    <a:pt x="476" y="67"/>
                  </a:lnTo>
                  <a:lnTo>
                    <a:pt x="472" y="70"/>
                  </a:lnTo>
                  <a:lnTo>
                    <a:pt x="472" y="56"/>
                  </a:lnTo>
                  <a:lnTo>
                    <a:pt x="466" y="45"/>
                  </a:lnTo>
                  <a:lnTo>
                    <a:pt x="462" y="34"/>
                  </a:lnTo>
                  <a:lnTo>
                    <a:pt x="457" y="24"/>
                  </a:lnTo>
                  <a:lnTo>
                    <a:pt x="450" y="15"/>
                  </a:lnTo>
                  <a:lnTo>
                    <a:pt x="441" y="8"/>
                  </a:lnTo>
                  <a:lnTo>
                    <a:pt x="430" y="2"/>
                  </a:lnTo>
                  <a:lnTo>
                    <a:pt x="420" y="0"/>
                  </a:lnTo>
                  <a:lnTo>
                    <a:pt x="409" y="4"/>
                  </a:lnTo>
                  <a:lnTo>
                    <a:pt x="401" y="8"/>
                  </a:lnTo>
                  <a:lnTo>
                    <a:pt x="394" y="15"/>
                  </a:lnTo>
                  <a:lnTo>
                    <a:pt x="388" y="24"/>
                  </a:lnTo>
                  <a:lnTo>
                    <a:pt x="382" y="34"/>
                  </a:lnTo>
                  <a:lnTo>
                    <a:pt x="380" y="46"/>
                  </a:lnTo>
                  <a:lnTo>
                    <a:pt x="375" y="58"/>
                  </a:lnTo>
                  <a:lnTo>
                    <a:pt x="370" y="56"/>
                  </a:lnTo>
                  <a:lnTo>
                    <a:pt x="362" y="51"/>
                  </a:lnTo>
                  <a:lnTo>
                    <a:pt x="355" y="43"/>
                  </a:lnTo>
                  <a:lnTo>
                    <a:pt x="346" y="37"/>
                  </a:lnTo>
                  <a:lnTo>
                    <a:pt x="337" y="32"/>
                  </a:lnTo>
                  <a:lnTo>
                    <a:pt x="326" y="28"/>
                  </a:lnTo>
                  <a:lnTo>
                    <a:pt x="318" y="27"/>
                  </a:lnTo>
                  <a:lnTo>
                    <a:pt x="310" y="27"/>
                  </a:lnTo>
                  <a:lnTo>
                    <a:pt x="306" y="28"/>
                  </a:lnTo>
                  <a:lnTo>
                    <a:pt x="302" y="34"/>
                  </a:lnTo>
                  <a:lnTo>
                    <a:pt x="302" y="46"/>
                  </a:lnTo>
                  <a:lnTo>
                    <a:pt x="306" y="58"/>
                  </a:lnTo>
                  <a:lnTo>
                    <a:pt x="310" y="72"/>
                  </a:lnTo>
                  <a:lnTo>
                    <a:pt x="315" y="88"/>
                  </a:lnTo>
                  <a:lnTo>
                    <a:pt x="319" y="103"/>
                  </a:lnTo>
                  <a:lnTo>
                    <a:pt x="326" y="114"/>
                  </a:lnTo>
                  <a:lnTo>
                    <a:pt x="321" y="112"/>
                  </a:lnTo>
                  <a:lnTo>
                    <a:pt x="315" y="107"/>
                  </a:lnTo>
                  <a:lnTo>
                    <a:pt x="309" y="103"/>
                  </a:lnTo>
                  <a:lnTo>
                    <a:pt x="301" y="98"/>
                  </a:lnTo>
                  <a:lnTo>
                    <a:pt x="294" y="91"/>
                  </a:lnTo>
                  <a:lnTo>
                    <a:pt x="286" y="84"/>
                  </a:lnTo>
                  <a:lnTo>
                    <a:pt x="278" y="79"/>
                  </a:lnTo>
                  <a:lnTo>
                    <a:pt x="269" y="72"/>
                  </a:lnTo>
                  <a:lnTo>
                    <a:pt x="261" y="69"/>
                  </a:lnTo>
                  <a:lnTo>
                    <a:pt x="251" y="65"/>
                  </a:lnTo>
                  <a:lnTo>
                    <a:pt x="245" y="60"/>
                  </a:lnTo>
                  <a:lnTo>
                    <a:pt x="235" y="56"/>
                  </a:lnTo>
                  <a:lnTo>
                    <a:pt x="228" y="53"/>
                  </a:lnTo>
                  <a:lnTo>
                    <a:pt x="223" y="53"/>
                  </a:lnTo>
                  <a:lnTo>
                    <a:pt x="215" y="51"/>
                  </a:lnTo>
                  <a:lnTo>
                    <a:pt x="211" y="53"/>
                  </a:lnTo>
                  <a:lnTo>
                    <a:pt x="204" y="58"/>
                  </a:lnTo>
                  <a:lnTo>
                    <a:pt x="200" y="65"/>
                  </a:lnTo>
                  <a:lnTo>
                    <a:pt x="200" y="72"/>
                  </a:lnTo>
                  <a:lnTo>
                    <a:pt x="206" y="82"/>
                  </a:lnTo>
                  <a:lnTo>
                    <a:pt x="211" y="91"/>
                  </a:lnTo>
                  <a:lnTo>
                    <a:pt x="218" y="103"/>
                  </a:lnTo>
                  <a:lnTo>
                    <a:pt x="223" y="112"/>
                  </a:lnTo>
                  <a:lnTo>
                    <a:pt x="227" y="118"/>
                  </a:lnTo>
                  <a:lnTo>
                    <a:pt x="223" y="114"/>
                  </a:lnTo>
                  <a:lnTo>
                    <a:pt x="220" y="112"/>
                  </a:lnTo>
                  <a:lnTo>
                    <a:pt x="211" y="103"/>
                  </a:lnTo>
                  <a:lnTo>
                    <a:pt x="204" y="100"/>
                  </a:lnTo>
                  <a:lnTo>
                    <a:pt x="198" y="98"/>
                  </a:lnTo>
                  <a:lnTo>
                    <a:pt x="191" y="93"/>
                  </a:lnTo>
                  <a:lnTo>
                    <a:pt x="186" y="90"/>
                  </a:lnTo>
                  <a:lnTo>
                    <a:pt x="176" y="86"/>
                  </a:lnTo>
                  <a:lnTo>
                    <a:pt x="172" y="84"/>
                  </a:lnTo>
                  <a:lnTo>
                    <a:pt x="166" y="82"/>
                  </a:lnTo>
                  <a:lnTo>
                    <a:pt x="159" y="82"/>
                  </a:lnTo>
                  <a:lnTo>
                    <a:pt x="155" y="81"/>
                  </a:lnTo>
                  <a:lnTo>
                    <a:pt x="151" y="82"/>
                  </a:lnTo>
                  <a:lnTo>
                    <a:pt x="146" y="82"/>
                  </a:lnTo>
                  <a:lnTo>
                    <a:pt x="143" y="84"/>
                  </a:lnTo>
                  <a:lnTo>
                    <a:pt x="140" y="91"/>
                  </a:lnTo>
                  <a:lnTo>
                    <a:pt x="143" y="100"/>
                  </a:lnTo>
                  <a:lnTo>
                    <a:pt x="148" y="112"/>
                  </a:lnTo>
                  <a:lnTo>
                    <a:pt x="155" y="122"/>
                  </a:lnTo>
                  <a:lnTo>
                    <a:pt x="166" y="133"/>
                  </a:lnTo>
                  <a:lnTo>
                    <a:pt x="172" y="143"/>
                  </a:lnTo>
                  <a:lnTo>
                    <a:pt x="180" y="152"/>
                  </a:lnTo>
                  <a:lnTo>
                    <a:pt x="186" y="160"/>
                  </a:lnTo>
                  <a:lnTo>
                    <a:pt x="176" y="155"/>
                  </a:lnTo>
                  <a:lnTo>
                    <a:pt x="170" y="152"/>
                  </a:lnTo>
                  <a:lnTo>
                    <a:pt x="160" y="147"/>
                  </a:lnTo>
                  <a:lnTo>
                    <a:pt x="151" y="142"/>
                  </a:lnTo>
                  <a:lnTo>
                    <a:pt x="142" y="138"/>
                  </a:lnTo>
                  <a:lnTo>
                    <a:pt x="132" y="133"/>
                  </a:lnTo>
                  <a:lnTo>
                    <a:pt x="122" y="131"/>
                  </a:lnTo>
                  <a:lnTo>
                    <a:pt x="111" y="127"/>
                  </a:lnTo>
                  <a:lnTo>
                    <a:pt x="103" y="124"/>
                  </a:lnTo>
                  <a:lnTo>
                    <a:pt x="96" y="122"/>
                  </a:lnTo>
                  <a:lnTo>
                    <a:pt x="88" y="120"/>
                  </a:lnTo>
                  <a:lnTo>
                    <a:pt x="80" y="119"/>
                  </a:lnTo>
                  <a:lnTo>
                    <a:pt x="73" y="118"/>
                  </a:lnTo>
                  <a:lnTo>
                    <a:pt x="68" y="119"/>
                  </a:lnTo>
                  <a:lnTo>
                    <a:pt x="65" y="120"/>
                  </a:lnTo>
                  <a:lnTo>
                    <a:pt x="64" y="122"/>
                  </a:lnTo>
                  <a:lnTo>
                    <a:pt x="64" y="129"/>
                  </a:lnTo>
                  <a:lnTo>
                    <a:pt x="68" y="138"/>
                  </a:lnTo>
                  <a:lnTo>
                    <a:pt x="76" y="151"/>
                  </a:lnTo>
                  <a:lnTo>
                    <a:pt x="85" y="162"/>
                  </a:lnTo>
                  <a:lnTo>
                    <a:pt x="96" y="174"/>
                  </a:lnTo>
                  <a:lnTo>
                    <a:pt x="111" y="188"/>
                  </a:lnTo>
                  <a:lnTo>
                    <a:pt x="122" y="195"/>
                  </a:lnTo>
                  <a:lnTo>
                    <a:pt x="132" y="204"/>
                  </a:lnTo>
                  <a:close/>
                </a:path>
              </a:pathLst>
            </a:custGeom>
            <a:solidFill>
              <a:srgbClr val="FFFF8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GB" sz="1349"/>
            </a:p>
          </p:txBody>
        </p:sp>
        <p:sp>
          <p:nvSpPr>
            <p:cNvPr id="83" name="Freeform 21">
              <a:extLst>
                <a:ext uri="{FF2B5EF4-FFF2-40B4-BE49-F238E27FC236}">
                  <a16:creationId xmlns:a16="http://schemas.microsoft.com/office/drawing/2014/main" id="{BFC66F2F-5D4F-403E-8400-5DE254DC1B98}"/>
                </a:ext>
              </a:extLst>
            </p:cNvPr>
            <p:cNvSpPr>
              <a:spLocks/>
            </p:cNvSpPr>
            <p:nvPr/>
          </p:nvSpPr>
          <p:spPr bwMode="auto">
            <a:xfrm>
              <a:off x="-82377" y="5819765"/>
              <a:ext cx="275585" cy="213754"/>
            </a:xfrm>
            <a:custGeom>
              <a:avLst/>
              <a:gdLst>
                <a:gd name="T0" fmla="*/ 226 w 553"/>
                <a:gd name="T1" fmla="*/ 66 h 390"/>
                <a:gd name="T2" fmla="*/ 251 w 553"/>
                <a:gd name="T3" fmla="*/ 79 h 390"/>
                <a:gd name="T4" fmla="*/ 263 w 553"/>
                <a:gd name="T5" fmla="*/ 72 h 390"/>
                <a:gd name="T6" fmla="*/ 279 w 553"/>
                <a:gd name="T7" fmla="*/ 76 h 390"/>
                <a:gd name="T8" fmla="*/ 298 w 553"/>
                <a:gd name="T9" fmla="*/ 76 h 390"/>
                <a:gd name="T10" fmla="*/ 346 w 553"/>
                <a:gd name="T11" fmla="*/ 22 h 390"/>
                <a:gd name="T12" fmla="*/ 323 w 553"/>
                <a:gd name="T13" fmla="*/ 80 h 390"/>
                <a:gd name="T14" fmla="*/ 334 w 553"/>
                <a:gd name="T15" fmla="*/ 94 h 390"/>
                <a:gd name="T16" fmla="*/ 364 w 553"/>
                <a:gd name="T17" fmla="*/ 79 h 390"/>
                <a:gd name="T18" fmla="*/ 353 w 553"/>
                <a:gd name="T19" fmla="*/ 96 h 390"/>
                <a:gd name="T20" fmla="*/ 366 w 553"/>
                <a:gd name="T21" fmla="*/ 110 h 390"/>
                <a:gd name="T22" fmla="*/ 381 w 553"/>
                <a:gd name="T23" fmla="*/ 119 h 390"/>
                <a:gd name="T24" fmla="*/ 392 w 553"/>
                <a:gd name="T25" fmla="*/ 132 h 390"/>
                <a:gd name="T26" fmla="*/ 401 w 553"/>
                <a:gd name="T27" fmla="*/ 148 h 390"/>
                <a:gd name="T28" fmla="*/ 453 w 553"/>
                <a:gd name="T29" fmla="*/ 141 h 390"/>
                <a:gd name="T30" fmla="*/ 528 w 553"/>
                <a:gd name="T31" fmla="*/ 129 h 390"/>
                <a:gd name="T32" fmla="*/ 504 w 553"/>
                <a:gd name="T33" fmla="*/ 134 h 390"/>
                <a:gd name="T34" fmla="*/ 438 w 553"/>
                <a:gd name="T35" fmla="*/ 148 h 390"/>
                <a:gd name="T36" fmla="*/ 410 w 553"/>
                <a:gd name="T37" fmla="*/ 167 h 390"/>
                <a:gd name="T38" fmla="*/ 450 w 553"/>
                <a:gd name="T39" fmla="*/ 179 h 390"/>
                <a:gd name="T40" fmla="*/ 470 w 553"/>
                <a:gd name="T41" fmla="*/ 184 h 390"/>
                <a:gd name="T42" fmla="*/ 418 w 553"/>
                <a:gd name="T43" fmla="*/ 187 h 390"/>
                <a:gd name="T44" fmla="*/ 405 w 553"/>
                <a:gd name="T45" fmla="*/ 208 h 390"/>
                <a:gd name="T46" fmla="*/ 402 w 553"/>
                <a:gd name="T47" fmla="*/ 227 h 390"/>
                <a:gd name="T48" fmla="*/ 386 w 553"/>
                <a:gd name="T49" fmla="*/ 234 h 390"/>
                <a:gd name="T50" fmla="*/ 401 w 553"/>
                <a:gd name="T51" fmla="*/ 252 h 390"/>
                <a:gd name="T52" fmla="*/ 381 w 553"/>
                <a:gd name="T53" fmla="*/ 246 h 390"/>
                <a:gd name="T54" fmla="*/ 364 w 553"/>
                <a:gd name="T55" fmla="*/ 248 h 390"/>
                <a:gd name="T56" fmla="*/ 369 w 553"/>
                <a:gd name="T57" fmla="*/ 270 h 390"/>
                <a:gd name="T58" fmla="*/ 425 w 553"/>
                <a:gd name="T59" fmla="*/ 335 h 390"/>
                <a:gd name="T60" fmla="*/ 390 w 553"/>
                <a:gd name="T61" fmla="*/ 303 h 390"/>
                <a:gd name="T62" fmla="*/ 346 w 553"/>
                <a:gd name="T63" fmla="*/ 262 h 390"/>
                <a:gd name="T64" fmla="*/ 333 w 553"/>
                <a:gd name="T65" fmla="*/ 281 h 390"/>
                <a:gd name="T66" fmla="*/ 361 w 553"/>
                <a:gd name="T67" fmla="*/ 360 h 390"/>
                <a:gd name="T68" fmla="*/ 305 w 553"/>
                <a:gd name="T69" fmla="*/ 265 h 390"/>
                <a:gd name="T70" fmla="*/ 273 w 553"/>
                <a:gd name="T71" fmla="*/ 295 h 390"/>
                <a:gd name="T72" fmla="*/ 258 w 553"/>
                <a:gd name="T73" fmla="*/ 265 h 390"/>
                <a:gd name="T74" fmla="*/ 237 w 553"/>
                <a:gd name="T75" fmla="*/ 258 h 390"/>
                <a:gd name="T76" fmla="*/ 210 w 553"/>
                <a:gd name="T77" fmla="*/ 298 h 390"/>
                <a:gd name="T78" fmla="*/ 195 w 553"/>
                <a:gd name="T79" fmla="*/ 335 h 390"/>
                <a:gd name="T80" fmla="*/ 213 w 553"/>
                <a:gd name="T81" fmla="*/ 247 h 390"/>
                <a:gd name="T82" fmla="*/ 147 w 553"/>
                <a:gd name="T83" fmla="*/ 295 h 390"/>
                <a:gd name="T84" fmla="*/ 175 w 553"/>
                <a:gd name="T85" fmla="*/ 252 h 390"/>
                <a:gd name="T86" fmla="*/ 180 w 553"/>
                <a:gd name="T87" fmla="*/ 228 h 390"/>
                <a:gd name="T88" fmla="*/ 168 w 553"/>
                <a:gd name="T89" fmla="*/ 215 h 390"/>
                <a:gd name="T90" fmla="*/ 136 w 553"/>
                <a:gd name="T91" fmla="*/ 211 h 390"/>
                <a:gd name="T92" fmla="*/ 64 w 553"/>
                <a:gd name="T93" fmla="*/ 227 h 390"/>
                <a:gd name="T94" fmla="*/ 33 w 553"/>
                <a:gd name="T95" fmla="*/ 234 h 390"/>
                <a:gd name="T96" fmla="*/ 112 w 553"/>
                <a:gd name="T97" fmla="*/ 209 h 390"/>
                <a:gd name="T98" fmla="*/ 156 w 553"/>
                <a:gd name="T99" fmla="*/ 190 h 390"/>
                <a:gd name="T100" fmla="*/ 139 w 553"/>
                <a:gd name="T101" fmla="*/ 165 h 390"/>
                <a:gd name="T102" fmla="*/ 104 w 553"/>
                <a:gd name="T103" fmla="*/ 161 h 390"/>
                <a:gd name="T104" fmla="*/ 146 w 553"/>
                <a:gd name="T105" fmla="*/ 152 h 390"/>
                <a:gd name="T106" fmla="*/ 155 w 553"/>
                <a:gd name="T107" fmla="*/ 139 h 390"/>
                <a:gd name="T108" fmla="*/ 158 w 553"/>
                <a:gd name="T109" fmla="*/ 122 h 390"/>
                <a:gd name="T110" fmla="*/ 130 w 553"/>
                <a:gd name="T111" fmla="*/ 100 h 390"/>
                <a:gd name="T112" fmla="*/ 78 w 553"/>
                <a:gd name="T113" fmla="*/ 61 h 390"/>
                <a:gd name="T114" fmla="*/ 88 w 553"/>
                <a:gd name="T115" fmla="*/ 68 h 390"/>
                <a:gd name="T116" fmla="*/ 139 w 553"/>
                <a:gd name="T117" fmla="*/ 96 h 390"/>
                <a:gd name="T118" fmla="*/ 178 w 553"/>
                <a:gd name="T119" fmla="*/ 104 h 390"/>
                <a:gd name="T120" fmla="*/ 184 w 553"/>
                <a:gd name="T121" fmla="*/ 94 h 390"/>
                <a:gd name="T122" fmla="*/ 206 w 553"/>
                <a:gd name="T123" fmla="*/ 89 h 390"/>
                <a:gd name="T124" fmla="*/ 164 w 553"/>
                <a:gd name="T125" fmla="*/ 0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553" h="390">
                  <a:moveTo>
                    <a:pt x="164" y="0"/>
                  </a:moveTo>
                  <a:lnTo>
                    <a:pt x="178" y="17"/>
                  </a:lnTo>
                  <a:lnTo>
                    <a:pt x="194" y="33"/>
                  </a:lnTo>
                  <a:lnTo>
                    <a:pt x="206" y="47"/>
                  </a:lnTo>
                  <a:lnTo>
                    <a:pt x="214" y="58"/>
                  </a:lnTo>
                  <a:lnTo>
                    <a:pt x="226" y="66"/>
                  </a:lnTo>
                  <a:lnTo>
                    <a:pt x="235" y="74"/>
                  </a:lnTo>
                  <a:lnTo>
                    <a:pt x="241" y="79"/>
                  </a:lnTo>
                  <a:lnTo>
                    <a:pt x="245" y="80"/>
                  </a:lnTo>
                  <a:lnTo>
                    <a:pt x="249" y="80"/>
                  </a:lnTo>
                  <a:lnTo>
                    <a:pt x="249" y="79"/>
                  </a:lnTo>
                  <a:lnTo>
                    <a:pt x="251" y="79"/>
                  </a:lnTo>
                  <a:lnTo>
                    <a:pt x="255" y="77"/>
                  </a:lnTo>
                  <a:lnTo>
                    <a:pt x="258" y="76"/>
                  </a:lnTo>
                  <a:lnTo>
                    <a:pt x="258" y="75"/>
                  </a:lnTo>
                  <a:lnTo>
                    <a:pt x="259" y="72"/>
                  </a:lnTo>
                  <a:lnTo>
                    <a:pt x="259" y="70"/>
                  </a:lnTo>
                  <a:lnTo>
                    <a:pt x="263" y="72"/>
                  </a:lnTo>
                  <a:lnTo>
                    <a:pt x="265" y="75"/>
                  </a:lnTo>
                  <a:lnTo>
                    <a:pt x="269" y="76"/>
                  </a:lnTo>
                  <a:lnTo>
                    <a:pt x="270" y="77"/>
                  </a:lnTo>
                  <a:lnTo>
                    <a:pt x="275" y="79"/>
                  </a:lnTo>
                  <a:lnTo>
                    <a:pt x="278" y="77"/>
                  </a:lnTo>
                  <a:lnTo>
                    <a:pt x="279" y="76"/>
                  </a:lnTo>
                  <a:lnTo>
                    <a:pt x="283" y="72"/>
                  </a:lnTo>
                  <a:lnTo>
                    <a:pt x="283" y="79"/>
                  </a:lnTo>
                  <a:lnTo>
                    <a:pt x="286" y="80"/>
                  </a:lnTo>
                  <a:lnTo>
                    <a:pt x="291" y="80"/>
                  </a:lnTo>
                  <a:lnTo>
                    <a:pt x="291" y="79"/>
                  </a:lnTo>
                  <a:lnTo>
                    <a:pt x="298" y="76"/>
                  </a:lnTo>
                  <a:lnTo>
                    <a:pt x="303" y="72"/>
                  </a:lnTo>
                  <a:lnTo>
                    <a:pt x="311" y="66"/>
                  </a:lnTo>
                  <a:lnTo>
                    <a:pt x="319" y="58"/>
                  </a:lnTo>
                  <a:lnTo>
                    <a:pt x="329" y="47"/>
                  </a:lnTo>
                  <a:lnTo>
                    <a:pt x="338" y="36"/>
                  </a:lnTo>
                  <a:lnTo>
                    <a:pt x="346" y="22"/>
                  </a:lnTo>
                  <a:lnTo>
                    <a:pt x="341" y="33"/>
                  </a:lnTo>
                  <a:lnTo>
                    <a:pt x="335" y="44"/>
                  </a:lnTo>
                  <a:lnTo>
                    <a:pt x="331" y="57"/>
                  </a:lnTo>
                  <a:lnTo>
                    <a:pt x="329" y="66"/>
                  </a:lnTo>
                  <a:lnTo>
                    <a:pt x="326" y="75"/>
                  </a:lnTo>
                  <a:lnTo>
                    <a:pt x="323" y="80"/>
                  </a:lnTo>
                  <a:lnTo>
                    <a:pt x="321" y="85"/>
                  </a:lnTo>
                  <a:lnTo>
                    <a:pt x="321" y="87"/>
                  </a:lnTo>
                  <a:lnTo>
                    <a:pt x="323" y="87"/>
                  </a:lnTo>
                  <a:lnTo>
                    <a:pt x="326" y="89"/>
                  </a:lnTo>
                  <a:lnTo>
                    <a:pt x="330" y="90"/>
                  </a:lnTo>
                  <a:lnTo>
                    <a:pt x="334" y="94"/>
                  </a:lnTo>
                  <a:lnTo>
                    <a:pt x="335" y="94"/>
                  </a:lnTo>
                  <a:lnTo>
                    <a:pt x="338" y="93"/>
                  </a:lnTo>
                  <a:lnTo>
                    <a:pt x="344" y="89"/>
                  </a:lnTo>
                  <a:lnTo>
                    <a:pt x="349" y="85"/>
                  </a:lnTo>
                  <a:lnTo>
                    <a:pt x="356" y="82"/>
                  </a:lnTo>
                  <a:lnTo>
                    <a:pt x="364" y="79"/>
                  </a:lnTo>
                  <a:lnTo>
                    <a:pt x="373" y="74"/>
                  </a:lnTo>
                  <a:lnTo>
                    <a:pt x="381" y="70"/>
                  </a:lnTo>
                  <a:lnTo>
                    <a:pt x="370" y="76"/>
                  </a:lnTo>
                  <a:lnTo>
                    <a:pt x="358" y="89"/>
                  </a:lnTo>
                  <a:lnTo>
                    <a:pt x="354" y="94"/>
                  </a:lnTo>
                  <a:lnTo>
                    <a:pt x="353" y="96"/>
                  </a:lnTo>
                  <a:lnTo>
                    <a:pt x="353" y="100"/>
                  </a:lnTo>
                  <a:lnTo>
                    <a:pt x="354" y="100"/>
                  </a:lnTo>
                  <a:lnTo>
                    <a:pt x="356" y="101"/>
                  </a:lnTo>
                  <a:lnTo>
                    <a:pt x="358" y="103"/>
                  </a:lnTo>
                  <a:lnTo>
                    <a:pt x="364" y="108"/>
                  </a:lnTo>
                  <a:lnTo>
                    <a:pt x="366" y="110"/>
                  </a:lnTo>
                  <a:lnTo>
                    <a:pt x="370" y="112"/>
                  </a:lnTo>
                  <a:lnTo>
                    <a:pt x="373" y="113"/>
                  </a:lnTo>
                  <a:lnTo>
                    <a:pt x="373" y="115"/>
                  </a:lnTo>
                  <a:lnTo>
                    <a:pt x="374" y="115"/>
                  </a:lnTo>
                  <a:lnTo>
                    <a:pt x="378" y="118"/>
                  </a:lnTo>
                  <a:lnTo>
                    <a:pt x="381" y="119"/>
                  </a:lnTo>
                  <a:lnTo>
                    <a:pt x="382" y="122"/>
                  </a:lnTo>
                  <a:lnTo>
                    <a:pt x="385" y="122"/>
                  </a:lnTo>
                  <a:lnTo>
                    <a:pt x="386" y="124"/>
                  </a:lnTo>
                  <a:lnTo>
                    <a:pt x="390" y="127"/>
                  </a:lnTo>
                  <a:lnTo>
                    <a:pt x="390" y="129"/>
                  </a:lnTo>
                  <a:lnTo>
                    <a:pt x="392" y="132"/>
                  </a:lnTo>
                  <a:lnTo>
                    <a:pt x="393" y="134"/>
                  </a:lnTo>
                  <a:lnTo>
                    <a:pt x="393" y="137"/>
                  </a:lnTo>
                  <a:lnTo>
                    <a:pt x="396" y="137"/>
                  </a:lnTo>
                  <a:lnTo>
                    <a:pt x="397" y="141"/>
                  </a:lnTo>
                  <a:lnTo>
                    <a:pt x="401" y="142"/>
                  </a:lnTo>
                  <a:lnTo>
                    <a:pt x="401" y="148"/>
                  </a:lnTo>
                  <a:lnTo>
                    <a:pt x="410" y="148"/>
                  </a:lnTo>
                  <a:lnTo>
                    <a:pt x="418" y="146"/>
                  </a:lnTo>
                  <a:lnTo>
                    <a:pt x="425" y="144"/>
                  </a:lnTo>
                  <a:lnTo>
                    <a:pt x="434" y="144"/>
                  </a:lnTo>
                  <a:lnTo>
                    <a:pt x="445" y="142"/>
                  </a:lnTo>
                  <a:lnTo>
                    <a:pt x="453" y="141"/>
                  </a:lnTo>
                  <a:lnTo>
                    <a:pt x="468" y="139"/>
                  </a:lnTo>
                  <a:lnTo>
                    <a:pt x="478" y="137"/>
                  </a:lnTo>
                  <a:lnTo>
                    <a:pt x="491" y="134"/>
                  </a:lnTo>
                  <a:lnTo>
                    <a:pt x="504" y="134"/>
                  </a:lnTo>
                  <a:lnTo>
                    <a:pt x="516" y="132"/>
                  </a:lnTo>
                  <a:lnTo>
                    <a:pt x="528" y="129"/>
                  </a:lnTo>
                  <a:lnTo>
                    <a:pt x="541" y="129"/>
                  </a:lnTo>
                  <a:lnTo>
                    <a:pt x="553" y="127"/>
                  </a:lnTo>
                  <a:lnTo>
                    <a:pt x="541" y="129"/>
                  </a:lnTo>
                  <a:lnTo>
                    <a:pt x="528" y="129"/>
                  </a:lnTo>
                  <a:lnTo>
                    <a:pt x="517" y="132"/>
                  </a:lnTo>
                  <a:lnTo>
                    <a:pt x="504" y="134"/>
                  </a:lnTo>
                  <a:lnTo>
                    <a:pt x="492" y="134"/>
                  </a:lnTo>
                  <a:lnTo>
                    <a:pt x="478" y="137"/>
                  </a:lnTo>
                  <a:lnTo>
                    <a:pt x="469" y="141"/>
                  </a:lnTo>
                  <a:lnTo>
                    <a:pt x="456" y="142"/>
                  </a:lnTo>
                  <a:lnTo>
                    <a:pt x="446" y="144"/>
                  </a:lnTo>
                  <a:lnTo>
                    <a:pt x="438" y="148"/>
                  </a:lnTo>
                  <a:lnTo>
                    <a:pt x="430" y="151"/>
                  </a:lnTo>
                  <a:lnTo>
                    <a:pt x="422" y="153"/>
                  </a:lnTo>
                  <a:lnTo>
                    <a:pt x="416" y="156"/>
                  </a:lnTo>
                  <a:lnTo>
                    <a:pt x="413" y="158"/>
                  </a:lnTo>
                  <a:lnTo>
                    <a:pt x="410" y="162"/>
                  </a:lnTo>
                  <a:lnTo>
                    <a:pt x="410" y="167"/>
                  </a:lnTo>
                  <a:lnTo>
                    <a:pt x="413" y="172"/>
                  </a:lnTo>
                  <a:lnTo>
                    <a:pt x="416" y="174"/>
                  </a:lnTo>
                  <a:lnTo>
                    <a:pt x="422" y="175"/>
                  </a:lnTo>
                  <a:lnTo>
                    <a:pt x="428" y="176"/>
                  </a:lnTo>
                  <a:lnTo>
                    <a:pt x="436" y="179"/>
                  </a:lnTo>
                  <a:lnTo>
                    <a:pt x="450" y="179"/>
                  </a:lnTo>
                  <a:lnTo>
                    <a:pt x="458" y="180"/>
                  </a:lnTo>
                  <a:lnTo>
                    <a:pt x="469" y="181"/>
                  </a:lnTo>
                  <a:lnTo>
                    <a:pt x="495" y="181"/>
                  </a:lnTo>
                  <a:lnTo>
                    <a:pt x="503" y="184"/>
                  </a:lnTo>
                  <a:lnTo>
                    <a:pt x="516" y="184"/>
                  </a:lnTo>
                  <a:lnTo>
                    <a:pt x="470" y="184"/>
                  </a:lnTo>
                  <a:lnTo>
                    <a:pt x="462" y="185"/>
                  </a:lnTo>
                  <a:lnTo>
                    <a:pt x="446" y="185"/>
                  </a:lnTo>
                  <a:lnTo>
                    <a:pt x="438" y="186"/>
                  </a:lnTo>
                  <a:lnTo>
                    <a:pt x="428" y="186"/>
                  </a:lnTo>
                  <a:lnTo>
                    <a:pt x="422" y="187"/>
                  </a:lnTo>
                  <a:lnTo>
                    <a:pt x="418" y="187"/>
                  </a:lnTo>
                  <a:lnTo>
                    <a:pt x="413" y="189"/>
                  </a:lnTo>
                  <a:lnTo>
                    <a:pt x="410" y="194"/>
                  </a:lnTo>
                  <a:lnTo>
                    <a:pt x="410" y="203"/>
                  </a:lnTo>
                  <a:lnTo>
                    <a:pt x="406" y="204"/>
                  </a:lnTo>
                  <a:lnTo>
                    <a:pt x="406" y="205"/>
                  </a:lnTo>
                  <a:lnTo>
                    <a:pt x="405" y="208"/>
                  </a:lnTo>
                  <a:lnTo>
                    <a:pt x="405" y="210"/>
                  </a:lnTo>
                  <a:lnTo>
                    <a:pt x="401" y="215"/>
                  </a:lnTo>
                  <a:lnTo>
                    <a:pt x="398" y="217"/>
                  </a:lnTo>
                  <a:lnTo>
                    <a:pt x="398" y="220"/>
                  </a:lnTo>
                  <a:lnTo>
                    <a:pt x="401" y="224"/>
                  </a:lnTo>
                  <a:lnTo>
                    <a:pt x="402" y="227"/>
                  </a:lnTo>
                  <a:lnTo>
                    <a:pt x="410" y="229"/>
                  </a:lnTo>
                  <a:lnTo>
                    <a:pt x="396" y="229"/>
                  </a:lnTo>
                  <a:lnTo>
                    <a:pt x="393" y="232"/>
                  </a:lnTo>
                  <a:lnTo>
                    <a:pt x="390" y="232"/>
                  </a:lnTo>
                  <a:lnTo>
                    <a:pt x="390" y="232"/>
                  </a:lnTo>
                  <a:lnTo>
                    <a:pt x="386" y="234"/>
                  </a:lnTo>
                  <a:lnTo>
                    <a:pt x="390" y="234"/>
                  </a:lnTo>
                  <a:lnTo>
                    <a:pt x="390" y="237"/>
                  </a:lnTo>
                  <a:lnTo>
                    <a:pt x="393" y="241"/>
                  </a:lnTo>
                  <a:lnTo>
                    <a:pt x="396" y="246"/>
                  </a:lnTo>
                  <a:lnTo>
                    <a:pt x="398" y="248"/>
                  </a:lnTo>
                  <a:lnTo>
                    <a:pt x="401" y="252"/>
                  </a:lnTo>
                  <a:lnTo>
                    <a:pt x="405" y="257"/>
                  </a:lnTo>
                  <a:lnTo>
                    <a:pt x="401" y="253"/>
                  </a:lnTo>
                  <a:lnTo>
                    <a:pt x="396" y="251"/>
                  </a:lnTo>
                  <a:lnTo>
                    <a:pt x="390" y="248"/>
                  </a:lnTo>
                  <a:lnTo>
                    <a:pt x="385" y="247"/>
                  </a:lnTo>
                  <a:lnTo>
                    <a:pt x="381" y="246"/>
                  </a:lnTo>
                  <a:lnTo>
                    <a:pt x="373" y="246"/>
                  </a:lnTo>
                  <a:lnTo>
                    <a:pt x="370" y="246"/>
                  </a:lnTo>
                  <a:lnTo>
                    <a:pt x="366" y="246"/>
                  </a:lnTo>
                  <a:lnTo>
                    <a:pt x="366" y="247"/>
                  </a:lnTo>
                  <a:lnTo>
                    <a:pt x="364" y="247"/>
                  </a:lnTo>
                  <a:lnTo>
                    <a:pt x="364" y="248"/>
                  </a:lnTo>
                  <a:lnTo>
                    <a:pt x="360" y="251"/>
                  </a:lnTo>
                  <a:lnTo>
                    <a:pt x="360" y="253"/>
                  </a:lnTo>
                  <a:lnTo>
                    <a:pt x="361" y="257"/>
                  </a:lnTo>
                  <a:lnTo>
                    <a:pt x="364" y="262"/>
                  </a:lnTo>
                  <a:lnTo>
                    <a:pt x="364" y="265"/>
                  </a:lnTo>
                  <a:lnTo>
                    <a:pt x="369" y="270"/>
                  </a:lnTo>
                  <a:lnTo>
                    <a:pt x="374" y="276"/>
                  </a:lnTo>
                  <a:lnTo>
                    <a:pt x="381" y="285"/>
                  </a:lnTo>
                  <a:lnTo>
                    <a:pt x="390" y="295"/>
                  </a:lnTo>
                  <a:lnTo>
                    <a:pt x="398" y="305"/>
                  </a:lnTo>
                  <a:lnTo>
                    <a:pt x="410" y="320"/>
                  </a:lnTo>
                  <a:lnTo>
                    <a:pt x="425" y="335"/>
                  </a:lnTo>
                  <a:lnTo>
                    <a:pt x="441" y="352"/>
                  </a:lnTo>
                  <a:lnTo>
                    <a:pt x="433" y="344"/>
                  </a:lnTo>
                  <a:lnTo>
                    <a:pt x="425" y="335"/>
                  </a:lnTo>
                  <a:lnTo>
                    <a:pt x="406" y="319"/>
                  </a:lnTo>
                  <a:lnTo>
                    <a:pt x="398" y="309"/>
                  </a:lnTo>
                  <a:lnTo>
                    <a:pt x="390" y="303"/>
                  </a:lnTo>
                  <a:lnTo>
                    <a:pt x="374" y="287"/>
                  </a:lnTo>
                  <a:lnTo>
                    <a:pt x="369" y="281"/>
                  </a:lnTo>
                  <a:lnTo>
                    <a:pt x="361" y="276"/>
                  </a:lnTo>
                  <a:lnTo>
                    <a:pt x="356" y="270"/>
                  </a:lnTo>
                  <a:lnTo>
                    <a:pt x="350" y="267"/>
                  </a:lnTo>
                  <a:lnTo>
                    <a:pt x="346" y="262"/>
                  </a:lnTo>
                  <a:lnTo>
                    <a:pt x="341" y="262"/>
                  </a:lnTo>
                  <a:lnTo>
                    <a:pt x="338" y="260"/>
                  </a:lnTo>
                  <a:lnTo>
                    <a:pt x="335" y="260"/>
                  </a:lnTo>
                  <a:lnTo>
                    <a:pt x="333" y="265"/>
                  </a:lnTo>
                  <a:lnTo>
                    <a:pt x="331" y="270"/>
                  </a:lnTo>
                  <a:lnTo>
                    <a:pt x="333" y="281"/>
                  </a:lnTo>
                  <a:lnTo>
                    <a:pt x="338" y="296"/>
                  </a:lnTo>
                  <a:lnTo>
                    <a:pt x="344" y="314"/>
                  </a:lnTo>
                  <a:lnTo>
                    <a:pt x="352" y="335"/>
                  </a:lnTo>
                  <a:lnTo>
                    <a:pt x="361" y="361"/>
                  </a:lnTo>
                  <a:lnTo>
                    <a:pt x="374" y="390"/>
                  </a:lnTo>
                  <a:lnTo>
                    <a:pt x="361" y="360"/>
                  </a:lnTo>
                  <a:lnTo>
                    <a:pt x="350" y="335"/>
                  </a:lnTo>
                  <a:lnTo>
                    <a:pt x="338" y="314"/>
                  </a:lnTo>
                  <a:lnTo>
                    <a:pt x="329" y="295"/>
                  </a:lnTo>
                  <a:lnTo>
                    <a:pt x="319" y="284"/>
                  </a:lnTo>
                  <a:lnTo>
                    <a:pt x="314" y="273"/>
                  </a:lnTo>
                  <a:lnTo>
                    <a:pt x="305" y="265"/>
                  </a:lnTo>
                  <a:lnTo>
                    <a:pt x="283" y="265"/>
                  </a:lnTo>
                  <a:lnTo>
                    <a:pt x="278" y="267"/>
                  </a:lnTo>
                  <a:lnTo>
                    <a:pt x="275" y="276"/>
                  </a:lnTo>
                  <a:lnTo>
                    <a:pt x="275" y="287"/>
                  </a:lnTo>
                  <a:lnTo>
                    <a:pt x="275" y="303"/>
                  </a:lnTo>
                  <a:lnTo>
                    <a:pt x="273" y="295"/>
                  </a:lnTo>
                  <a:lnTo>
                    <a:pt x="270" y="287"/>
                  </a:lnTo>
                  <a:lnTo>
                    <a:pt x="269" y="281"/>
                  </a:lnTo>
                  <a:lnTo>
                    <a:pt x="266" y="276"/>
                  </a:lnTo>
                  <a:lnTo>
                    <a:pt x="263" y="270"/>
                  </a:lnTo>
                  <a:lnTo>
                    <a:pt x="259" y="267"/>
                  </a:lnTo>
                  <a:lnTo>
                    <a:pt x="258" y="265"/>
                  </a:lnTo>
                  <a:lnTo>
                    <a:pt x="257" y="262"/>
                  </a:lnTo>
                  <a:lnTo>
                    <a:pt x="251" y="262"/>
                  </a:lnTo>
                  <a:lnTo>
                    <a:pt x="249" y="262"/>
                  </a:lnTo>
                  <a:lnTo>
                    <a:pt x="243" y="262"/>
                  </a:lnTo>
                  <a:lnTo>
                    <a:pt x="241" y="260"/>
                  </a:lnTo>
                  <a:lnTo>
                    <a:pt x="237" y="258"/>
                  </a:lnTo>
                  <a:lnTo>
                    <a:pt x="235" y="257"/>
                  </a:lnTo>
                  <a:lnTo>
                    <a:pt x="231" y="253"/>
                  </a:lnTo>
                  <a:lnTo>
                    <a:pt x="227" y="258"/>
                  </a:lnTo>
                  <a:lnTo>
                    <a:pt x="223" y="267"/>
                  </a:lnTo>
                  <a:lnTo>
                    <a:pt x="215" y="281"/>
                  </a:lnTo>
                  <a:lnTo>
                    <a:pt x="210" y="298"/>
                  </a:lnTo>
                  <a:lnTo>
                    <a:pt x="203" y="316"/>
                  </a:lnTo>
                  <a:lnTo>
                    <a:pt x="197" y="333"/>
                  </a:lnTo>
                  <a:lnTo>
                    <a:pt x="191" y="352"/>
                  </a:lnTo>
                  <a:lnTo>
                    <a:pt x="187" y="366"/>
                  </a:lnTo>
                  <a:lnTo>
                    <a:pt x="191" y="352"/>
                  </a:lnTo>
                  <a:lnTo>
                    <a:pt x="195" y="335"/>
                  </a:lnTo>
                  <a:lnTo>
                    <a:pt x="203" y="316"/>
                  </a:lnTo>
                  <a:lnTo>
                    <a:pt x="209" y="295"/>
                  </a:lnTo>
                  <a:lnTo>
                    <a:pt x="213" y="279"/>
                  </a:lnTo>
                  <a:lnTo>
                    <a:pt x="214" y="265"/>
                  </a:lnTo>
                  <a:lnTo>
                    <a:pt x="214" y="252"/>
                  </a:lnTo>
                  <a:lnTo>
                    <a:pt x="213" y="247"/>
                  </a:lnTo>
                  <a:lnTo>
                    <a:pt x="206" y="247"/>
                  </a:lnTo>
                  <a:lnTo>
                    <a:pt x="199" y="251"/>
                  </a:lnTo>
                  <a:lnTo>
                    <a:pt x="188" y="257"/>
                  </a:lnTo>
                  <a:lnTo>
                    <a:pt x="178" y="265"/>
                  </a:lnTo>
                  <a:lnTo>
                    <a:pt x="168" y="276"/>
                  </a:lnTo>
                  <a:lnTo>
                    <a:pt x="147" y="295"/>
                  </a:lnTo>
                  <a:lnTo>
                    <a:pt x="139" y="309"/>
                  </a:lnTo>
                  <a:lnTo>
                    <a:pt x="144" y="300"/>
                  </a:lnTo>
                  <a:lnTo>
                    <a:pt x="151" y="291"/>
                  </a:lnTo>
                  <a:lnTo>
                    <a:pt x="159" y="279"/>
                  </a:lnTo>
                  <a:lnTo>
                    <a:pt x="168" y="265"/>
                  </a:lnTo>
                  <a:lnTo>
                    <a:pt x="175" y="252"/>
                  </a:lnTo>
                  <a:lnTo>
                    <a:pt x="183" y="243"/>
                  </a:lnTo>
                  <a:lnTo>
                    <a:pt x="187" y="237"/>
                  </a:lnTo>
                  <a:lnTo>
                    <a:pt x="188" y="234"/>
                  </a:lnTo>
                  <a:lnTo>
                    <a:pt x="187" y="232"/>
                  </a:lnTo>
                  <a:lnTo>
                    <a:pt x="183" y="229"/>
                  </a:lnTo>
                  <a:lnTo>
                    <a:pt x="180" y="228"/>
                  </a:lnTo>
                  <a:lnTo>
                    <a:pt x="180" y="227"/>
                  </a:lnTo>
                  <a:lnTo>
                    <a:pt x="178" y="227"/>
                  </a:lnTo>
                  <a:lnTo>
                    <a:pt x="172" y="224"/>
                  </a:lnTo>
                  <a:lnTo>
                    <a:pt x="171" y="222"/>
                  </a:lnTo>
                  <a:lnTo>
                    <a:pt x="171" y="219"/>
                  </a:lnTo>
                  <a:lnTo>
                    <a:pt x="168" y="215"/>
                  </a:lnTo>
                  <a:lnTo>
                    <a:pt x="166" y="213"/>
                  </a:lnTo>
                  <a:lnTo>
                    <a:pt x="166" y="211"/>
                  </a:lnTo>
                  <a:lnTo>
                    <a:pt x="163" y="209"/>
                  </a:lnTo>
                  <a:lnTo>
                    <a:pt x="151" y="209"/>
                  </a:lnTo>
                  <a:lnTo>
                    <a:pt x="144" y="210"/>
                  </a:lnTo>
                  <a:lnTo>
                    <a:pt x="136" y="211"/>
                  </a:lnTo>
                  <a:lnTo>
                    <a:pt x="127" y="213"/>
                  </a:lnTo>
                  <a:lnTo>
                    <a:pt x="116" y="215"/>
                  </a:lnTo>
                  <a:lnTo>
                    <a:pt x="107" y="217"/>
                  </a:lnTo>
                  <a:lnTo>
                    <a:pt x="94" y="220"/>
                  </a:lnTo>
                  <a:lnTo>
                    <a:pt x="79" y="224"/>
                  </a:lnTo>
                  <a:lnTo>
                    <a:pt x="64" y="227"/>
                  </a:lnTo>
                  <a:lnTo>
                    <a:pt x="51" y="229"/>
                  </a:lnTo>
                  <a:lnTo>
                    <a:pt x="36" y="234"/>
                  </a:lnTo>
                  <a:lnTo>
                    <a:pt x="19" y="241"/>
                  </a:lnTo>
                  <a:lnTo>
                    <a:pt x="0" y="246"/>
                  </a:lnTo>
                  <a:lnTo>
                    <a:pt x="17" y="241"/>
                  </a:lnTo>
                  <a:lnTo>
                    <a:pt x="33" y="234"/>
                  </a:lnTo>
                  <a:lnTo>
                    <a:pt x="48" y="229"/>
                  </a:lnTo>
                  <a:lnTo>
                    <a:pt x="63" y="227"/>
                  </a:lnTo>
                  <a:lnTo>
                    <a:pt x="78" y="222"/>
                  </a:lnTo>
                  <a:lnTo>
                    <a:pt x="88" y="217"/>
                  </a:lnTo>
                  <a:lnTo>
                    <a:pt x="100" y="213"/>
                  </a:lnTo>
                  <a:lnTo>
                    <a:pt x="112" y="209"/>
                  </a:lnTo>
                  <a:lnTo>
                    <a:pt x="122" y="205"/>
                  </a:lnTo>
                  <a:lnTo>
                    <a:pt x="130" y="203"/>
                  </a:lnTo>
                  <a:lnTo>
                    <a:pt x="136" y="200"/>
                  </a:lnTo>
                  <a:lnTo>
                    <a:pt x="144" y="196"/>
                  </a:lnTo>
                  <a:lnTo>
                    <a:pt x="150" y="196"/>
                  </a:lnTo>
                  <a:lnTo>
                    <a:pt x="156" y="190"/>
                  </a:lnTo>
                  <a:lnTo>
                    <a:pt x="155" y="187"/>
                  </a:lnTo>
                  <a:lnTo>
                    <a:pt x="155" y="184"/>
                  </a:lnTo>
                  <a:lnTo>
                    <a:pt x="152" y="181"/>
                  </a:lnTo>
                  <a:lnTo>
                    <a:pt x="151" y="181"/>
                  </a:lnTo>
                  <a:lnTo>
                    <a:pt x="150" y="175"/>
                  </a:lnTo>
                  <a:lnTo>
                    <a:pt x="139" y="165"/>
                  </a:lnTo>
                  <a:lnTo>
                    <a:pt x="132" y="163"/>
                  </a:lnTo>
                  <a:lnTo>
                    <a:pt x="123" y="162"/>
                  </a:lnTo>
                  <a:lnTo>
                    <a:pt x="114" y="161"/>
                  </a:lnTo>
                  <a:lnTo>
                    <a:pt x="88" y="161"/>
                  </a:lnTo>
                  <a:lnTo>
                    <a:pt x="96" y="161"/>
                  </a:lnTo>
                  <a:lnTo>
                    <a:pt x="104" y="161"/>
                  </a:lnTo>
                  <a:lnTo>
                    <a:pt x="115" y="158"/>
                  </a:lnTo>
                  <a:lnTo>
                    <a:pt x="123" y="156"/>
                  </a:lnTo>
                  <a:lnTo>
                    <a:pt x="132" y="156"/>
                  </a:lnTo>
                  <a:lnTo>
                    <a:pt x="139" y="156"/>
                  </a:lnTo>
                  <a:lnTo>
                    <a:pt x="144" y="153"/>
                  </a:lnTo>
                  <a:lnTo>
                    <a:pt x="146" y="152"/>
                  </a:lnTo>
                  <a:lnTo>
                    <a:pt x="147" y="148"/>
                  </a:lnTo>
                  <a:lnTo>
                    <a:pt x="147" y="146"/>
                  </a:lnTo>
                  <a:lnTo>
                    <a:pt x="148" y="144"/>
                  </a:lnTo>
                  <a:lnTo>
                    <a:pt x="147" y="142"/>
                  </a:lnTo>
                  <a:lnTo>
                    <a:pt x="151" y="141"/>
                  </a:lnTo>
                  <a:lnTo>
                    <a:pt x="155" y="139"/>
                  </a:lnTo>
                  <a:lnTo>
                    <a:pt x="156" y="137"/>
                  </a:lnTo>
                  <a:lnTo>
                    <a:pt x="156" y="137"/>
                  </a:lnTo>
                  <a:lnTo>
                    <a:pt x="158" y="134"/>
                  </a:lnTo>
                  <a:lnTo>
                    <a:pt x="159" y="132"/>
                  </a:lnTo>
                  <a:lnTo>
                    <a:pt x="159" y="124"/>
                  </a:lnTo>
                  <a:lnTo>
                    <a:pt x="158" y="122"/>
                  </a:lnTo>
                  <a:lnTo>
                    <a:pt x="155" y="120"/>
                  </a:lnTo>
                  <a:lnTo>
                    <a:pt x="151" y="118"/>
                  </a:lnTo>
                  <a:lnTo>
                    <a:pt x="147" y="115"/>
                  </a:lnTo>
                  <a:lnTo>
                    <a:pt x="143" y="112"/>
                  </a:lnTo>
                  <a:lnTo>
                    <a:pt x="136" y="106"/>
                  </a:lnTo>
                  <a:lnTo>
                    <a:pt x="130" y="100"/>
                  </a:lnTo>
                  <a:lnTo>
                    <a:pt x="123" y="94"/>
                  </a:lnTo>
                  <a:lnTo>
                    <a:pt x="115" y="89"/>
                  </a:lnTo>
                  <a:lnTo>
                    <a:pt x="107" y="82"/>
                  </a:lnTo>
                  <a:lnTo>
                    <a:pt x="98" y="75"/>
                  </a:lnTo>
                  <a:lnTo>
                    <a:pt x="88" y="68"/>
                  </a:lnTo>
                  <a:lnTo>
                    <a:pt x="78" y="61"/>
                  </a:lnTo>
                  <a:lnTo>
                    <a:pt x="68" y="53"/>
                  </a:lnTo>
                  <a:lnTo>
                    <a:pt x="55" y="44"/>
                  </a:lnTo>
                  <a:lnTo>
                    <a:pt x="63" y="50"/>
                  </a:lnTo>
                  <a:lnTo>
                    <a:pt x="72" y="55"/>
                  </a:lnTo>
                  <a:lnTo>
                    <a:pt x="82" y="63"/>
                  </a:lnTo>
                  <a:lnTo>
                    <a:pt x="88" y="68"/>
                  </a:lnTo>
                  <a:lnTo>
                    <a:pt x="99" y="74"/>
                  </a:lnTo>
                  <a:lnTo>
                    <a:pt x="107" y="79"/>
                  </a:lnTo>
                  <a:lnTo>
                    <a:pt x="115" y="82"/>
                  </a:lnTo>
                  <a:lnTo>
                    <a:pt x="126" y="89"/>
                  </a:lnTo>
                  <a:lnTo>
                    <a:pt x="132" y="94"/>
                  </a:lnTo>
                  <a:lnTo>
                    <a:pt x="139" y="96"/>
                  </a:lnTo>
                  <a:lnTo>
                    <a:pt x="147" y="100"/>
                  </a:lnTo>
                  <a:lnTo>
                    <a:pt x="152" y="103"/>
                  </a:lnTo>
                  <a:lnTo>
                    <a:pt x="159" y="105"/>
                  </a:lnTo>
                  <a:lnTo>
                    <a:pt x="163" y="106"/>
                  </a:lnTo>
                  <a:lnTo>
                    <a:pt x="171" y="106"/>
                  </a:lnTo>
                  <a:lnTo>
                    <a:pt x="178" y="104"/>
                  </a:lnTo>
                  <a:lnTo>
                    <a:pt x="178" y="100"/>
                  </a:lnTo>
                  <a:lnTo>
                    <a:pt x="178" y="94"/>
                  </a:lnTo>
                  <a:lnTo>
                    <a:pt x="175" y="90"/>
                  </a:lnTo>
                  <a:lnTo>
                    <a:pt x="178" y="93"/>
                  </a:lnTo>
                  <a:lnTo>
                    <a:pt x="182" y="94"/>
                  </a:lnTo>
                  <a:lnTo>
                    <a:pt x="184" y="94"/>
                  </a:lnTo>
                  <a:lnTo>
                    <a:pt x="187" y="96"/>
                  </a:lnTo>
                  <a:lnTo>
                    <a:pt x="193" y="96"/>
                  </a:lnTo>
                  <a:lnTo>
                    <a:pt x="199" y="96"/>
                  </a:lnTo>
                  <a:lnTo>
                    <a:pt x="201" y="96"/>
                  </a:lnTo>
                  <a:lnTo>
                    <a:pt x="205" y="94"/>
                  </a:lnTo>
                  <a:lnTo>
                    <a:pt x="206" y="89"/>
                  </a:lnTo>
                  <a:lnTo>
                    <a:pt x="206" y="82"/>
                  </a:lnTo>
                  <a:lnTo>
                    <a:pt x="203" y="74"/>
                  </a:lnTo>
                  <a:lnTo>
                    <a:pt x="199" y="62"/>
                  </a:lnTo>
                  <a:lnTo>
                    <a:pt x="191" y="47"/>
                  </a:lnTo>
                  <a:lnTo>
                    <a:pt x="178" y="25"/>
                  </a:lnTo>
                  <a:lnTo>
                    <a:pt x="164" y="0"/>
                  </a:lnTo>
                  <a:close/>
                </a:path>
              </a:pathLst>
            </a:custGeom>
            <a:solidFill>
              <a:srgbClr val="FF8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GB" sz="1349"/>
            </a:p>
          </p:txBody>
        </p:sp>
      </p:grpSp>
      <p:sp>
        <p:nvSpPr>
          <p:cNvPr id="84" name="Freeform 19">
            <a:extLst>
              <a:ext uri="{FF2B5EF4-FFF2-40B4-BE49-F238E27FC236}">
                <a16:creationId xmlns:a16="http://schemas.microsoft.com/office/drawing/2014/main" id="{E8188C7D-BCC2-4E08-AC94-48A3768D6DA2}"/>
              </a:ext>
            </a:extLst>
          </p:cNvPr>
          <p:cNvSpPr>
            <a:spLocks/>
          </p:cNvSpPr>
          <p:nvPr/>
        </p:nvSpPr>
        <p:spPr bwMode="auto">
          <a:xfrm>
            <a:off x="5070679" y="8015097"/>
            <a:ext cx="456812" cy="374891"/>
          </a:xfrm>
          <a:custGeom>
            <a:avLst/>
            <a:gdLst>
              <a:gd name="T0" fmla="*/ 69 w 915"/>
              <a:gd name="T1" fmla="*/ 216 h 683"/>
              <a:gd name="T2" fmla="*/ 113 w 915"/>
              <a:gd name="T3" fmla="*/ 260 h 683"/>
              <a:gd name="T4" fmla="*/ 45 w 915"/>
              <a:gd name="T5" fmla="*/ 270 h 683"/>
              <a:gd name="T6" fmla="*/ 0 w 915"/>
              <a:gd name="T7" fmla="*/ 295 h 683"/>
              <a:gd name="T8" fmla="*/ 67 w 915"/>
              <a:gd name="T9" fmla="*/ 333 h 683"/>
              <a:gd name="T10" fmla="*/ 119 w 915"/>
              <a:gd name="T11" fmla="*/ 356 h 683"/>
              <a:gd name="T12" fmla="*/ 49 w 915"/>
              <a:gd name="T13" fmla="*/ 391 h 683"/>
              <a:gd name="T14" fmla="*/ 32 w 915"/>
              <a:gd name="T15" fmla="*/ 428 h 683"/>
              <a:gd name="T16" fmla="*/ 113 w 915"/>
              <a:gd name="T17" fmla="*/ 447 h 683"/>
              <a:gd name="T18" fmla="*/ 154 w 915"/>
              <a:gd name="T19" fmla="*/ 459 h 683"/>
              <a:gd name="T20" fmla="*/ 96 w 915"/>
              <a:gd name="T21" fmla="*/ 521 h 683"/>
              <a:gd name="T22" fmla="*/ 174 w 915"/>
              <a:gd name="T23" fmla="*/ 534 h 683"/>
              <a:gd name="T24" fmla="*/ 239 w 915"/>
              <a:gd name="T25" fmla="*/ 523 h 683"/>
              <a:gd name="T26" fmla="*/ 230 w 915"/>
              <a:gd name="T27" fmla="*/ 579 h 683"/>
              <a:gd name="T28" fmla="*/ 307 w 915"/>
              <a:gd name="T29" fmla="*/ 562 h 683"/>
              <a:gd name="T30" fmla="*/ 313 w 915"/>
              <a:gd name="T31" fmla="*/ 647 h 683"/>
              <a:gd name="T32" fmla="*/ 358 w 915"/>
              <a:gd name="T33" fmla="*/ 645 h 683"/>
              <a:gd name="T34" fmla="*/ 401 w 915"/>
              <a:gd name="T35" fmla="*/ 628 h 683"/>
              <a:gd name="T36" fmla="*/ 458 w 915"/>
              <a:gd name="T37" fmla="*/ 679 h 683"/>
              <a:gd name="T38" fmla="*/ 518 w 915"/>
              <a:gd name="T39" fmla="*/ 632 h 683"/>
              <a:gd name="T40" fmla="*/ 558 w 915"/>
              <a:gd name="T41" fmla="*/ 670 h 683"/>
              <a:gd name="T42" fmla="*/ 605 w 915"/>
              <a:gd name="T43" fmla="*/ 680 h 683"/>
              <a:gd name="T44" fmla="*/ 636 w 915"/>
              <a:gd name="T45" fmla="*/ 629 h 683"/>
              <a:gd name="T46" fmla="*/ 711 w 915"/>
              <a:gd name="T47" fmla="*/ 662 h 683"/>
              <a:gd name="T48" fmla="*/ 722 w 915"/>
              <a:gd name="T49" fmla="*/ 586 h 683"/>
              <a:gd name="T50" fmla="*/ 775 w 915"/>
              <a:gd name="T51" fmla="*/ 610 h 683"/>
              <a:gd name="T52" fmla="*/ 803 w 915"/>
              <a:gd name="T53" fmla="*/ 603 h 683"/>
              <a:gd name="T54" fmla="*/ 786 w 915"/>
              <a:gd name="T55" fmla="*/ 527 h 683"/>
              <a:gd name="T56" fmla="*/ 844 w 915"/>
              <a:gd name="T57" fmla="*/ 532 h 683"/>
              <a:gd name="T58" fmla="*/ 873 w 915"/>
              <a:gd name="T59" fmla="*/ 515 h 683"/>
              <a:gd name="T60" fmla="*/ 865 w 915"/>
              <a:gd name="T61" fmla="*/ 480 h 683"/>
              <a:gd name="T62" fmla="*/ 901 w 915"/>
              <a:gd name="T63" fmla="*/ 459 h 683"/>
              <a:gd name="T64" fmla="*/ 883 w 915"/>
              <a:gd name="T65" fmla="*/ 419 h 683"/>
              <a:gd name="T66" fmla="*/ 910 w 915"/>
              <a:gd name="T67" fmla="*/ 385 h 683"/>
              <a:gd name="T68" fmla="*/ 883 w 915"/>
              <a:gd name="T69" fmla="*/ 355 h 683"/>
              <a:gd name="T70" fmla="*/ 894 w 915"/>
              <a:gd name="T71" fmla="*/ 313 h 683"/>
              <a:gd name="T72" fmla="*/ 863 w 915"/>
              <a:gd name="T73" fmla="*/ 283 h 683"/>
              <a:gd name="T74" fmla="*/ 861 w 915"/>
              <a:gd name="T75" fmla="*/ 242 h 683"/>
              <a:gd name="T76" fmla="*/ 798 w 915"/>
              <a:gd name="T77" fmla="*/ 233 h 683"/>
              <a:gd name="T78" fmla="*/ 834 w 915"/>
              <a:gd name="T79" fmla="*/ 175 h 683"/>
              <a:gd name="T80" fmla="*/ 803 w 915"/>
              <a:gd name="T81" fmla="*/ 147 h 683"/>
              <a:gd name="T82" fmla="*/ 727 w 915"/>
              <a:gd name="T83" fmla="*/ 161 h 683"/>
              <a:gd name="T84" fmla="*/ 726 w 915"/>
              <a:gd name="T85" fmla="*/ 95 h 683"/>
              <a:gd name="T86" fmla="*/ 677 w 915"/>
              <a:gd name="T87" fmla="*/ 95 h 683"/>
              <a:gd name="T88" fmla="*/ 631 w 915"/>
              <a:gd name="T89" fmla="*/ 121 h 683"/>
              <a:gd name="T90" fmla="*/ 608 w 915"/>
              <a:gd name="T91" fmla="*/ 41 h 683"/>
              <a:gd name="T92" fmla="*/ 532 w 915"/>
              <a:gd name="T93" fmla="*/ 61 h 683"/>
              <a:gd name="T94" fmla="*/ 477 w 915"/>
              <a:gd name="T95" fmla="*/ 2 h 683"/>
              <a:gd name="T96" fmla="*/ 417 w 915"/>
              <a:gd name="T97" fmla="*/ 46 h 683"/>
              <a:gd name="T98" fmla="*/ 349 w 915"/>
              <a:gd name="T99" fmla="*/ 27 h 683"/>
              <a:gd name="T100" fmla="*/ 338 w 915"/>
              <a:gd name="T101" fmla="*/ 98 h 683"/>
              <a:gd name="T102" fmla="*/ 268 w 915"/>
              <a:gd name="T103" fmla="*/ 55 h 683"/>
              <a:gd name="T104" fmla="*/ 227 w 915"/>
              <a:gd name="T105" fmla="*/ 65 h 683"/>
              <a:gd name="T106" fmla="*/ 199 w 915"/>
              <a:gd name="T107" fmla="*/ 88 h 683"/>
              <a:gd name="T108" fmla="*/ 167 w 915"/>
              <a:gd name="T109" fmla="*/ 123 h 683"/>
              <a:gd name="T110" fmla="*/ 144 w 915"/>
              <a:gd name="T111" fmla="*/ 132 h 683"/>
              <a:gd name="T112" fmla="*/ 81 w 915"/>
              <a:gd name="T113" fmla="*/ 131 h 683"/>
              <a:gd name="T114" fmla="*/ 136 w 915"/>
              <a:gd name="T115" fmla="*/ 211 h 6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915" h="683">
                <a:moveTo>
                  <a:pt x="136" y="211"/>
                </a:moveTo>
                <a:lnTo>
                  <a:pt x="128" y="208"/>
                </a:lnTo>
                <a:lnTo>
                  <a:pt x="117" y="205"/>
                </a:lnTo>
                <a:lnTo>
                  <a:pt x="105" y="205"/>
                </a:lnTo>
                <a:lnTo>
                  <a:pt x="93" y="208"/>
                </a:lnTo>
                <a:lnTo>
                  <a:pt x="84" y="211"/>
                </a:lnTo>
                <a:lnTo>
                  <a:pt x="77" y="212"/>
                </a:lnTo>
                <a:lnTo>
                  <a:pt x="69" y="216"/>
                </a:lnTo>
                <a:lnTo>
                  <a:pt x="68" y="218"/>
                </a:lnTo>
                <a:lnTo>
                  <a:pt x="68" y="223"/>
                </a:lnTo>
                <a:lnTo>
                  <a:pt x="72" y="230"/>
                </a:lnTo>
                <a:lnTo>
                  <a:pt x="81" y="235"/>
                </a:lnTo>
                <a:lnTo>
                  <a:pt x="91" y="243"/>
                </a:lnTo>
                <a:lnTo>
                  <a:pt x="96" y="250"/>
                </a:lnTo>
                <a:lnTo>
                  <a:pt x="105" y="256"/>
                </a:lnTo>
                <a:lnTo>
                  <a:pt x="113" y="260"/>
                </a:lnTo>
                <a:lnTo>
                  <a:pt x="119" y="262"/>
                </a:lnTo>
                <a:lnTo>
                  <a:pt x="104" y="262"/>
                </a:lnTo>
                <a:lnTo>
                  <a:pt x="93" y="265"/>
                </a:lnTo>
                <a:lnTo>
                  <a:pt x="84" y="265"/>
                </a:lnTo>
                <a:lnTo>
                  <a:pt x="75" y="265"/>
                </a:lnTo>
                <a:lnTo>
                  <a:pt x="64" y="267"/>
                </a:lnTo>
                <a:lnTo>
                  <a:pt x="52" y="269"/>
                </a:lnTo>
                <a:lnTo>
                  <a:pt x="45" y="270"/>
                </a:lnTo>
                <a:lnTo>
                  <a:pt x="37" y="274"/>
                </a:lnTo>
                <a:lnTo>
                  <a:pt x="28" y="274"/>
                </a:lnTo>
                <a:lnTo>
                  <a:pt x="19" y="276"/>
                </a:lnTo>
                <a:lnTo>
                  <a:pt x="12" y="280"/>
                </a:lnTo>
                <a:lnTo>
                  <a:pt x="8" y="283"/>
                </a:lnTo>
                <a:lnTo>
                  <a:pt x="4" y="285"/>
                </a:lnTo>
                <a:lnTo>
                  <a:pt x="0" y="288"/>
                </a:lnTo>
                <a:lnTo>
                  <a:pt x="0" y="295"/>
                </a:lnTo>
                <a:lnTo>
                  <a:pt x="4" y="300"/>
                </a:lnTo>
                <a:lnTo>
                  <a:pt x="9" y="304"/>
                </a:lnTo>
                <a:lnTo>
                  <a:pt x="17" y="309"/>
                </a:lnTo>
                <a:lnTo>
                  <a:pt x="24" y="314"/>
                </a:lnTo>
                <a:lnTo>
                  <a:pt x="35" y="317"/>
                </a:lnTo>
                <a:lnTo>
                  <a:pt x="45" y="323"/>
                </a:lnTo>
                <a:lnTo>
                  <a:pt x="55" y="328"/>
                </a:lnTo>
                <a:lnTo>
                  <a:pt x="67" y="333"/>
                </a:lnTo>
                <a:lnTo>
                  <a:pt x="77" y="338"/>
                </a:lnTo>
                <a:lnTo>
                  <a:pt x="89" y="341"/>
                </a:lnTo>
                <a:lnTo>
                  <a:pt x="99" y="345"/>
                </a:lnTo>
                <a:lnTo>
                  <a:pt x="107" y="347"/>
                </a:lnTo>
                <a:lnTo>
                  <a:pt x="116" y="351"/>
                </a:lnTo>
                <a:lnTo>
                  <a:pt x="121" y="352"/>
                </a:lnTo>
                <a:lnTo>
                  <a:pt x="127" y="355"/>
                </a:lnTo>
                <a:lnTo>
                  <a:pt x="119" y="356"/>
                </a:lnTo>
                <a:lnTo>
                  <a:pt x="112" y="360"/>
                </a:lnTo>
                <a:lnTo>
                  <a:pt x="104" y="365"/>
                </a:lnTo>
                <a:lnTo>
                  <a:pt x="93" y="369"/>
                </a:lnTo>
                <a:lnTo>
                  <a:pt x="84" y="374"/>
                </a:lnTo>
                <a:lnTo>
                  <a:pt x="76" y="379"/>
                </a:lnTo>
                <a:lnTo>
                  <a:pt x="64" y="383"/>
                </a:lnTo>
                <a:lnTo>
                  <a:pt x="59" y="386"/>
                </a:lnTo>
                <a:lnTo>
                  <a:pt x="49" y="391"/>
                </a:lnTo>
                <a:lnTo>
                  <a:pt x="43" y="397"/>
                </a:lnTo>
                <a:lnTo>
                  <a:pt x="37" y="402"/>
                </a:lnTo>
                <a:lnTo>
                  <a:pt x="27" y="412"/>
                </a:lnTo>
                <a:lnTo>
                  <a:pt x="24" y="414"/>
                </a:lnTo>
                <a:lnTo>
                  <a:pt x="24" y="419"/>
                </a:lnTo>
                <a:lnTo>
                  <a:pt x="24" y="423"/>
                </a:lnTo>
                <a:lnTo>
                  <a:pt x="28" y="426"/>
                </a:lnTo>
                <a:lnTo>
                  <a:pt x="32" y="428"/>
                </a:lnTo>
                <a:lnTo>
                  <a:pt x="40" y="432"/>
                </a:lnTo>
                <a:lnTo>
                  <a:pt x="48" y="433"/>
                </a:lnTo>
                <a:lnTo>
                  <a:pt x="59" y="437"/>
                </a:lnTo>
                <a:lnTo>
                  <a:pt x="68" y="440"/>
                </a:lnTo>
                <a:lnTo>
                  <a:pt x="79" y="442"/>
                </a:lnTo>
                <a:lnTo>
                  <a:pt x="91" y="445"/>
                </a:lnTo>
                <a:lnTo>
                  <a:pt x="101" y="447"/>
                </a:lnTo>
                <a:lnTo>
                  <a:pt x="113" y="447"/>
                </a:lnTo>
                <a:lnTo>
                  <a:pt x="136" y="447"/>
                </a:lnTo>
                <a:lnTo>
                  <a:pt x="147" y="450"/>
                </a:lnTo>
                <a:lnTo>
                  <a:pt x="155" y="450"/>
                </a:lnTo>
                <a:lnTo>
                  <a:pt x="164" y="447"/>
                </a:lnTo>
                <a:lnTo>
                  <a:pt x="170" y="447"/>
                </a:lnTo>
                <a:lnTo>
                  <a:pt x="166" y="450"/>
                </a:lnTo>
                <a:lnTo>
                  <a:pt x="159" y="456"/>
                </a:lnTo>
                <a:lnTo>
                  <a:pt x="154" y="459"/>
                </a:lnTo>
                <a:lnTo>
                  <a:pt x="147" y="465"/>
                </a:lnTo>
                <a:lnTo>
                  <a:pt x="139" y="470"/>
                </a:lnTo>
                <a:lnTo>
                  <a:pt x="119" y="489"/>
                </a:lnTo>
                <a:lnTo>
                  <a:pt x="113" y="496"/>
                </a:lnTo>
                <a:lnTo>
                  <a:pt x="107" y="503"/>
                </a:lnTo>
                <a:lnTo>
                  <a:pt x="104" y="509"/>
                </a:lnTo>
                <a:lnTo>
                  <a:pt x="100" y="515"/>
                </a:lnTo>
                <a:lnTo>
                  <a:pt x="96" y="521"/>
                </a:lnTo>
                <a:lnTo>
                  <a:pt x="96" y="531"/>
                </a:lnTo>
                <a:lnTo>
                  <a:pt x="100" y="534"/>
                </a:lnTo>
                <a:lnTo>
                  <a:pt x="104" y="537"/>
                </a:lnTo>
                <a:lnTo>
                  <a:pt x="109" y="540"/>
                </a:lnTo>
                <a:lnTo>
                  <a:pt x="139" y="540"/>
                </a:lnTo>
                <a:lnTo>
                  <a:pt x="151" y="538"/>
                </a:lnTo>
                <a:lnTo>
                  <a:pt x="162" y="537"/>
                </a:lnTo>
                <a:lnTo>
                  <a:pt x="174" y="534"/>
                </a:lnTo>
                <a:lnTo>
                  <a:pt x="187" y="532"/>
                </a:lnTo>
                <a:lnTo>
                  <a:pt x="199" y="532"/>
                </a:lnTo>
                <a:lnTo>
                  <a:pt x="208" y="531"/>
                </a:lnTo>
                <a:lnTo>
                  <a:pt x="219" y="528"/>
                </a:lnTo>
                <a:lnTo>
                  <a:pt x="227" y="527"/>
                </a:lnTo>
                <a:lnTo>
                  <a:pt x="234" y="524"/>
                </a:lnTo>
                <a:lnTo>
                  <a:pt x="236" y="524"/>
                </a:lnTo>
                <a:lnTo>
                  <a:pt x="239" y="523"/>
                </a:lnTo>
                <a:lnTo>
                  <a:pt x="235" y="531"/>
                </a:lnTo>
                <a:lnTo>
                  <a:pt x="231" y="538"/>
                </a:lnTo>
                <a:lnTo>
                  <a:pt x="228" y="546"/>
                </a:lnTo>
                <a:lnTo>
                  <a:pt x="224" y="553"/>
                </a:lnTo>
                <a:lnTo>
                  <a:pt x="224" y="562"/>
                </a:lnTo>
                <a:lnTo>
                  <a:pt x="224" y="569"/>
                </a:lnTo>
                <a:lnTo>
                  <a:pt x="224" y="574"/>
                </a:lnTo>
                <a:lnTo>
                  <a:pt x="230" y="579"/>
                </a:lnTo>
                <a:lnTo>
                  <a:pt x="236" y="581"/>
                </a:lnTo>
                <a:lnTo>
                  <a:pt x="246" y="584"/>
                </a:lnTo>
                <a:lnTo>
                  <a:pt x="256" y="584"/>
                </a:lnTo>
                <a:lnTo>
                  <a:pt x="268" y="581"/>
                </a:lnTo>
                <a:lnTo>
                  <a:pt x="279" y="579"/>
                </a:lnTo>
                <a:lnTo>
                  <a:pt x="290" y="574"/>
                </a:lnTo>
                <a:lnTo>
                  <a:pt x="299" y="570"/>
                </a:lnTo>
                <a:lnTo>
                  <a:pt x="307" y="562"/>
                </a:lnTo>
                <a:lnTo>
                  <a:pt x="303" y="574"/>
                </a:lnTo>
                <a:lnTo>
                  <a:pt x="298" y="586"/>
                </a:lnTo>
                <a:lnTo>
                  <a:pt x="295" y="600"/>
                </a:lnTo>
                <a:lnTo>
                  <a:pt x="294" y="610"/>
                </a:lnTo>
                <a:lnTo>
                  <a:pt x="295" y="623"/>
                </a:lnTo>
                <a:lnTo>
                  <a:pt x="297" y="633"/>
                </a:lnTo>
                <a:lnTo>
                  <a:pt x="303" y="641"/>
                </a:lnTo>
                <a:lnTo>
                  <a:pt x="313" y="647"/>
                </a:lnTo>
                <a:lnTo>
                  <a:pt x="317" y="650"/>
                </a:lnTo>
                <a:lnTo>
                  <a:pt x="323" y="651"/>
                </a:lnTo>
                <a:lnTo>
                  <a:pt x="329" y="652"/>
                </a:lnTo>
                <a:lnTo>
                  <a:pt x="334" y="651"/>
                </a:lnTo>
                <a:lnTo>
                  <a:pt x="339" y="651"/>
                </a:lnTo>
                <a:lnTo>
                  <a:pt x="347" y="650"/>
                </a:lnTo>
                <a:lnTo>
                  <a:pt x="354" y="647"/>
                </a:lnTo>
                <a:lnTo>
                  <a:pt x="358" y="645"/>
                </a:lnTo>
                <a:lnTo>
                  <a:pt x="365" y="641"/>
                </a:lnTo>
                <a:lnTo>
                  <a:pt x="370" y="638"/>
                </a:lnTo>
                <a:lnTo>
                  <a:pt x="374" y="636"/>
                </a:lnTo>
                <a:lnTo>
                  <a:pt x="381" y="632"/>
                </a:lnTo>
                <a:lnTo>
                  <a:pt x="385" y="628"/>
                </a:lnTo>
                <a:lnTo>
                  <a:pt x="390" y="622"/>
                </a:lnTo>
                <a:lnTo>
                  <a:pt x="398" y="614"/>
                </a:lnTo>
                <a:lnTo>
                  <a:pt x="401" y="628"/>
                </a:lnTo>
                <a:lnTo>
                  <a:pt x="406" y="639"/>
                </a:lnTo>
                <a:lnTo>
                  <a:pt x="410" y="652"/>
                </a:lnTo>
                <a:lnTo>
                  <a:pt x="413" y="662"/>
                </a:lnTo>
                <a:lnTo>
                  <a:pt x="421" y="670"/>
                </a:lnTo>
                <a:lnTo>
                  <a:pt x="428" y="676"/>
                </a:lnTo>
                <a:lnTo>
                  <a:pt x="438" y="680"/>
                </a:lnTo>
                <a:lnTo>
                  <a:pt x="448" y="681"/>
                </a:lnTo>
                <a:lnTo>
                  <a:pt x="458" y="679"/>
                </a:lnTo>
                <a:lnTo>
                  <a:pt x="472" y="675"/>
                </a:lnTo>
                <a:lnTo>
                  <a:pt x="484" y="667"/>
                </a:lnTo>
                <a:lnTo>
                  <a:pt x="493" y="660"/>
                </a:lnTo>
                <a:lnTo>
                  <a:pt x="501" y="650"/>
                </a:lnTo>
                <a:lnTo>
                  <a:pt x="508" y="641"/>
                </a:lnTo>
                <a:lnTo>
                  <a:pt x="513" y="633"/>
                </a:lnTo>
                <a:lnTo>
                  <a:pt x="514" y="627"/>
                </a:lnTo>
                <a:lnTo>
                  <a:pt x="518" y="632"/>
                </a:lnTo>
                <a:lnTo>
                  <a:pt x="520" y="636"/>
                </a:lnTo>
                <a:lnTo>
                  <a:pt x="524" y="641"/>
                </a:lnTo>
                <a:lnTo>
                  <a:pt x="529" y="647"/>
                </a:lnTo>
                <a:lnTo>
                  <a:pt x="533" y="653"/>
                </a:lnTo>
                <a:lnTo>
                  <a:pt x="538" y="657"/>
                </a:lnTo>
                <a:lnTo>
                  <a:pt x="544" y="662"/>
                </a:lnTo>
                <a:lnTo>
                  <a:pt x="552" y="667"/>
                </a:lnTo>
                <a:lnTo>
                  <a:pt x="558" y="670"/>
                </a:lnTo>
                <a:lnTo>
                  <a:pt x="564" y="675"/>
                </a:lnTo>
                <a:lnTo>
                  <a:pt x="570" y="676"/>
                </a:lnTo>
                <a:lnTo>
                  <a:pt x="576" y="679"/>
                </a:lnTo>
                <a:lnTo>
                  <a:pt x="581" y="681"/>
                </a:lnTo>
                <a:lnTo>
                  <a:pt x="588" y="681"/>
                </a:lnTo>
                <a:lnTo>
                  <a:pt x="593" y="683"/>
                </a:lnTo>
                <a:lnTo>
                  <a:pt x="596" y="683"/>
                </a:lnTo>
                <a:lnTo>
                  <a:pt x="605" y="680"/>
                </a:lnTo>
                <a:lnTo>
                  <a:pt x="613" y="675"/>
                </a:lnTo>
                <a:lnTo>
                  <a:pt x="620" y="669"/>
                </a:lnTo>
                <a:lnTo>
                  <a:pt x="625" y="660"/>
                </a:lnTo>
                <a:lnTo>
                  <a:pt x="631" y="650"/>
                </a:lnTo>
                <a:lnTo>
                  <a:pt x="632" y="638"/>
                </a:lnTo>
                <a:lnTo>
                  <a:pt x="632" y="629"/>
                </a:lnTo>
                <a:lnTo>
                  <a:pt x="628" y="619"/>
                </a:lnTo>
                <a:lnTo>
                  <a:pt x="636" y="629"/>
                </a:lnTo>
                <a:lnTo>
                  <a:pt x="645" y="638"/>
                </a:lnTo>
                <a:lnTo>
                  <a:pt x="653" y="647"/>
                </a:lnTo>
                <a:lnTo>
                  <a:pt x="663" y="656"/>
                </a:lnTo>
                <a:lnTo>
                  <a:pt x="673" y="660"/>
                </a:lnTo>
                <a:lnTo>
                  <a:pt x="685" y="662"/>
                </a:lnTo>
                <a:lnTo>
                  <a:pt x="693" y="666"/>
                </a:lnTo>
                <a:lnTo>
                  <a:pt x="703" y="666"/>
                </a:lnTo>
                <a:lnTo>
                  <a:pt x="711" y="662"/>
                </a:lnTo>
                <a:lnTo>
                  <a:pt x="718" y="656"/>
                </a:lnTo>
                <a:lnTo>
                  <a:pt x="722" y="645"/>
                </a:lnTo>
                <a:lnTo>
                  <a:pt x="724" y="633"/>
                </a:lnTo>
                <a:lnTo>
                  <a:pt x="726" y="621"/>
                </a:lnTo>
                <a:lnTo>
                  <a:pt x="724" y="607"/>
                </a:lnTo>
                <a:lnTo>
                  <a:pt x="722" y="593"/>
                </a:lnTo>
                <a:lnTo>
                  <a:pt x="713" y="579"/>
                </a:lnTo>
                <a:lnTo>
                  <a:pt x="722" y="586"/>
                </a:lnTo>
                <a:lnTo>
                  <a:pt x="730" y="591"/>
                </a:lnTo>
                <a:lnTo>
                  <a:pt x="739" y="595"/>
                </a:lnTo>
                <a:lnTo>
                  <a:pt x="746" y="600"/>
                </a:lnTo>
                <a:lnTo>
                  <a:pt x="752" y="603"/>
                </a:lnTo>
                <a:lnTo>
                  <a:pt x="758" y="607"/>
                </a:lnTo>
                <a:lnTo>
                  <a:pt x="763" y="608"/>
                </a:lnTo>
                <a:lnTo>
                  <a:pt x="768" y="609"/>
                </a:lnTo>
                <a:lnTo>
                  <a:pt x="775" y="610"/>
                </a:lnTo>
                <a:lnTo>
                  <a:pt x="778" y="610"/>
                </a:lnTo>
                <a:lnTo>
                  <a:pt x="783" y="612"/>
                </a:lnTo>
                <a:lnTo>
                  <a:pt x="786" y="612"/>
                </a:lnTo>
                <a:lnTo>
                  <a:pt x="790" y="610"/>
                </a:lnTo>
                <a:lnTo>
                  <a:pt x="794" y="610"/>
                </a:lnTo>
                <a:lnTo>
                  <a:pt x="798" y="609"/>
                </a:lnTo>
                <a:lnTo>
                  <a:pt x="798" y="608"/>
                </a:lnTo>
                <a:lnTo>
                  <a:pt x="803" y="603"/>
                </a:lnTo>
                <a:lnTo>
                  <a:pt x="806" y="595"/>
                </a:lnTo>
                <a:lnTo>
                  <a:pt x="806" y="586"/>
                </a:lnTo>
                <a:lnTo>
                  <a:pt x="803" y="574"/>
                </a:lnTo>
                <a:lnTo>
                  <a:pt x="800" y="560"/>
                </a:lnTo>
                <a:lnTo>
                  <a:pt x="794" y="548"/>
                </a:lnTo>
                <a:lnTo>
                  <a:pt x="786" y="534"/>
                </a:lnTo>
                <a:lnTo>
                  <a:pt x="778" y="523"/>
                </a:lnTo>
                <a:lnTo>
                  <a:pt x="786" y="527"/>
                </a:lnTo>
                <a:lnTo>
                  <a:pt x="795" y="531"/>
                </a:lnTo>
                <a:lnTo>
                  <a:pt x="803" y="532"/>
                </a:lnTo>
                <a:lnTo>
                  <a:pt x="810" y="532"/>
                </a:lnTo>
                <a:lnTo>
                  <a:pt x="818" y="534"/>
                </a:lnTo>
                <a:lnTo>
                  <a:pt x="826" y="534"/>
                </a:lnTo>
                <a:lnTo>
                  <a:pt x="832" y="532"/>
                </a:lnTo>
                <a:lnTo>
                  <a:pt x="838" y="532"/>
                </a:lnTo>
                <a:lnTo>
                  <a:pt x="844" y="532"/>
                </a:lnTo>
                <a:lnTo>
                  <a:pt x="850" y="531"/>
                </a:lnTo>
                <a:lnTo>
                  <a:pt x="854" y="528"/>
                </a:lnTo>
                <a:lnTo>
                  <a:pt x="858" y="527"/>
                </a:lnTo>
                <a:lnTo>
                  <a:pt x="861" y="524"/>
                </a:lnTo>
                <a:lnTo>
                  <a:pt x="865" y="521"/>
                </a:lnTo>
                <a:lnTo>
                  <a:pt x="867" y="521"/>
                </a:lnTo>
                <a:lnTo>
                  <a:pt x="870" y="518"/>
                </a:lnTo>
                <a:lnTo>
                  <a:pt x="873" y="515"/>
                </a:lnTo>
                <a:lnTo>
                  <a:pt x="873" y="505"/>
                </a:lnTo>
                <a:lnTo>
                  <a:pt x="870" y="502"/>
                </a:lnTo>
                <a:lnTo>
                  <a:pt x="866" y="494"/>
                </a:lnTo>
                <a:lnTo>
                  <a:pt x="861" y="489"/>
                </a:lnTo>
                <a:lnTo>
                  <a:pt x="855" y="485"/>
                </a:lnTo>
                <a:lnTo>
                  <a:pt x="847" y="479"/>
                </a:lnTo>
                <a:lnTo>
                  <a:pt x="855" y="479"/>
                </a:lnTo>
                <a:lnTo>
                  <a:pt x="865" y="480"/>
                </a:lnTo>
                <a:lnTo>
                  <a:pt x="873" y="480"/>
                </a:lnTo>
                <a:lnTo>
                  <a:pt x="882" y="479"/>
                </a:lnTo>
                <a:lnTo>
                  <a:pt x="889" y="478"/>
                </a:lnTo>
                <a:lnTo>
                  <a:pt x="895" y="475"/>
                </a:lnTo>
                <a:lnTo>
                  <a:pt x="901" y="475"/>
                </a:lnTo>
                <a:lnTo>
                  <a:pt x="901" y="467"/>
                </a:lnTo>
                <a:lnTo>
                  <a:pt x="903" y="464"/>
                </a:lnTo>
                <a:lnTo>
                  <a:pt x="901" y="459"/>
                </a:lnTo>
                <a:lnTo>
                  <a:pt x="895" y="450"/>
                </a:lnTo>
                <a:lnTo>
                  <a:pt x="882" y="437"/>
                </a:lnTo>
                <a:lnTo>
                  <a:pt x="873" y="431"/>
                </a:lnTo>
                <a:lnTo>
                  <a:pt x="865" y="427"/>
                </a:lnTo>
                <a:lnTo>
                  <a:pt x="858" y="426"/>
                </a:lnTo>
                <a:lnTo>
                  <a:pt x="866" y="423"/>
                </a:lnTo>
                <a:lnTo>
                  <a:pt x="875" y="421"/>
                </a:lnTo>
                <a:lnTo>
                  <a:pt x="883" y="419"/>
                </a:lnTo>
                <a:lnTo>
                  <a:pt x="893" y="417"/>
                </a:lnTo>
                <a:lnTo>
                  <a:pt x="901" y="412"/>
                </a:lnTo>
                <a:lnTo>
                  <a:pt x="905" y="409"/>
                </a:lnTo>
                <a:lnTo>
                  <a:pt x="910" y="407"/>
                </a:lnTo>
                <a:lnTo>
                  <a:pt x="913" y="400"/>
                </a:lnTo>
                <a:lnTo>
                  <a:pt x="915" y="395"/>
                </a:lnTo>
                <a:lnTo>
                  <a:pt x="913" y="390"/>
                </a:lnTo>
                <a:lnTo>
                  <a:pt x="910" y="385"/>
                </a:lnTo>
                <a:lnTo>
                  <a:pt x="905" y="380"/>
                </a:lnTo>
                <a:lnTo>
                  <a:pt x="895" y="374"/>
                </a:lnTo>
                <a:lnTo>
                  <a:pt x="883" y="369"/>
                </a:lnTo>
                <a:lnTo>
                  <a:pt x="870" y="366"/>
                </a:lnTo>
                <a:lnTo>
                  <a:pt x="850" y="365"/>
                </a:lnTo>
                <a:lnTo>
                  <a:pt x="861" y="364"/>
                </a:lnTo>
                <a:lnTo>
                  <a:pt x="873" y="359"/>
                </a:lnTo>
                <a:lnTo>
                  <a:pt x="883" y="355"/>
                </a:lnTo>
                <a:lnTo>
                  <a:pt x="894" y="350"/>
                </a:lnTo>
                <a:lnTo>
                  <a:pt x="901" y="343"/>
                </a:lnTo>
                <a:lnTo>
                  <a:pt x="907" y="338"/>
                </a:lnTo>
                <a:lnTo>
                  <a:pt x="910" y="333"/>
                </a:lnTo>
                <a:lnTo>
                  <a:pt x="910" y="328"/>
                </a:lnTo>
                <a:lnTo>
                  <a:pt x="907" y="322"/>
                </a:lnTo>
                <a:lnTo>
                  <a:pt x="901" y="317"/>
                </a:lnTo>
                <a:lnTo>
                  <a:pt x="894" y="313"/>
                </a:lnTo>
                <a:lnTo>
                  <a:pt x="883" y="307"/>
                </a:lnTo>
                <a:lnTo>
                  <a:pt x="873" y="304"/>
                </a:lnTo>
                <a:lnTo>
                  <a:pt x="858" y="302"/>
                </a:lnTo>
                <a:lnTo>
                  <a:pt x="847" y="302"/>
                </a:lnTo>
                <a:lnTo>
                  <a:pt x="832" y="303"/>
                </a:lnTo>
                <a:lnTo>
                  <a:pt x="844" y="297"/>
                </a:lnTo>
                <a:lnTo>
                  <a:pt x="854" y="290"/>
                </a:lnTo>
                <a:lnTo>
                  <a:pt x="863" y="283"/>
                </a:lnTo>
                <a:lnTo>
                  <a:pt x="870" y="276"/>
                </a:lnTo>
                <a:lnTo>
                  <a:pt x="873" y="269"/>
                </a:lnTo>
                <a:lnTo>
                  <a:pt x="875" y="262"/>
                </a:lnTo>
                <a:lnTo>
                  <a:pt x="875" y="256"/>
                </a:lnTo>
                <a:lnTo>
                  <a:pt x="875" y="251"/>
                </a:lnTo>
                <a:lnTo>
                  <a:pt x="870" y="246"/>
                </a:lnTo>
                <a:lnTo>
                  <a:pt x="865" y="245"/>
                </a:lnTo>
                <a:lnTo>
                  <a:pt x="861" y="242"/>
                </a:lnTo>
                <a:lnTo>
                  <a:pt x="854" y="241"/>
                </a:lnTo>
                <a:lnTo>
                  <a:pt x="847" y="238"/>
                </a:lnTo>
                <a:lnTo>
                  <a:pt x="842" y="237"/>
                </a:lnTo>
                <a:lnTo>
                  <a:pt x="835" y="235"/>
                </a:lnTo>
                <a:lnTo>
                  <a:pt x="828" y="235"/>
                </a:lnTo>
                <a:lnTo>
                  <a:pt x="822" y="235"/>
                </a:lnTo>
                <a:lnTo>
                  <a:pt x="814" y="233"/>
                </a:lnTo>
                <a:lnTo>
                  <a:pt x="798" y="233"/>
                </a:lnTo>
                <a:lnTo>
                  <a:pt x="791" y="235"/>
                </a:lnTo>
                <a:lnTo>
                  <a:pt x="788" y="235"/>
                </a:lnTo>
                <a:lnTo>
                  <a:pt x="798" y="227"/>
                </a:lnTo>
                <a:lnTo>
                  <a:pt x="806" y="218"/>
                </a:lnTo>
                <a:lnTo>
                  <a:pt x="814" y="208"/>
                </a:lnTo>
                <a:lnTo>
                  <a:pt x="823" y="197"/>
                </a:lnTo>
                <a:lnTo>
                  <a:pt x="828" y="188"/>
                </a:lnTo>
                <a:lnTo>
                  <a:pt x="834" y="175"/>
                </a:lnTo>
                <a:lnTo>
                  <a:pt x="835" y="166"/>
                </a:lnTo>
                <a:lnTo>
                  <a:pt x="832" y="161"/>
                </a:lnTo>
                <a:lnTo>
                  <a:pt x="830" y="156"/>
                </a:lnTo>
                <a:lnTo>
                  <a:pt x="826" y="154"/>
                </a:lnTo>
                <a:lnTo>
                  <a:pt x="823" y="152"/>
                </a:lnTo>
                <a:lnTo>
                  <a:pt x="815" y="151"/>
                </a:lnTo>
                <a:lnTo>
                  <a:pt x="810" y="150"/>
                </a:lnTo>
                <a:lnTo>
                  <a:pt x="803" y="147"/>
                </a:lnTo>
                <a:lnTo>
                  <a:pt x="788" y="147"/>
                </a:lnTo>
                <a:lnTo>
                  <a:pt x="780" y="150"/>
                </a:lnTo>
                <a:lnTo>
                  <a:pt x="771" y="151"/>
                </a:lnTo>
                <a:lnTo>
                  <a:pt x="760" y="152"/>
                </a:lnTo>
                <a:lnTo>
                  <a:pt x="754" y="154"/>
                </a:lnTo>
                <a:lnTo>
                  <a:pt x="746" y="156"/>
                </a:lnTo>
                <a:lnTo>
                  <a:pt x="736" y="159"/>
                </a:lnTo>
                <a:lnTo>
                  <a:pt x="727" y="161"/>
                </a:lnTo>
                <a:lnTo>
                  <a:pt x="718" y="164"/>
                </a:lnTo>
                <a:lnTo>
                  <a:pt x="723" y="156"/>
                </a:lnTo>
                <a:lnTo>
                  <a:pt x="726" y="145"/>
                </a:lnTo>
                <a:lnTo>
                  <a:pt x="728" y="135"/>
                </a:lnTo>
                <a:lnTo>
                  <a:pt x="731" y="123"/>
                </a:lnTo>
                <a:lnTo>
                  <a:pt x="731" y="114"/>
                </a:lnTo>
                <a:lnTo>
                  <a:pt x="730" y="104"/>
                </a:lnTo>
                <a:lnTo>
                  <a:pt x="726" y="95"/>
                </a:lnTo>
                <a:lnTo>
                  <a:pt x="718" y="92"/>
                </a:lnTo>
                <a:lnTo>
                  <a:pt x="716" y="90"/>
                </a:lnTo>
                <a:lnTo>
                  <a:pt x="711" y="90"/>
                </a:lnTo>
                <a:lnTo>
                  <a:pt x="704" y="90"/>
                </a:lnTo>
                <a:lnTo>
                  <a:pt x="697" y="90"/>
                </a:lnTo>
                <a:lnTo>
                  <a:pt x="691" y="92"/>
                </a:lnTo>
                <a:lnTo>
                  <a:pt x="685" y="93"/>
                </a:lnTo>
                <a:lnTo>
                  <a:pt x="677" y="95"/>
                </a:lnTo>
                <a:lnTo>
                  <a:pt x="671" y="98"/>
                </a:lnTo>
                <a:lnTo>
                  <a:pt x="665" y="100"/>
                </a:lnTo>
                <a:lnTo>
                  <a:pt x="657" y="102"/>
                </a:lnTo>
                <a:lnTo>
                  <a:pt x="651" y="107"/>
                </a:lnTo>
                <a:lnTo>
                  <a:pt x="645" y="109"/>
                </a:lnTo>
                <a:lnTo>
                  <a:pt x="637" y="114"/>
                </a:lnTo>
                <a:lnTo>
                  <a:pt x="633" y="118"/>
                </a:lnTo>
                <a:lnTo>
                  <a:pt x="631" y="121"/>
                </a:lnTo>
                <a:lnTo>
                  <a:pt x="627" y="123"/>
                </a:lnTo>
                <a:lnTo>
                  <a:pt x="628" y="111"/>
                </a:lnTo>
                <a:lnTo>
                  <a:pt x="631" y="95"/>
                </a:lnTo>
                <a:lnTo>
                  <a:pt x="628" y="84"/>
                </a:lnTo>
                <a:lnTo>
                  <a:pt x="625" y="71"/>
                </a:lnTo>
                <a:lnTo>
                  <a:pt x="620" y="59"/>
                </a:lnTo>
                <a:lnTo>
                  <a:pt x="613" y="50"/>
                </a:lnTo>
                <a:lnTo>
                  <a:pt x="608" y="41"/>
                </a:lnTo>
                <a:lnTo>
                  <a:pt x="599" y="38"/>
                </a:lnTo>
                <a:lnTo>
                  <a:pt x="593" y="38"/>
                </a:lnTo>
                <a:lnTo>
                  <a:pt x="584" y="38"/>
                </a:lnTo>
                <a:lnTo>
                  <a:pt x="570" y="41"/>
                </a:lnTo>
                <a:lnTo>
                  <a:pt x="558" y="46"/>
                </a:lnTo>
                <a:lnTo>
                  <a:pt x="546" y="51"/>
                </a:lnTo>
                <a:lnTo>
                  <a:pt x="538" y="56"/>
                </a:lnTo>
                <a:lnTo>
                  <a:pt x="532" y="61"/>
                </a:lnTo>
                <a:lnTo>
                  <a:pt x="529" y="65"/>
                </a:lnTo>
                <a:lnTo>
                  <a:pt x="526" y="55"/>
                </a:lnTo>
                <a:lnTo>
                  <a:pt x="520" y="45"/>
                </a:lnTo>
                <a:lnTo>
                  <a:pt x="513" y="33"/>
                </a:lnTo>
                <a:lnTo>
                  <a:pt x="505" y="22"/>
                </a:lnTo>
                <a:lnTo>
                  <a:pt x="497" y="13"/>
                </a:lnTo>
                <a:lnTo>
                  <a:pt x="486" y="8"/>
                </a:lnTo>
                <a:lnTo>
                  <a:pt x="477" y="2"/>
                </a:lnTo>
                <a:lnTo>
                  <a:pt x="466" y="0"/>
                </a:lnTo>
                <a:lnTo>
                  <a:pt x="457" y="2"/>
                </a:lnTo>
                <a:lnTo>
                  <a:pt x="449" y="6"/>
                </a:lnTo>
                <a:lnTo>
                  <a:pt x="441" y="9"/>
                </a:lnTo>
                <a:lnTo>
                  <a:pt x="434" y="16"/>
                </a:lnTo>
                <a:lnTo>
                  <a:pt x="428" y="23"/>
                </a:lnTo>
                <a:lnTo>
                  <a:pt x="421" y="35"/>
                </a:lnTo>
                <a:lnTo>
                  <a:pt x="417" y="46"/>
                </a:lnTo>
                <a:lnTo>
                  <a:pt x="413" y="57"/>
                </a:lnTo>
                <a:lnTo>
                  <a:pt x="406" y="52"/>
                </a:lnTo>
                <a:lnTo>
                  <a:pt x="398" y="47"/>
                </a:lnTo>
                <a:lnTo>
                  <a:pt x="390" y="41"/>
                </a:lnTo>
                <a:lnTo>
                  <a:pt x="379" y="38"/>
                </a:lnTo>
                <a:lnTo>
                  <a:pt x="369" y="33"/>
                </a:lnTo>
                <a:lnTo>
                  <a:pt x="358" y="31"/>
                </a:lnTo>
                <a:lnTo>
                  <a:pt x="349" y="27"/>
                </a:lnTo>
                <a:lnTo>
                  <a:pt x="342" y="27"/>
                </a:lnTo>
                <a:lnTo>
                  <a:pt x="334" y="30"/>
                </a:lnTo>
                <a:lnTo>
                  <a:pt x="331" y="35"/>
                </a:lnTo>
                <a:lnTo>
                  <a:pt x="329" y="41"/>
                </a:lnTo>
                <a:lnTo>
                  <a:pt x="329" y="61"/>
                </a:lnTo>
                <a:lnTo>
                  <a:pt x="331" y="74"/>
                </a:lnTo>
                <a:lnTo>
                  <a:pt x="334" y="88"/>
                </a:lnTo>
                <a:lnTo>
                  <a:pt x="338" y="98"/>
                </a:lnTo>
                <a:lnTo>
                  <a:pt x="319" y="83"/>
                </a:lnTo>
                <a:lnTo>
                  <a:pt x="313" y="79"/>
                </a:lnTo>
                <a:lnTo>
                  <a:pt x="306" y="74"/>
                </a:lnTo>
                <a:lnTo>
                  <a:pt x="298" y="69"/>
                </a:lnTo>
                <a:lnTo>
                  <a:pt x="290" y="65"/>
                </a:lnTo>
                <a:lnTo>
                  <a:pt x="283" y="60"/>
                </a:lnTo>
                <a:lnTo>
                  <a:pt x="275" y="57"/>
                </a:lnTo>
                <a:lnTo>
                  <a:pt x="268" y="55"/>
                </a:lnTo>
                <a:lnTo>
                  <a:pt x="263" y="52"/>
                </a:lnTo>
                <a:lnTo>
                  <a:pt x="256" y="51"/>
                </a:lnTo>
                <a:lnTo>
                  <a:pt x="251" y="50"/>
                </a:lnTo>
                <a:lnTo>
                  <a:pt x="242" y="50"/>
                </a:lnTo>
                <a:lnTo>
                  <a:pt x="236" y="51"/>
                </a:lnTo>
                <a:lnTo>
                  <a:pt x="231" y="54"/>
                </a:lnTo>
                <a:lnTo>
                  <a:pt x="228" y="59"/>
                </a:lnTo>
                <a:lnTo>
                  <a:pt x="227" y="65"/>
                </a:lnTo>
                <a:lnTo>
                  <a:pt x="227" y="80"/>
                </a:lnTo>
                <a:lnTo>
                  <a:pt x="230" y="88"/>
                </a:lnTo>
                <a:lnTo>
                  <a:pt x="234" y="95"/>
                </a:lnTo>
                <a:lnTo>
                  <a:pt x="239" y="104"/>
                </a:lnTo>
                <a:lnTo>
                  <a:pt x="230" y="98"/>
                </a:lnTo>
                <a:lnTo>
                  <a:pt x="219" y="93"/>
                </a:lnTo>
                <a:lnTo>
                  <a:pt x="208" y="90"/>
                </a:lnTo>
                <a:lnTo>
                  <a:pt x="199" y="88"/>
                </a:lnTo>
                <a:lnTo>
                  <a:pt x="188" y="85"/>
                </a:lnTo>
                <a:lnTo>
                  <a:pt x="180" y="85"/>
                </a:lnTo>
                <a:lnTo>
                  <a:pt x="174" y="88"/>
                </a:lnTo>
                <a:lnTo>
                  <a:pt x="167" y="88"/>
                </a:lnTo>
                <a:lnTo>
                  <a:pt x="162" y="92"/>
                </a:lnTo>
                <a:lnTo>
                  <a:pt x="162" y="105"/>
                </a:lnTo>
                <a:lnTo>
                  <a:pt x="164" y="114"/>
                </a:lnTo>
                <a:lnTo>
                  <a:pt x="167" y="123"/>
                </a:lnTo>
                <a:lnTo>
                  <a:pt x="174" y="131"/>
                </a:lnTo>
                <a:lnTo>
                  <a:pt x="179" y="140"/>
                </a:lnTo>
                <a:lnTo>
                  <a:pt x="184" y="147"/>
                </a:lnTo>
                <a:lnTo>
                  <a:pt x="176" y="143"/>
                </a:lnTo>
                <a:lnTo>
                  <a:pt x="170" y="140"/>
                </a:lnTo>
                <a:lnTo>
                  <a:pt x="160" y="137"/>
                </a:lnTo>
                <a:lnTo>
                  <a:pt x="154" y="135"/>
                </a:lnTo>
                <a:lnTo>
                  <a:pt x="144" y="132"/>
                </a:lnTo>
                <a:lnTo>
                  <a:pt x="138" y="131"/>
                </a:lnTo>
                <a:lnTo>
                  <a:pt x="131" y="128"/>
                </a:lnTo>
                <a:lnTo>
                  <a:pt x="124" y="128"/>
                </a:lnTo>
                <a:lnTo>
                  <a:pt x="116" y="126"/>
                </a:lnTo>
                <a:lnTo>
                  <a:pt x="92" y="126"/>
                </a:lnTo>
                <a:lnTo>
                  <a:pt x="89" y="128"/>
                </a:lnTo>
                <a:lnTo>
                  <a:pt x="84" y="130"/>
                </a:lnTo>
                <a:lnTo>
                  <a:pt x="81" y="131"/>
                </a:lnTo>
                <a:lnTo>
                  <a:pt x="77" y="137"/>
                </a:lnTo>
                <a:lnTo>
                  <a:pt x="79" y="145"/>
                </a:lnTo>
                <a:lnTo>
                  <a:pt x="84" y="156"/>
                </a:lnTo>
                <a:lnTo>
                  <a:pt x="91" y="170"/>
                </a:lnTo>
                <a:lnTo>
                  <a:pt x="101" y="180"/>
                </a:lnTo>
                <a:lnTo>
                  <a:pt x="113" y="192"/>
                </a:lnTo>
                <a:lnTo>
                  <a:pt x="124" y="202"/>
                </a:lnTo>
                <a:lnTo>
                  <a:pt x="136" y="211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10000"/>
            </a:schemeClr>
          </a:solidFill>
          <a:ln w="0">
            <a:solidFill>
              <a:schemeClr val="accent2">
                <a:lumMod val="40000"/>
                <a:lumOff val="60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349"/>
          </a:p>
        </p:txBody>
      </p:sp>
      <p:grpSp>
        <p:nvGrpSpPr>
          <p:cNvPr id="85" name="Group 84">
            <a:extLst>
              <a:ext uri="{FF2B5EF4-FFF2-40B4-BE49-F238E27FC236}">
                <a16:creationId xmlns:a16="http://schemas.microsoft.com/office/drawing/2014/main" id="{01D95C06-2D78-45E9-8E8C-52810F9B831F}"/>
              </a:ext>
            </a:extLst>
          </p:cNvPr>
          <p:cNvGrpSpPr/>
          <p:nvPr/>
        </p:nvGrpSpPr>
        <p:grpSpPr>
          <a:xfrm>
            <a:off x="5070679" y="8018151"/>
            <a:ext cx="456812" cy="374891"/>
            <a:chOff x="-200698" y="5721109"/>
            <a:chExt cx="456812" cy="374891"/>
          </a:xfrm>
        </p:grpSpPr>
        <p:sp>
          <p:nvSpPr>
            <p:cNvPr id="86" name="Freeform 19">
              <a:extLst>
                <a:ext uri="{FF2B5EF4-FFF2-40B4-BE49-F238E27FC236}">
                  <a16:creationId xmlns:a16="http://schemas.microsoft.com/office/drawing/2014/main" id="{0CB79F45-C5C7-4C08-A79C-C00790949709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0698" y="5721109"/>
              <a:ext cx="456812" cy="374891"/>
            </a:xfrm>
            <a:custGeom>
              <a:avLst/>
              <a:gdLst>
                <a:gd name="T0" fmla="*/ 69 w 915"/>
                <a:gd name="T1" fmla="*/ 216 h 683"/>
                <a:gd name="T2" fmla="*/ 113 w 915"/>
                <a:gd name="T3" fmla="*/ 260 h 683"/>
                <a:gd name="T4" fmla="*/ 45 w 915"/>
                <a:gd name="T5" fmla="*/ 270 h 683"/>
                <a:gd name="T6" fmla="*/ 0 w 915"/>
                <a:gd name="T7" fmla="*/ 295 h 683"/>
                <a:gd name="T8" fmla="*/ 67 w 915"/>
                <a:gd name="T9" fmla="*/ 333 h 683"/>
                <a:gd name="T10" fmla="*/ 119 w 915"/>
                <a:gd name="T11" fmla="*/ 356 h 683"/>
                <a:gd name="T12" fmla="*/ 49 w 915"/>
                <a:gd name="T13" fmla="*/ 391 h 683"/>
                <a:gd name="T14" fmla="*/ 32 w 915"/>
                <a:gd name="T15" fmla="*/ 428 h 683"/>
                <a:gd name="T16" fmla="*/ 113 w 915"/>
                <a:gd name="T17" fmla="*/ 447 h 683"/>
                <a:gd name="T18" fmla="*/ 154 w 915"/>
                <a:gd name="T19" fmla="*/ 459 h 683"/>
                <a:gd name="T20" fmla="*/ 96 w 915"/>
                <a:gd name="T21" fmla="*/ 521 h 683"/>
                <a:gd name="T22" fmla="*/ 174 w 915"/>
                <a:gd name="T23" fmla="*/ 534 h 683"/>
                <a:gd name="T24" fmla="*/ 239 w 915"/>
                <a:gd name="T25" fmla="*/ 523 h 683"/>
                <a:gd name="T26" fmla="*/ 230 w 915"/>
                <a:gd name="T27" fmla="*/ 579 h 683"/>
                <a:gd name="T28" fmla="*/ 307 w 915"/>
                <a:gd name="T29" fmla="*/ 562 h 683"/>
                <a:gd name="T30" fmla="*/ 313 w 915"/>
                <a:gd name="T31" fmla="*/ 647 h 683"/>
                <a:gd name="T32" fmla="*/ 358 w 915"/>
                <a:gd name="T33" fmla="*/ 645 h 683"/>
                <a:gd name="T34" fmla="*/ 401 w 915"/>
                <a:gd name="T35" fmla="*/ 628 h 683"/>
                <a:gd name="T36" fmla="*/ 458 w 915"/>
                <a:gd name="T37" fmla="*/ 679 h 683"/>
                <a:gd name="T38" fmla="*/ 518 w 915"/>
                <a:gd name="T39" fmla="*/ 632 h 683"/>
                <a:gd name="T40" fmla="*/ 558 w 915"/>
                <a:gd name="T41" fmla="*/ 670 h 683"/>
                <a:gd name="T42" fmla="*/ 605 w 915"/>
                <a:gd name="T43" fmla="*/ 680 h 683"/>
                <a:gd name="T44" fmla="*/ 636 w 915"/>
                <a:gd name="T45" fmla="*/ 629 h 683"/>
                <a:gd name="T46" fmla="*/ 711 w 915"/>
                <a:gd name="T47" fmla="*/ 662 h 683"/>
                <a:gd name="T48" fmla="*/ 722 w 915"/>
                <a:gd name="T49" fmla="*/ 586 h 683"/>
                <a:gd name="T50" fmla="*/ 775 w 915"/>
                <a:gd name="T51" fmla="*/ 610 h 683"/>
                <a:gd name="T52" fmla="*/ 803 w 915"/>
                <a:gd name="T53" fmla="*/ 603 h 683"/>
                <a:gd name="T54" fmla="*/ 786 w 915"/>
                <a:gd name="T55" fmla="*/ 527 h 683"/>
                <a:gd name="T56" fmla="*/ 844 w 915"/>
                <a:gd name="T57" fmla="*/ 532 h 683"/>
                <a:gd name="T58" fmla="*/ 873 w 915"/>
                <a:gd name="T59" fmla="*/ 515 h 683"/>
                <a:gd name="T60" fmla="*/ 865 w 915"/>
                <a:gd name="T61" fmla="*/ 480 h 683"/>
                <a:gd name="T62" fmla="*/ 901 w 915"/>
                <a:gd name="T63" fmla="*/ 459 h 683"/>
                <a:gd name="T64" fmla="*/ 883 w 915"/>
                <a:gd name="T65" fmla="*/ 419 h 683"/>
                <a:gd name="T66" fmla="*/ 910 w 915"/>
                <a:gd name="T67" fmla="*/ 385 h 683"/>
                <a:gd name="T68" fmla="*/ 883 w 915"/>
                <a:gd name="T69" fmla="*/ 355 h 683"/>
                <a:gd name="T70" fmla="*/ 894 w 915"/>
                <a:gd name="T71" fmla="*/ 313 h 683"/>
                <a:gd name="T72" fmla="*/ 863 w 915"/>
                <a:gd name="T73" fmla="*/ 283 h 683"/>
                <a:gd name="T74" fmla="*/ 861 w 915"/>
                <a:gd name="T75" fmla="*/ 242 h 683"/>
                <a:gd name="T76" fmla="*/ 798 w 915"/>
                <a:gd name="T77" fmla="*/ 233 h 683"/>
                <a:gd name="T78" fmla="*/ 834 w 915"/>
                <a:gd name="T79" fmla="*/ 175 h 683"/>
                <a:gd name="T80" fmla="*/ 803 w 915"/>
                <a:gd name="T81" fmla="*/ 147 h 683"/>
                <a:gd name="T82" fmla="*/ 727 w 915"/>
                <a:gd name="T83" fmla="*/ 161 h 683"/>
                <a:gd name="T84" fmla="*/ 726 w 915"/>
                <a:gd name="T85" fmla="*/ 95 h 683"/>
                <a:gd name="T86" fmla="*/ 677 w 915"/>
                <a:gd name="T87" fmla="*/ 95 h 683"/>
                <a:gd name="T88" fmla="*/ 631 w 915"/>
                <a:gd name="T89" fmla="*/ 121 h 683"/>
                <a:gd name="T90" fmla="*/ 608 w 915"/>
                <a:gd name="T91" fmla="*/ 41 h 683"/>
                <a:gd name="T92" fmla="*/ 532 w 915"/>
                <a:gd name="T93" fmla="*/ 61 h 683"/>
                <a:gd name="T94" fmla="*/ 477 w 915"/>
                <a:gd name="T95" fmla="*/ 2 h 683"/>
                <a:gd name="T96" fmla="*/ 417 w 915"/>
                <a:gd name="T97" fmla="*/ 46 h 683"/>
                <a:gd name="T98" fmla="*/ 349 w 915"/>
                <a:gd name="T99" fmla="*/ 27 h 683"/>
                <a:gd name="T100" fmla="*/ 338 w 915"/>
                <a:gd name="T101" fmla="*/ 98 h 683"/>
                <a:gd name="T102" fmla="*/ 268 w 915"/>
                <a:gd name="T103" fmla="*/ 55 h 683"/>
                <a:gd name="T104" fmla="*/ 227 w 915"/>
                <a:gd name="T105" fmla="*/ 65 h 683"/>
                <a:gd name="T106" fmla="*/ 199 w 915"/>
                <a:gd name="T107" fmla="*/ 88 h 683"/>
                <a:gd name="T108" fmla="*/ 167 w 915"/>
                <a:gd name="T109" fmla="*/ 123 h 683"/>
                <a:gd name="T110" fmla="*/ 144 w 915"/>
                <a:gd name="T111" fmla="*/ 132 h 683"/>
                <a:gd name="T112" fmla="*/ 81 w 915"/>
                <a:gd name="T113" fmla="*/ 131 h 683"/>
                <a:gd name="T114" fmla="*/ 136 w 915"/>
                <a:gd name="T115" fmla="*/ 211 h 6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915" h="683">
                  <a:moveTo>
                    <a:pt x="136" y="211"/>
                  </a:moveTo>
                  <a:lnTo>
                    <a:pt x="128" y="208"/>
                  </a:lnTo>
                  <a:lnTo>
                    <a:pt x="117" y="205"/>
                  </a:lnTo>
                  <a:lnTo>
                    <a:pt x="105" y="205"/>
                  </a:lnTo>
                  <a:lnTo>
                    <a:pt x="93" y="208"/>
                  </a:lnTo>
                  <a:lnTo>
                    <a:pt x="84" y="211"/>
                  </a:lnTo>
                  <a:lnTo>
                    <a:pt x="77" y="212"/>
                  </a:lnTo>
                  <a:lnTo>
                    <a:pt x="69" y="216"/>
                  </a:lnTo>
                  <a:lnTo>
                    <a:pt x="68" y="218"/>
                  </a:lnTo>
                  <a:lnTo>
                    <a:pt x="68" y="223"/>
                  </a:lnTo>
                  <a:lnTo>
                    <a:pt x="72" y="230"/>
                  </a:lnTo>
                  <a:lnTo>
                    <a:pt x="81" y="235"/>
                  </a:lnTo>
                  <a:lnTo>
                    <a:pt x="91" y="243"/>
                  </a:lnTo>
                  <a:lnTo>
                    <a:pt x="96" y="250"/>
                  </a:lnTo>
                  <a:lnTo>
                    <a:pt x="105" y="256"/>
                  </a:lnTo>
                  <a:lnTo>
                    <a:pt x="113" y="260"/>
                  </a:lnTo>
                  <a:lnTo>
                    <a:pt x="119" y="262"/>
                  </a:lnTo>
                  <a:lnTo>
                    <a:pt x="104" y="262"/>
                  </a:lnTo>
                  <a:lnTo>
                    <a:pt x="93" y="265"/>
                  </a:lnTo>
                  <a:lnTo>
                    <a:pt x="84" y="265"/>
                  </a:lnTo>
                  <a:lnTo>
                    <a:pt x="75" y="265"/>
                  </a:lnTo>
                  <a:lnTo>
                    <a:pt x="64" y="267"/>
                  </a:lnTo>
                  <a:lnTo>
                    <a:pt x="52" y="269"/>
                  </a:lnTo>
                  <a:lnTo>
                    <a:pt x="45" y="270"/>
                  </a:lnTo>
                  <a:lnTo>
                    <a:pt x="37" y="274"/>
                  </a:lnTo>
                  <a:lnTo>
                    <a:pt x="28" y="274"/>
                  </a:lnTo>
                  <a:lnTo>
                    <a:pt x="19" y="276"/>
                  </a:lnTo>
                  <a:lnTo>
                    <a:pt x="12" y="280"/>
                  </a:lnTo>
                  <a:lnTo>
                    <a:pt x="8" y="283"/>
                  </a:lnTo>
                  <a:lnTo>
                    <a:pt x="4" y="285"/>
                  </a:lnTo>
                  <a:lnTo>
                    <a:pt x="0" y="288"/>
                  </a:lnTo>
                  <a:lnTo>
                    <a:pt x="0" y="295"/>
                  </a:lnTo>
                  <a:lnTo>
                    <a:pt x="4" y="300"/>
                  </a:lnTo>
                  <a:lnTo>
                    <a:pt x="9" y="304"/>
                  </a:lnTo>
                  <a:lnTo>
                    <a:pt x="17" y="309"/>
                  </a:lnTo>
                  <a:lnTo>
                    <a:pt x="24" y="314"/>
                  </a:lnTo>
                  <a:lnTo>
                    <a:pt x="35" y="317"/>
                  </a:lnTo>
                  <a:lnTo>
                    <a:pt x="45" y="323"/>
                  </a:lnTo>
                  <a:lnTo>
                    <a:pt x="55" y="328"/>
                  </a:lnTo>
                  <a:lnTo>
                    <a:pt x="67" y="333"/>
                  </a:lnTo>
                  <a:lnTo>
                    <a:pt x="77" y="338"/>
                  </a:lnTo>
                  <a:lnTo>
                    <a:pt x="89" y="341"/>
                  </a:lnTo>
                  <a:lnTo>
                    <a:pt x="99" y="345"/>
                  </a:lnTo>
                  <a:lnTo>
                    <a:pt x="107" y="347"/>
                  </a:lnTo>
                  <a:lnTo>
                    <a:pt x="116" y="351"/>
                  </a:lnTo>
                  <a:lnTo>
                    <a:pt x="121" y="352"/>
                  </a:lnTo>
                  <a:lnTo>
                    <a:pt x="127" y="355"/>
                  </a:lnTo>
                  <a:lnTo>
                    <a:pt x="119" y="356"/>
                  </a:lnTo>
                  <a:lnTo>
                    <a:pt x="112" y="360"/>
                  </a:lnTo>
                  <a:lnTo>
                    <a:pt x="104" y="365"/>
                  </a:lnTo>
                  <a:lnTo>
                    <a:pt x="93" y="369"/>
                  </a:lnTo>
                  <a:lnTo>
                    <a:pt x="84" y="374"/>
                  </a:lnTo>
                  <a:lnTo>
                    <a:pt x="76" y="379"/>
                  </a:lnTo>
                  <a:lnTo>
                    <a:pt x="64" y="383"/>
                  </a:lnTo>
                  <a:lnTo>
                    <a:pt x="59" y="386"/>
                  </a:lnTo>
                  <a:lnTo>
                    <a:pt x="49" y="391"/>
                  </a:lnTo>
                  <a:lnTo>
                    <a:pt x="43" y="397"/>
                  </a:lnTo>
                  <a:lnTo>
                    <a:pt x="37" y="402"/>
                  </a:lnTo>
                  <a:lnTo>
                    <a:pt x="27" y="412"/>
                  </a:lnTo>
                  <a:lnTo>
                    <a:pt x="24" y="414"/>
                  </a:lnTo>
                  <a:lnTo>
                    <a:pt x="24" y="419"/>
                  </a:lnTo>
                  <a:lnTo>
                    <a:pt x="24" y="423"/>
                  </a:lnTo>
                  <a:lnTo>
                    <a:pt x="28" y="426"/>
                  </a:lnTo>
                  <a:lnTo>
                    <a:pt x="32" y="428"/>
                  </a:lnTo>
                  <a:lnTo>
                    <a:pt x="40" y="432"/>
                  </a:lnTo>
                  <a:lnTo>
                    <a:pt x="48" y="433"/>
                  </a:lnTo>
                  <a:lnTo>
                    <a:pt x="59" y="437"/>
                  </a:lnTo>
                  <a:lnTo>
                    <a:pt x="68" y="440"/>
                  </a:lnTo>
                  <a:lnTo>
                    <a:pt x="79" y="442"/>
                  </a:lnTo>
                  <a:lnTo>
                    <a:pt x="91" y="445"/>
                  </a:lnTo>
                  <a:lnTo>
                    <a:pt x="101" y="447"/>
                  </a:lnTo>
                  <a:lnTo>
                    <a:pt x="113" y="447"/>
                  </a:lnTo>
                  <a:lnTo>
                    <a:pt x="136" y="447"/>
                  </a:lnTo>
                  <a:lnTo>
                    <a:pt x="147" y="450"/>
                  </a:lnTo>
                  <a:lnTo>
                    <a:pt x="155" y="450"/>
                  </a:lnTo>
                  <a:lnTo>
                    <a:pt x="164" y="447"/>
                  </a:lnTo>
                  <a:lnTo>
                    <a:pt x="170" y="447"/>
                  </a:lnTo>
                  <a:lnTo>
                    <a:pt x="166" y="450"/>
                  </a:lnTo>
                  <a:lnTo>
                    <a:pt x="159" y="456"/>
                  </a:lnTo>
                  <a:lnTo>
                    <a:pt x="154" y="459"/>
                  </a:lnTo>
                  <a:lnTo>
                    <a:pt x="147" y="465"/>
                  </a:lnTo>
                  <a:lnTo>
                    <a:pt x="139" y="470"/>
                  </a:lnTo>
                  <a:lnTo>
                    <a:pt x="119" y="489"/>
                  </a:lnTo>
                  <a:lnTo>
                    <a:pt x="113" y="496"/>
                  </a:lnTo>
                  <a:lnTo>
                    <a:pt x="107" y="503"/>
                  </a:lnTo>
                  <a:lnTo>
                    <a:pt x="104" y="509"/>
                  </a:lnTo>
                  <a:lnTo>
                    <a:pt x="100" y="515"/>
                  </a:lnTo>
                  <a:lnTo>
                    <a:pt x="96" y="521"/>
                  </a:lnTo>
                  <a:lnTo>
                    <a:pt x="96" y="531"/>
                  </a:lnTo>
                  <a:lnTo>
                    <a:pt x="100" y="534"/>
                  </a:lnTo>
                  <a:lnTo>
                    <a:pt x="104" y="537"/>
                  </a:lnTo>
                  <a:lnTo>
                    <a:pt x="109" y="540"/>
                  </a:lnTo>
                  <a:lnTo>
                    <a:pt x="139" y="540"/>
                  </a:lnTo>
                  <a:lnTo>
                    <a:pt x="151" y="538"/>
                  </a:lnTo>
                  <a:lnTo>
                    <a:pt x="162" y="537"/>
                  </a:lnTo>
                  <a:lnTo>
                    <a:pt x="174" y="534"/>
                  </a:lnTo>
                  <a:lnTo>
                    <a:pt x="187" y="532"/>
                  </a:lnTo>
                  <a:lnTo>
                    <a:pt x="199" y="532"/>
                  </a:lnTo>
                  <a:lnTo>
                    <a:pt x="208" y="531"/>
                  </a:lnTo>
                  <a:lnTo>
                    <a:pt x="219" y="528"/>
                  </a:lnTo>
                  <a:lnTo>
                    <a:pt x="227" y="527"/>
                  </a:lnTo>
                  <a:lnTo>
                    <a:pt x="234" y="524"/>
                  </a:lnTo>
                  <a:lnTo>
                    <a:pt x="236" y="524"/>
                  </a:lnTo>
                  <a:lnTo>
                    <a:pt x="239" y="523"/>
                  </a:lnTo>
                  <a:lnTo>
                    <a:pt x="235" y="531"/>
                  </a:lnTo>
                  <a:lnTo>
                    <a:pt x="231" y="538"/>
                  </a:lnTo>
                  <a:lnTo>
                    <a:pt x="228" y="546"/>
                  </a:lnTo>
                  <a:lnTo>
                    <a:pt x="224" y="553"/>
                  </a:lnTo>
                  <a:lnTo>
                    <a:pt x="224" y="562"/>
                  </a:lnTo>
                  <a:lnTo>
                    <a:pt x="224" y="569"/>
                  </a:lnTo>
                  <a:lnTo>
                    <a:pt x="224" y="574"/>
                  </a:lnTo>
                  <a:lnTo>
                    <a:pt x="230" y="579"/>
                  </a:lnTo>
                  <a:lnTo>
                    <a:pt x="236" y="581"/>
                  </a:lnTo>
                  <a:lnTo>
                    <a:pt x="246" y="584"/>
                  </a:lnTo>
                  <a:lnTo>
                    <a:pt x="256" y="584"/>
                  </a:lnTo>
                  <a:lnTo>
                    <a:pt x="268" y="581"/>
                  </a:lnTo>
                  <a:lnTo>
                    <a:pt x="279" y="579"/>
                  </a:lnTo>
                  <a:lnTo>
                    <a:pt x="290" y="574"/>
                  </a:lnTo>
                  <a:lnTo>
                    <a:pt x="299" y="570"/>
                  </a:lnTo>
                  <a:lnTo>
                    <a:pt x="307" y="562"/>
                  </a:lnTo>
                  <a:lnTo>
                    <a:pt x="303" y="574"/>
                  </a:lnTo>
                  <a:lnTo>
                    <a:pt x="298" y="586"/>
                  </a:lnTo>
                  <a:lnTo>
                    <a:pt x="295" y="600"/>
                  </a:lnTo>
                  <a:lnTo>
                    <a:pt x="294" y="610"/>
                  </a:lnTo>
                  <a:lnTo>
                    <a:pt x="295" y="623"/>
                  </a:lnTo>
                  <a:lnTo>
                    <a:pt x="297" y="633"/>
                  </a:lnTo>
                  <a:lnTo>
                    <a:pt x="303" y="641"/>
                  </a:lnTo>
                  <a:lnTo>
                    <a:pt x="313" y="647"/>
                  </a:lnTo>
                  <a:lnTo>
                    <a:pt x="317" y="650"/>
                  </a:lnTo>
                  <a:lnTo>
                    <a:pt x="323" y="651"/>
                  </a:lnTo>
                  <a:lnTo>
                    <a:pt x="329" y="652"/>
                  </a:lnTo>
                  <a:lnTo>
                    <a:pt x="334" y="651"/>
                  </a:lnTo>
                  <a:lnTo>
                    <a:pt x="339" y="651"/>
                  </a:lnTo>
                  <a:lnTo>
                    <a:pt x="347" y="650"/>
                  </a:lnTo>
                  <a:lnTo>
                    <a:pt x="354" y="647"/>
                  </a:lnTo>
                  <a:lnTo>
                    <a:pt x="358" y="645"/>
                  </a:lnTo>
                  <a:lnTo>
                    <a:pt x="365" y="641"/>
                  </a:lnTo>
                  <a:lnTo>
                    <a:pt x="370" y="638"/>
                  </a:lnTo>
                  <a:lnTo>
                    <a:pt x="374" y="636"/>
                  </a:lnTo>
                  <a:lnTo>
                    <a:pt x="381" y="632"/>
                  </a:lnTo>
                  <a:lnTo>
                    <a:pt x="385" y="628"/>
                  </a:lnTo>
                  <a:lnTo>
                    <a:pt x="390" y="622"/>
                  </a:lnTo>
                  <a:lnTo>
                    <a:pt x="398" y="614"/>
                  </a:lnTo>
                  <a:lnTo>
                    <a:pt x="401" y="628"/>
                  </a:lnTo>
                  <a:lnTo>
                    <a:pt x="406" y="639"/>
                  </a:lnTo>
                  <a:lnTo>
                    <a:pt x="410" y="652"/>
                  </a:lnTo>
                  <a:lnTo>
                    <a:pt x="413" y="662"/>
                  </a:lnTo>
                  <a:lnTo>
                    <a:pt x="421" y="670"/>
                  </a:lnTo>
                  <a:lnTo>
                    <a:pt x="428" y="676"/>
                  </a:lnTo>
                  <a:lnTo>
                    <a:pt x="438" y="680"/>
                  </a:lnTo>
                  <a:lnTo>
                    <a:pt x="448" y="681"/>
                  </a:lnTo>
                  <a:lnTo>
                    <a:pt x="458" y="679"/>
                  </a:lnTo>
                  <a:lnTo>
                    <a:pt x="472" y="675"/>
                  </a:lnTo>
                  <a:lnTo>
                    <a:pt x="484" y="667"/>
                  </a:lnTo>
                  <a:lnTo>
                    <a:pt x="493" y="660"/>
                  </a:lnTo>
                  <a:lnTo>
                    <a:pt x="501" y="650"/>
                  </a:lnTo>
                  <a:lnTo>
                    <a:pt x="508" y="641"/>
                  </a:lnTo>
                  <a:lnTo>
                    <a:pt x="513" y="633"/>
                  </a:lnTo>
                  <a:lnTo>
                    <a:pt x="514" y="627"/>
                  </a:lnTo>
                  <a:lnTo>
                    <a:pt x="518" y="632"/>
                  </a:lnTo>
                  <a:lnTo>
                    <a:pt x="520" y="636"/>
                  </a:lnTo>
                  <a:lnTo>
                    <a:pt x="524" y="641"/>
                  </a:lnTo>
                  <a:lnTo>
                    <a:pt x="529" y="647"/>
                  </a:lnTo>
                  <a:lnTo>
                    <a:pt x="533" y="653"/>
                  </a:lnTo>
                  <a:lnTo>
                    <a:pt x="538" y="657"/>
                  </a:lnTo>
                  <a:lnTo>
                    <a:pt x="544" y="662"/>
                  </a:lnTo>
                  <a:lnTo>
                    <a:pt x="552" y="667"/>
                  </a:lnTo>
                  <a:lnTo>
                    <a:pt x="558" y="670"/>
                  </a:lnTo>
                  <a:lnTo>
                    <a:pt x="564" y="675"/>
                  </a:lnTo>
                  <a:lnTo>
                    <a:pt x="570" y="676"/>
                  </a:lnTo>
                  <a:lnTo>
                    <a:pt x="576" y="679"/>
                  </a:lnTo>
                  <a:lnTo>
                    <a:pt x="581" y="681"/>
                  </a:lnTo>
                  <a:lnTo>
                    <a:pt x="588" y="681"/>
                  </a:lnTo>
                  <a:lnTo>
                    <a:pt x="593" y="683"/>
                  </a:lnTo>
                  <a:lnTo>
                    <a:pt x="596" y="683"/>
                  </a:lnTo>
                  <a:lnTo>
                    <a:pt x="605" y="680"/>
                  </a:lnTo>
                  <a:lnTo>
                    <a:pt x="613" y="675"/>
                  </a:lnTo>
                  <a:lnTo>
                    <a:pt x="620" y="669"/>
                  </a:lnTo>
                  <a:lnTo>
                    <a:pt x="625" y="660"/>
                  </a:lnTo>
                  <a:lnTo>
                    <a:pt x="631" y="650"/>
                  </a:lnTo>
                  <a:lnTo>
                    <a:pt x="632" y="638"/>
                  </a:lnTo>
                  <a:lnTo>
                    <a:pt x="632" y="629"/>
                  </a:lnTo>
                  <a:lnTo>
                    <a:pt x="628" y="619"/>
                  </a:lnTo>
                  <a:lnTo>
                    <a:pt x="636" y="629"/>
                  </a:lnTo>
                  <a:lnTo>
                    <a:pt x="645" y="638"/>
                  </a:lnTo>
                  <a:lnTo>
                    <a:pt x="653" y="647"/>
                  </a:lnTo>
                  <a:lnTo>
                    <a:pt x="663" y="656"/>
                  </a:lnTo>
                  <a:lnTo>
                    <a:pt x="673" y="660"/>
                  </a:lnTo>
                  <a:lnTo>
                    <a:pt x="685" y="662"/>
                  </a:lnTo>
                  <a:lnTo>
                    <a:pt x="693" y="666"/>
                  </a:lnTo>
                  <a:lnTo>
                    <a:pt x="703" y="666"/>
                  </a:lnTo>
                  <a:lnTo>
                    <a:pt x="711" y="662"/>
                  </a:lnTo>
                  <a:lnTo>
                    <a:pt x="718" y="656"/>
                  </a:lnTo>
                  <a:lnTo>
                    <a:pt x="722" y="645"/>
                  </a:lnTo>
                  <a:lnTo>
                    <a:pt x="724" y="633"/>
                  </a:lnTo>
                  <a:lnTo>
                    <a:pt x="726" y="621"/>
                  </a:lnTo>
                  <a:lnTo>
                    <a:pt x="724" y="607"/>
                  </a:lnTo>
                  <a:lnTo>
                    <a:pt x="722" y="593"/>
                  </a:lnTo>
                  <a:lnTo>
                    <a:pt x="713" y="579"/>
                  </a:lnTo>
                  <a:lnTo>
                    <a:pt x="722" y="586"/>
                  </a:lnTo>
                  <a:lnTo>
                    <a:pt x="730" y="591"/>
                  </a:lnTo>
                  <a:lnTo>
                    <a:pt x="739" y="595"/>
                  </a:lnTo>
                  <a:lnTo>
                    <a:pt x="746" y="600"/>
                  </a:lnTo>
                  <a:lnTo>
                    <a:pt x="752" y="603"/>
                  </a:lnTo>
                  <a:lnTo>
                    <a:pt x="758" y="607"/>
                  </a:lnTo>
                  <a:lnTo>
                    <a:pt x="763" y="608"/>
                  </a:lnTo>
                  <a:lnTo>
                    <a:pt x="768" y="609"/>
                  </a:lnTo>
                  <a:lnTo>
                    <a:pt x="775" y="610"/>
                  </a:lnTo>
                  <a:lnTo>
                    <a:pt x="778" y="610"/>
                  </a:lnTo>
                  <a:lnTo>
                    <a:pt x="783" y="612"/>
                  </a:lnTo>
                  <a:lnTo>
                    <a:pt x="786" y="612"/>
                  </a:lnTo>
                  <a:lnTo>
                    <a:pt x="790" y="610"/>
                  </a:lnTo>
                  <a:lnTo>
                    <a:pt x="794" y="610"/>
                  </a:lnTo>
                  <a:lnTo>
                    <a:pt x="798" y="609"/>
                  </a:lnTo>
                  <a:lnTo>
                    <a:pt x="798" y="608"/>
                  </a:lnTo>
                  <a:lnTo>
                    <a:pt x="803" y="603"/>
                  </a:lnTo>
                  <a:lnTo>
                    <a:pt x="806" y="595"/>
                  </a:lnTo>
                  <a:lnTo>
                    <a:pt x="806" y="586"/>
                  </a:lnTo>
                  <a:lnTo>
                    <a:pt x="803" y="574"/>
                  </a:lnTo>
                  <a:lnTo>
                    <a:pt x="800" y="560"/>
                  </a:lnTo>
                  <a:lnTo>
                    <a:pt x="794" y="548"/>
                  </a:lnTo>
                  <a:lnTo>
                    <a:pt x="786" y="534"/>
                  </a:lnTo>
                  <a:lnTo>
                    <a:pt x="778" y="523"/>
                  </a:lnTo>
                  <a:lnTo>
                    <a:pt x="786" y="527"/>
                  </a:lnTo>
                  <a:lnTo>
                    <a:pt x="795" y="531"/>
                  </a:lnTo>
                  <a:lnTo>
                    <a:pt x="803" y="532"/>
                  </a:lnTo>
                  <a:lnTo>
                    <a:pt x="810" y="532"/>
                  </a:lnTo>
                  <a:lnTo>
                    <a:pt x="818" y="534"/>
                  </a:lnTo>
                  <a:lnTo>
                    <a:pt x="826" y="534"/>
                  </a:lnTo>
                  <a:lnTo>
                    <a:pt x="832" y="532"/>
                  </a:lnTo>
                  <a:lnTo>
                    <a:pt x="838" y="532"/>
                  </a:lnTo>
                  <a:lnTo>
                    <a:pt x="844" y="532"/>
                  </a:lnTo>
                  <a:lnTo>
                    <a:pt x="850" y="531"/>
                  </a:lnTo>
                  <a:lnTo>
                    <a:pt x="854" y="528"/>
                  </a:lnTo>
                  <a:lnTo>
                    <a:pt x="858" y="527"/>
                  </a:lnTo>
                  <a:lnTo>
                    <a:pt x="861" y="524"/>
                  </a:lnTo>
                  <a:lnTo>
                    <a:pt x="865" y="521"/>
                  </a:lnTo>
                  <a:lnTo>
                    <a:pt x="867" y="521"/>
                  </a:lnTo>
                  <a:lnTo>
                    <a:pt x="870" y="518"/>
                  </a:lnTo>
                  <a:lnTo>
                    <a:pt x="873" y="515"/>
                  </a:lnTo>
                  <a:lnTo>
                    <a:pt x="873" y="505"/>
                  </a:lnTo>
                  <a:lnTo>
                    <a:pt x="870" y="502"/>
                  </a:lnTo>
                  <a:lnTo>
                    <a:pt x="866" y="494"/>
                  </a:lnTo>
                  <a:lnTo>
                    <a:pt x="861" y="489"/>
                  </a:lnTo>
                  <a:lnTo>
                    <a:pt x="855" y="485"/>
                  </a:lnTo>
                  <a:lnTo>
                    <a:pt x="847" y="479"/>
                  </a:lnTo>
                  <a:lnTo>
                    <a:pt x="855" y="479"/>
                  </a:lnTo>
                  <a:lnTo>
                    <a:pt x="865" y="480"/>
                  </a:lnTo>
                  <a:lnTo>
                    <a:pt x="873" y="480"/>
                  </a:lnTo>
                  <a:lnTo>
                    <a:pt x="882" y="479"/>
                  </a:lnTo>
                  <a:lnTo>
                    <a:pt x="889" y="478"/>
                  </a:lnTo>
                  <a:lnTo>
                    <a:pt x="895" y="475"/>
                  </a:lnTo>
                  <a:lnTo>
                    <a:pt x="901" y="475"/>
                  </a:lnTo>
                  <a:lnTo>
                    <a:pt x="901" y="467"/>
                  </a:lnTo>
                  <a:lnTo>
                    <a:pt x="903" y="464"/>
                  </a:lnTo>
                  <a:lnTo>
                    <a:pt x="901" y="459"/>
                  </a:lnTo>
                  <a:lnTo>
                    <a:pt x="895" y="450"/>
                  </a:lnTo>
                  <a:lnTo>
                    <a:pt x="882" y="437"/>
                  </a:lnTo>
                  <a:lnTo>
                    <a:pt x="873" y="431"/>
                  </a:lnTo>
                  <a:lnTo>
                    <a:pt x="865" y="427"/>
                  </a:lnTo>
                  <a:lnTo>
                    <a:pt x="858" y="426"/>
                  </a:lnTo>
                  <a:lnTo>
                    <a:pt x="866" y="423"/>
                  </a:lnTo>
                  <a:lnTo>
                    <a:pt x="875" y="421"/>
                  </a:lnTo>
                  <a:lnTo>
                    <a:pt x="883" y="419"/>
                  </a:lnTo>
                  <a:lnTo>
                    <a:pt x="893" y="417"/>
                  </a:lnTo>
                  <a:lnTo>
                    <a:pt x="901" y="412"/>
                  </a:lnTo>
                  <a:lnTo>
                    <a:pt x="905" y="409"/>
                  </a:lnTo>
                  <a:lnTo>
                    <a:pt x="910" y="407"/>
                  </a:lnTo>
                  <a:lnTo>
                    <a:pt x="913" y="400"/>
                  </a:lnTo>
                  <a:lnTo>
                    <a:pt x="915" y="395"/>
                  </a:lnTo>
                  <a:lnTo>
                    <a:pt x="913" y="390"/>
                  </a:lnTo>
                  <a:lnTo>
                    <a:pt x="910" y="385"/>
                  </a:lnTo>
                  <a:lnTo>
                    <a:pt x="905" y="380"/>
                  </a:lnTo>
                  <a:lnTo>
                    <a:pt x="895" y="374"/>
                  </a:lnTo>
                  <a:lnTo>
                    <a:pt x="883" y="369"/>
                  </a:lnTo>
                  <a:lnTo>
                    <a:pt x="870" y="366"/>
                  </a:lnTo>
                  <a:lnTo>
                    <a:pt x="850" y="365"/>
                  </a:lnTo>
                  <a:lnTo>
                    <a:pt x="861" y="364"/>
                  </a:lnTo>
                  <a:lnTo>
                    <a:pt x="873" y="359"/>
                  </a:lnTo>
                  <a:lnTo>
                    <a:pt x="883" y="355"/>
                  </a:lnTo>
                  <a:lnTo>
                    <a:pt x="894" y="350"/>
                  </a:lnTo>
                  <a:lnTo>
                    <a:pt x="901" y="343"/>
                  </a:lnTo>
                  <a:lnTo>
                    <a:pt x="907" y="338"/>
                  </a:lnTo>
                  <a:lnTo>
                    <a:pt x="910" y="333"/>
                  </a:lnTo>
                  <a:lnTo>
                    <a:pt x="910" y="328"/>
                  </a:lnTo>
                  <a:lnTo>
                    <a:pt x="907" y="322"/>
                  </a:lnTo>
                  <a:lnTo>
                    <a:pt x="901" y="317"/>
                  </a:lnTo>
                  <a:lnTo>
                    <a:pt x="894" y="313"/>
                  </a:lnTo>
                  <a:lnTo>
                    <a:pt x="883" y="307"/>
                  </a:lnTo>
                  <a:lnTo>
                    <a:pt x="873" y="304"/>
                  </a:lnTo>
                  <a:lnTo>
                    <a:pt x="858" y="302"/>
                  </a:lnTo>
                  <a:lnTo>
                    <a:pt x="847" y="302"/>
                  </a:lnTo>
                  <a:lnTo>
                    <a:pt x="832" y="303"/>
                  </a:lnTo>
                  <a:lnTo>
                    <a:pt x="844" y="297"/>
                  </a:lnTo>
                  <a:lnTo>
                    <a:pt x="854" y="290"/>
                  </a:lnTo>
                  <a:lnTo>
                    <a:pt x="863" y="283"/>
                  </a:lnTo>
                  <a:lnTo>
                    <a:pt x="870" y="276"/>
                  </a:lnTo>
                  <a:lnTo>
                    <a:pt x="873" y="269"/>
                  </a:lnTo>
                  <a:lnTo>
                    <a:pt x="875" y="262"/>
                  </a:lnTo>
                  <a:lnTo>
                    <a:pt x="875" y="256"/>
                  </a:lnTo>
                  <a:lnTo>
                    <a:pt x="875" y="251"/>
                  </a:lnTo>
                  <a:lnTo>
                    <a:pt x="870" y="246"/>
                  </a:lnTo>
                  <a:lnTo>
                    <a:pt x="865" y="245"/>
                  </a:lnTo>
                  <a:lnTo>
                    <a:pt x="861" y="242"/>
                  </a:lnTo>
                  <a:lnTo>
                    <a:pt x="854" y="241"/>
                  </a:lnTo>
                  <a:lnTo>
                    <a:pt x="847" y="238"/>
                  </a:lnTo>
                  <a:lnTo>
                    <a:pt x="842" y="237"/>
                  </a:lnTo>
                  <a:lnTo>
                    <a:pt x="835" y="235"/>
                  </a:lnTo>
                  <a:lnTo>
                    <a:pt x="828" y="235"/>
                  </a:lnTo>
                  <a:lnTo>
                    <a:pt x="822" y="235"/>
                  </a:lnTo>
                  <a:lnTo>
                    <a:pt x="814" y="233"/>
                  </a:lnTo>
                  <a:lnTo>
                    <a:pt x="798" y="233"/>
                  </a:lnTo>
                  <a:lnTo>
                    <a:pt x="791" y="235"/>
                  </a:lnTo>
                  <a:lnTo>
                    <a:pt x="788" y="235"/>
                  </a:lnTo>
                  <a:lnTo>
                    <a:pt x="798" y="227"/>
                  </a:lnTo>
                  <a:lnTo>
                    <a:pt x="806" y="218"/>
                  </a:lnTo>
                  <a:lnTo>
                    <a:pt x="814" y="208"/>
                  </a:lnTo>
                  <a:lnTo>
                    <a:pt x="823" y="197"/>
                  </a:lnTo>
                  <a:lnTo>
                    <a:pt x="828" y="188"/>
                  </a:lnTo>
                  <a:lnTo>
                    <a:pt x="834" y="175"/>
                  </a:lnTo>
                  <a:lnTo>
                    <a:pt x="835" y="166"/>
                  </a:lnTo>
                  <a:lnTo>
                    <a:pt x="832" y="161"/>
                  </a:lnTo>
                  <a:lnTo>
                    <a:pt x="830" y="156"/>
                  </a:lnTo>
                  <a:lnTo>
                    <a:pt x="826" y="154"/>
                  </a:lnTo>
                  <a:lnTo>
                    <a:pt x="823" y="152"/>
                  </a:lnTo>
                  <a:lnTo>
                    <a:pt x="815" y="151"/>
                  </a:lnTo>
                  <a:lnTo>
                    <a:pt x="810" y="150"/>
                  </a:lnTo>
                  <a:lnTo>
                    <a:pt x="803" y="147"/>
                  </a:lnTo>
                  <a:lnTo>
                    <a:pt x="788" y="147"/>
                  </a:lnTo>
                  <a:lnTo>
                    <a:pt x="780" y="150"/>
                  </a:lnTo>
                  <a:lnTo>
                    <a:pt x="771" y="151"/>
                  </a:lnTo>
                  <a:lnTo>
                    <a:pt x="760" y="152"/>
                  </a:lnTo>
                  <a:lnTo>
                    <a:pt x="754" y="154"/>
                  </a:lnTo>
                  <a:lnTo>
                    <a:pt x="746" y="156"/>
                  </a:lnTo>
                  <a:lnTo>
                    <a:pt x="736" y="159"/>
                  </a:lnTo>
                  <a:lnTo>
                    <a:pt x="727" y="161"/>
                  </a:lnTo>
                  <a:lnTo>
                    <a:pt x="718" y="164"/>
                  </a:lnTo>
                  <a:lnTo>
                    <a:pt x="723" y="156"/>
                  </a:lnTo>
                  <a:lnTo>
                    <a:pt x="726" y="145"/>
                  </a:lnTo>
                  <a:lnTo>
                    <a:pt x="728" y="135"/>
                  </a:lnTo>
                  <a:lnTo>
                    <a:pt x="731" y="123"/>
                  </a:lnTo>
                  <a:lnTo>
                    <a:pt x="731" y="114"/>
                  </a:lnTo>
                  <a:lnTo>
                    <a:pt x="730" y="104"/>
                  </a:lnTo>
                  <a:lnTo>
                    <a:pt x="726" y="95"/>
                  </a:lnTo>
                  <a:lnTo>
                    <a:pt x="718" y="92"/>
                  </a:lnTo>
                  <a:lnTo>
                    <a:pt x="716" y="90"/>
                  </a:lnTo>
                  <a:lnTo>
                    <a:pt x="711" y="90"/>
                  </a:lnTo>
                  <a:lnTo>
                    <a:pt x="704" y="90"/>
                  </a:lnTo>
                  <a:lnTo>
                    <a:pt x="697" y="90"/>
                  </a:lnTo>
                  <a:lnTo>
                    <a:pt x="691" y="92"/>
                  </a:lnTo>
                  <a:lnTo>
                    <a:pt x="685" y="93"/>
                  </a:lnTo>
                  <a:lnTo>
                    <a:pt x="677" y="95"/>
                  </a:lnTo>
                  <a:lnTo>
                    <a:pt x="671" y="98"/>
                  </a:lnTo>
                  <a:lnTo>
                    <a:pt x="665" y="100"/>
                  </a:lnTo>
                  <a:lnTo>
                    <a:pt x="657" y="102"/>
                  </a:lnTo>
                  <a:lnTo>
                    <a:pt x="651" y="107"/>
                  </a:lnTo>
                  <a:lnTo>
                    <a:pt x="645" y="109"/>
                  </a:lnTo>
                  <a:lnTo>
                    <a:pt x="637" y="114"/>
                  </a:lnTo>
                  <a:lnTo>
                    <a:pt x="633" y="118"/>
                  </a:lnTo>
                  <a:lnTo>
                    <a:pt x="631" y="121"/>
                  </a:lnTo>
                  <a:lnTo>
                    <a:pt x="627" y="123"/>
                  </a:lnTo>
                  <a:lnTo>
                    <a:pt x="628" y="111"/>
                  </a:lnTo>
                  <a:lnTo>
                    <a:pt x="631" y="95"/>
                  </a:lnTo>
                  <a:lnTo>
                    <a:pt x="628" y="84"/>
                  </a:lnTo>
                  <a:lnTo>
                    <a:pt x="625" y="71"/>
                  </a:lnTo>
                  <a:lnTo>
                    <a:pt x="620" y="59"/>
                  </a:lnTo>
                  <a:lnTo>
                    <a:pt x="613" y="50"/>
                  </a:lnTo>
                  <a:lnTo>
                    <a:pt x="608" y="41"/>
                  </a:lnTo>
                  <a:lnTo>
                    <a:pt x="599" y="38"/>
                  </a:lnTo>
                  <a:lnTo>
                    <a:pt x="593" y="38"/>
                  </a:lnTo>
                  <a:lnTo>
                    <a:pt x="584" y="38"/>
                  </a:lnTo>
                  <a:lnTo>
                    <a:pt x="570" y="41"/>
                  </a:lnTo>
                  <a:lnTo>
                    <a:pt x="558" y="46"/>
                  </a:lnTo>
                  <a:lnTo>
                    <a:pt x="546" y="51"/>
                  </a:lnTo>
                  <a:lnTo>
                    <a:pt x="538" y="56"/>
                  </a:lnTo>
                  <a:lnTo>
                    <a:pt x="532" y="61"/>
                  </a:lnTo>
                  <a:lnTo>
                    <a:pt x="529" y="65"/>
                  </a:lnTo>
                  <a:lnTo>
                    <a:pt x="526" y="55"/>
                  </a:lnTo>
                  <a:lnTo>
                    <a:pt x="520" y="45"/>
                  </a:lnTo>
                  <a:lnTo>
                    <a:pt x="513" y="33"/>
                  </a:lnTo>
                  <a:lnTo>
                    <a:pt x="505" y="22"/>
                  </a:lnTo>
                  <a:lnTo>
                    <a:pt x="497" y="13"/>
                  </a:lnTo>
                  <a:lnTo>
                    <a:pt x="486" y="8"/>
                  </a:lnTo>
                  <a:lnTo>
                    <a:pt x="477" y="2"/>
                  </a:lnTo>
                  <a:lnTo>
                    <a:pt x="466" y="0"/>
                  </a:lnTo>
                  <a:lnTo>
                    <a:pt x="457" y="2"/>
                  </a:lnTo>
                  <a:lnTo>
                    <a:pt x="449" y="6"/>
                  </a:lnTo>
                  <a:lnTo>
                    <a:pt x="441" y="9"/>
                  </a:lnTo>
                  <a:lnTo>
                    <a:pt x="434" y="16"/>
                  </a:lnTo>
                  <a:lnTo>
                    <a:pt x="428" y="23"/>
                  </a:lnTo>
                  <a:lnTo>
                    <a:pt x="421" y="35"/>
                  </a:lnTo>
                  <a:lnTo>
                    <a:pt x="417" y="46"/>
                  </a:lnTo>
                  <a:lnTo>
                    <a:pt x="413" y="57"/>
                  </a:lnTo>
                  <a:lnTo>
                    <a:pt x="406" y="52"/>
                  </a:lnTo>
                  <a:lnTo>
                    <a:pt x="398" y="47"/>
                  </a:lnTo>
                  <a:lnTo>
                    <a:pt x="390" y="41"/>
                  </a:lnTo>
                  <a:lnTo>
                    <a:pt x="379" y="38"/>
                  </a:lnTo>
                  <a:lnTo>
                    <a:pt x="369" y="33"/>
                  </a:lnTo>
                  <a:lnTo>
                    <a:pt x="358" y="31"/>
                  </a:lnTo>
                  <a:lnTo>
                    <a:pt x="349" y="27"/>
                  </a:lnTo>
                  <a:lnTo>
                    <a:pt x="342" y="27"/>
                  </a:lnTo>
                  <a:lnTo>
                    <a:pt x="334" y="30"/>
                  </a:lnTo>
                  <a:lnTo>
                    <a:pt x="331" y="35"/>
                  </a:lnTo>
                  <a:lnTo>
                    <a:pt x="329" y="41"/>
                  </a:lnTo>
                  <a:lnTo>
                    <a:pt x="329" y="61"/>
                  </a:lnTo>
                  <a:lnTo>
                    <a:pt x="331" y="74"/>
                  </a:lnTo>
                  <a:lnTo>
                    <a:pt x="334" y="88"/>
                  </a:lnTo>
                  <a:lnTo>
                    <a:pt x="338" y="98"/>
                  </a:lnTo>
                  <a:lnTo>
                    <a:pt x="319" y="83"/>
                  </a:lnTo>
                  <a:lnTo>
                    <a:pt x="313" y="79"/>
                  </a:lnTo>
                  <a:lnTo>
                    <a:pt x="306" y="74"/>
                  </a:lnTo>
                  <a:lnTo>
                    <a:pt x="298" y="69"/>
                  </a:lnTo>
                  <a:lnTo>
                    <a:pt x="290" y="65"/>
                  </a:lnTo>
                  <a:lnTo>
                    <a:pt x="283" y="60"/>
                  </a:lnTo>
                  <a:lnTo>
                    <a:pt x="275" y="57"/>
                  </a:lnTo>
                  <a:lnTo>
                    <a:pt x="268" y="55"/>
                  </a:lnTo>
                  <a:lnTo>
                    <a:pt x="263" y="52"/>
                  </a:lnTo>
                  <a:lnTo>
                    <a:pt x="256" y="51"/>
                  </a:lnTo>
                  <a:lnTo>
                    <a:pt x="251" y="50"/>
                  </a:lnTo>
                  <a:lnTo>
                    <a:pt x="242" y="50"/>
                  </a:lnTo>
                  <a:lnTo>
                    <a:pt x="236" y="51"/>
                  </a:lnTo>
                  <a:lnTo>
                    <a:pt x="231" y="54"/>
                  </a:lnTo>
                  <a:lnTo>
                    <a:pt x="228" y="59"/>
                  </a:lnTo>
                  <a:lnTo>
                    <a:pt x="227" y="65"/>
                  </a:lnTo>
                  <a:lnTo>
                    <a:pt x="227" y="80"/>
                  </a:lnTo>
                  <a:lnTo>
                    <a:pt x="230" y="88"/>
                  </a:lnTo>
                  <a:lnTo>
                    <a:pt x="234" y="95"/>
                  </a:lnTo>
                  <a:lnTo>
                    <a:pt x="239" y="104"/>
                  </a:lnTo>
                  <a:lnTo>
                    <a:pt x="230" y="98"/>
                  </a:lnTo>
                  <a:lnTo>
                    <a:pt x="219" y="93"/>
                  </a:lnTo>
                  <a:lnTo>
                    <a:pt x="208" y="90"/>
                  </a:lnTo>
                  <a:lnTo>
                    <a:pt x="199" y="88"/>
                  </a:lnTo>
                  <a:lnTo>
                    <a:pt x="188" y="85"/>
                  </a:lnTo>
                  <a:lnTo>
                    <a:pt x="180" y="85"/>
                  </a:lnTo>
                  <a:lnTo>
                    <a:pt x="174" y="88"/>
                  </a:lnTo>
                  <a:lnTo>
                    <a:pt x="167" y="88"/>
                  </a:lnTo>
                  <a:lnTo>
                    <a:pt x="162" y="92"/>
                  </a:lnTo>
                  <a:lnTo>
                    <a:pt x="162" y="105"/>
                  </a:lnTo>
                  <a:lnTo>
                    <a:pt x="164" y="114"/>
                  </a:lnTo>
                  <a:lnTo>
                    <a:pt x="167" y="123"/>
                  </a:lnTo>
                  <a:lnTo>
                    <a:pt x="174" y="131"/>
                  </a:lnTo>
                  <a:lnTo>
                    <a:pt x="179" y="140"/>
                  </a:lnTo>
                  <a:lnTo>
                    <a:pt x="184" y="147"/>
                  </a:lnTo>
                  <a:lnTo>
                    <a:pt x="176" y="143"/>
                  </a:lnTo>
                  <a:lnTo>
                    <a:pt x="170" y="140"/>
                  </a:lnTo>
                  <a:lnTo>
                    <a:pt x="160" y="137"/>
                  </a:lnTo>
                  <a:lnTo>
                    <a:pt x="154" y="135"/>
                  </a:lnTo>
                  <a:lnTo>
                    <a:pt x="144" y="132"/>
                  </a:lnTo>
                  <a:lnTo>
                    <a:pt x="138" y="131"/>
                  </a:lnTo>
                  <a:lnTo>
                    <a:pt x="131" y="128"/>
                  </a:lnTo>
                  <a:lnTo>
                    <a:pt x="124" y="128"/>
                  </a:lnTo>
                  <a:lnTo>
                    <a:pt x="116" y="126"/>
                  </a:lnTo>
                  <a:lnTo>
                    <a:pt x="92" y="126"/>
                  </a:lnTo>
                  <a:lnTo>
                    <a:pt x="89" y="128"/>
                  </a:lnTo>
                  <a:lnTo>
                    <a:pt x="84" y="130"/>
                  </a:lnTo>
                  <a:lnTo>
                    <a:pt x="81" y="131"/>
                  </a:lnTo>
                  <a:lnTo>
                    <a:pt x="77" y="137"/>
                  </a:lnTo>
                  <a:lnTo>
                    <a:pt x="79" y="145"/>
                  </a:lnTo>
                  <a:lnTo>
                    <a:pt x="84" y="156"/>
                  </a:lnTo>
                  <a:lnTo>
                    <a:pt x="91" y="170"/>
                  </a:lnTo>
                  <a:lnTo>
                    <a:pt x="101" y="180"/>
                  </a:lnTo>
                  <a:lnTo>
                    <a:pt x="113" y="192"/>
                  </a:lnTo>
                  <a:lnTo>
                    <a:pt x="124" y="202"/>
                  </a:lnTo>
                  <a:lnTo>
                    <a:pt x="136" y="211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GB" sz="1349"/>
            </a:p>
          </p:txBody>
        </p:sp>
        <p:sp>
          <p:nvSpPr>
            <p:cNvPr id="87" name="Freeform 20">
              <a:extLst>
                <a:ext uri="{FF2B5EF4-FFF2-40B4-BE49-F238E27FC236}">
                  <a16:creationId xmlns:a16="http://schemas.microsoft.com/office/drawing/2014/main" id="{4BD4B3AA-DA20-4715-A6FD-6FA3A7B7E44A}"/>
                </a:ext>
              </a:extLst>
            </p:cNvPr>
            <p:cNvSpPr>
              <a:spLocks/>
            </p:cNvSpPr>
            <p:nvPr/>
          </p:nvSpPr>
          <p:spPr bwMode="auto">
            <a:xfrm>
              <a:off x="-176734" y="5734263"/>
              <a:ext cx="422363" cy="348583"/>
            </a:xfrm>
            <a:custGeom>
              <a:avLst/>
              <a:gdLst>
                <a:gd name="T0" fmla="*/ 61 w 845"/>
                <a:gd name="T1" fmla="*/ 201 h 637"/>
                <a:gd name="T2" fmla="*/ 107 w 845"/>
                <a:gd name="T3" fmla="*/ 246 h 637"/>
                <a:gd name="T4" fmla="*/ 33 w 845"/>
                <a:gd name="T5" fmla="*/ 257 h 637"/>
                <a:gd name="T6" fmla="*/ 3 w 845"/>
                <a:gd name="T7" fmla="*/ 279 h 637"/>
                <a:gd name="T8" fmla="*/ 71 w 845"/>
                <a:gd name="T9" fmla="*/ 310 h 637"/>
                <a:gd name="T10" fmla="*/ 122 w 845"/>
                <a:gd name="T11" fmla="*/ 332 h 637"/>
                <a:gd name="T12" fmla="*/ 52 w 845"/>
                <a:gd name="T13" fmla="*/ 363 h 637"/>
                <a:gd name="T14" fmla="*/ 33 w 845"/>
                <a:gd name="T15" fmla="*/ 398 h 637"/>
                <a:gd name="T16" fmla="*/ 118 w 845"/>
                <a:gd name="T17" fmla="*/ 410 h 637"/>
                <a:gd name="T18" fmla="*/ 164 w 845"/>
                <a:gd name="T19" fmla="*/ 415 h 637"/>
                <a:gd name="T20" fmla="*/ 91 w 845"/>
                <a:gd name="T21" fmla="*/ 485 h 637"/>
                <a:gd name="T22" fmla="*/ 139 w 845"/>
                <a:gd name="T23" fmla="*/ 500 h 637"/>
                <a:gd name="T24" fmla="*/ 212 w 845"/>
                <a:gd name="T25" fmla="*/ 482 h 637"/>
                <a:gd name="T26" fmla="*/ 208 w 845"/>
                <a:gd name="T27" fmla="*/ 530 h 637"/>
                <a:gd name="T28" fmla="*/ 242 w 845"/>
                <a:gd name="T29" fmla="*/ 537 h 637"/>
                <a:gd name="T30" fmla="*/ 291 w 845"/>
                <a:gd name="T31" fmla="*/ 505 h 637"/>
                <a:gd name="T32" fmla="*/ 273 w 845"/>
                <a:gd name="T33" fmla="*/ 586 h 637"/>
                <a:gd name="T34" fmla="*/ 347 w 845"/>
                <a:gd name="T35" fmla="*/ 575 h 637"/>
                <a:gd name="T36" fmla="*/ 396 w 845"/>
                <a:gd name="T37" fmla="*/ 629 h 637"/>
                <a:gd name="T38" fmla="*/ 465 w 845"/>
                <a:gd name="T39" fmla="*/ 587 h 637"/>
                <a:gd name="T40" fmla="*/ 521 w 845"/>
                <a:gd name="T41" fmla="*/ 628 h 637"/>
                <a:gd name="T42" fmla="*/ 571 w 845"/>
                <a:gd name="T43" fmla="*/ 577 h 637"/>
                <a:gd name="T44" fmla="*/ 597 w 845"/>
                <a:gd name="T45" fmla="*/ 596 h 637"/>
                <a:gd name="T46" fmla="*/ 645 w 845"/>
                <a:gd name="T47" fmla="*/ 620 h 637"/>
                <a:gd name="T48" fmla="*/ 640 w 845"/>
                <a:gd name="T49" fmla="*/ 523 h 637"/>
                <a:gd name="T50" fmla="*/ 699 w 845"/>
                <a:gd name="T51" fmla="*/ 561 h 637"/>
                <a:gd name="T52" fmla="*/ 735 w 845"/>
                <a:gd name="T53" fmla="*/ 568 h 637"/>
                <a:gd name="T54" fmla="*/ 698 w 845"/>
                <a:gd name="T55" fmla="*/ 480 h 637"/>
                <a:gd name="T56" fmla="*/ 772 w 845"/>
                <a:gd name="T57" fmla="*/ 495 h 637"/>
                <a:gd name="T58" fmla="*/ 803 w 845"/>
                <a:gd name="T59" fmla="*/ 480 h 637"/>
                <a:gd name="T60" fmla="*/ 782 w 845"/>
                <a:gd name="T61" fmla="*/ 444 h 637"/>
                <a:gd name="T62" fmla="*/ 827 w 845"/>
                <a:gd name="T63" fmla="*/ 427 h 637"/>
                <a:gd name="T64" fmla="*/ 795 w 845"/>
                <a:gd name="T65" fmla="*/ 391 h 637"/>
                <a:gd name="T66" fmla="*/ 842 w 845"/>
                <a:gd name="T67" fmla="*/ 372 h 637"/>
                <a:gd name="T68" fmla="*/ 802 w 845"/>
                <a:gd name="T69" fmla="*/ 353 h 637"/>
                <a:gd name="T70" fmla="*/ 752 w 845"/>
                <a:gd name="T71" fmla="*/ 343 h 637"/>
                <a:gd name="T72" fmla="*/ 815 w 845"/>
                <a:gd name="T73" fmla="*/ 324 h 637"/>
                <a:gd name="T74" fmla="*/ 834 w 845"/>
                <a:gd name="T75" fmla="*/ 300 h 637"/>
                <a:gd name="T76" fmla="*/ 784 w 845"/>
                <a:gd name="T77" fmla="*/ 286 h 637"/>
                <a:gd name="T78" fmla="*/ 799 w 845"/>
                <a:gd name="T79" fmla="*/ 253 h 637"/>
                <a:gd name="T80" fmla="*/ 782 w 845"/>
                <a:gd name="T81" fmla="*/ 227 h 637"/>
                <a:gd name="T82" fmla="*/ 724 w 845"/>
                <a:gd name="T83" fmla="*/ 209 h 637"/>
                <a:gd name="T84" fmla="*/ 758 w 845"/>
                <a:gd name="T85" fmla="*/ 143 h 637"/>
                <a:gd name="T86" fmla="*/ 695 w 845"/>
                <a:gd name="T87" fmla="*/ 150 h 637"/>
                <a:gd name="T88" fmla="*/ 660 w 845"/>
                <a:gd name="T89" fmla="*/ 133 h 637"/>
                <a:gd name="T90" fmla="*/ 635 w 845"/>
                <a:gd name="T91" fmla="*/ 86 h 637"/>
                <a:gd name="T92" fmla="*/ 579 w 845"/>
                <a:gd name="T93" fmla="*/ 118 h 637"/>
                <a:gd name="T94" fmla="*/ 565 w 845"/>
                <a:gd name="T95" fmla="*/ 62 h 637"/>
                <a:gd name="T96" fmla="*/ 493 w 845"/>
                <a:gd name="T97" fmla="*/ 53 h 637"/>
                <a:gd name="T98" fmla="*/ 450 w 845"/>
                <a:gd name="T99" fmla="*/ 15 h 637"/>
                <a:gd name="T100" fmla="*/ 382 w 845"/>
                <a:gd name="T101" fmla="*/ 34 h 637"/>
                <a:gd name="T102" fmla="*/ 326 w 845"/>
                <a:gd name="T103" fmla="*/ 28 h 637"/>
                <a:gd name="T104" fmla="*/ 315 w 845"/>
                <a:gd name="T105" fmla="*/ 88 h 637"/>
                <a:gd name="T106" fmla="*/ 286 w 845"/>
                <a:gd name="T107" fmla="*/ 84 h 637"/>
                <a:gd name="T108" fmla="*/ 223 w 845"/>
                <a:gd name="T109" fmla="*/ 53 h 637"/>
                <a:gd name="T110" fmla="*/ 218 w 845"/>
                <a:gd name="T111" fmla="*/ 103 h 637"/>
                <a:gd name="T112" fmla="*/ 191 w 845"/>
                <a:gd name="T113" fmla="*/ 93 h 637"/>
                <a:gd name="T114" fmla="*/ 146 w 845"/>
                <a:gd name="T115" fmla="*/ 82 h 637"/>
                <a:gd name="T116" fmla="*/ 180 w 845"/>
                <a:gd name="T117" fmla="*/ 152 h 637"/>
                <a:gd name="T118" fmla="*/ 122 w 845"/>
                <a:gd name="T119" fmla="*/ 131 h 637"/>
                <a:gd name="T120" fmla="*/ 65 w 845"/>
                <a:gd name="T121" fmla="*/ 120 h 637"/>
                <a:gd name="T122" fmla="*/ 122 w 845"/>
                <a:gd name="T123" fmla="*/ 195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45" h="637">
                  <a:moveTo>
                    <a:pt x="132" y="204"/>
                  </a:moveTo>
                  <a:lnTo>
                    <a:pt x="126" y="201"/>
                  </a:lnTo>
                  <a:lnTo>
                    <a:pt x="114" y="199"/>
                  </a:lnTo>
                  <a:lnTo>
                    <a:pt x="103" y="198"/>
                  </a:lnTo>
                  <a:lnTo>
                    <a:pt x="90" y="195"/>
                  </a:lnTo>
                  <a:lnTo>
                    <a:pt x="79" y="198"/>
                  </a:lnTo>
                  <a:lnTo>
                    <a:pt x="68" y="199"/>
                  </a:lnTo>
                  <a:lnTo>
                    <a:pt x="61" y="201"/>
                  </a:lnTo>
                  <a:lnTo>
                    <a:pt x="59" y="204"/>
                  </a:lnTo>
                  <a:lnTo>
                    <a:pt x="60" y="210"/>
                  </a:lnTo>
                  <a:lnTo>
                    <a:pt x="65" y="215"/>
                  </a:lnTo>
                  <a:lnTo>
                    <a:pt x="73" y="223"/>
                  </a:lnTo>
                  <a:lnTo>
                    <a:pt x="80" y="229"/>
                  </a:lnTo>
                  <a:lnTo>
                    <a:pt x="90" y="236"/>
                  </a:lnTo>
                  <a:lnTo>
                    <a:pt x="99" y="242"/>
                  </a:lnTo>
                  <a:lnTo>
                    <a:pt x="107" y="246"/>
                  </a:lnTo>
                  <a:lnTo>
                    <a:pt x="111" y="251"/>
                  </a:lnTo>
                  <a:lnTo>
                    <a:pt x="99" y="251"/>
                  </a:lnTo>
                  <a:lnTo>
                    <a:pt x="90" y="251"/>
                  </a:lnTo>
                  <a:lnTo>
                    <a:pt x="72" y="251"/>
                  </a:lnTo>
                  <a:lnTo>
                    <a:pt x="61" y="253"/>
                  </a:lnTo>
                  <a:lnTo>
                    <a:pt x="52" y="253"/>
                  </a:lnTo>
                  <a:lnTo>
                    <a:pt x="43" y="256"/>
                  </a:lnTo>
                  <a:lnTo>
                    <a:pt x="33" y="257"/>
                  </a:lnTo>
                  <a:lnTo>
                    <a:pt x="24" y="258"/>
                  </a:lnTo>
                  <a:lnTo>
                    <a:pt x="16" y="261"/>
                  </a:lnTo>
                  <a:lnTo>
                    <a:pt x="11" y="263"/>
                  </a:lnTo>
                  <a:lnTo>
                    <a:pt x="4" y="265"/>
                  </a:lnTo>
                  <a:lnTo>
                    <a:pt x="1" y="269"/>
                  </a:lnTo>
                  <a:lnTo>
                    <a:pt x="0" y="271"/>
                  </a:lnTo>
                  <a:lnTo>
                    <a:pt x="0" y="275"/>
                  </a:lnTo>
                  <a:lnTo>
                    <a:pt x="3" y="279"/>
                  </a:lnTo>
                  <a:lnTo>
                    <a:pt x="7" y="281"/>
                  </a:lnTo>
                  <a:lnTo>
                    <a:pt x="15" y="286"/>
                  </a:lnTo>
                  <a:lnTo>
                    <a:pt x="21" y="291"/>
                  </a:lnTo>
                  <a:lnTo>
                    <a:pt x="31" y="294"/>
                  </a:lnTo>
                  <a:lnTo>
                    <a:pt x="39" y="299"/>
                  </a:lnTo>
                  <a:lnTo>
                    <a:pt x="48" y="301"/>
                  </a:lnTo>
                  <a:lnTo>
                    <a:pt x="60" y="305"/>
                  </a:lnTo>
                  <a:lnTo>
                    <a:pt x="71" y="310"/>
                  </a:lnTo>
                  <a:lnTo>
                    <a:pt x="80" y="315"/>
                  </a:lnTo>
                  <a:lnTo>
                    <a:pt x="91" y="318"/>
                  </a:lnTo>
                  <a:lnTo>
                    <a:pt x="102" y="319"/>
                  </a:lnTo>
                  <a:lnTo>
                    <a:pt x="111" y="322"/>
                  </a:lnTo>
                  <a:lnTo>
                    <a:pt x="118" y="324"/>
                  </a:lnTo>
                  <a:lnTo>
                    <a:pt x="126" y="327"/>
                  </a:lnTo>
                  <a:lnTo>
                    <a:pt x="128" y="328"/>
                  </a:lnTo>
                  <a:lnTo>
                    <a:pt x="122" y="332"/>
                  </a:lnTo>
                  <a:lnTo>
                    <a:pt x="114" y="333"/>
                  </a:lnTo>
                  <a:lnTo>
                    <a:pt x="106" y="337"/>
                  </a:lnTo>
                  <a:lnTo>
                    <a:pt x="96" y="342"/>
                  </a:lnTo>
                  <a:lnTo>
                    <a:pt x="88" y="346"/>
                  </a:lnTo>
                  <a:lnTo>
                    <a:pt x="79" y="351"/>
                  </a:lnTo>
                  <a:lnTo>
                    <a:pt x="69" y="356"/>
                  </a:lnTo>
                  <a:lnTo>
                    <a:pt x="60" y="360"/>
                  </a:lnTo>
                  <a:lnTo>
                    <a:pt x="52" y="363"/>
                  </a:lnTo>
                  <a:lnTo>
                    <a:pt x="43" y="368"/>
                  </a:lnTo>
                  <a:lnTo>
                    <a:pt x="36" y="372"/>
                  </a:lnTo>
                  <a:lnTo>
                    <a:pt x="33" y="377"/>
                  </a:lnTo>
                  <a:lnTo>
                    <a:pt x="28" y="384"/>
                  </a:lnTo>
                  <a:lnTo>
                    <a:pt x="24" y="385"/>
                  </a:lnTo>
                  <a:lnTo>
                    <a:pt x="21" y="389"/>
                  </a:lnTo>
                  <a:lnTo>
                    <a:pt x="28" y="395"/>
                  </a:lnTo>
                  <a:lnTo>
                    <a:pt x="33" y="398"/>
                  </a:lnTo>
                  <a:lnTo>
                    <a:pt x="39" y="400"/>
                  </a:lnTo>
                  <a:lnTo>
                    <a:pt x="48" y="403"/>
                  </a:lnTo>
                  <a:lnTo>
                    <a:pt x="57" y="404"/>
                  </a:lnTo>
                  <a:lnTo>
                    <a:pt x="68" y="406"/>
                  </a:lnTo>
                  <a:lnTo>
                    <a:pt x="80" y="409"/>
                  </a:lnTo>
                  <a:lnTo>
                    <a:pt x="92" y="409"/>
                  </a:lnTo>
                  <a:lnTo>
                    <a:pt x="106" y="410"/>
                  </a:lnTo>
                  <a:lnTo>
                    <a:pt x="118" y="410"/>
                  </a:lnTo>
                  <a:lnTo>
                    <a:pt x="131" y="413"/>
                  </a:lnTo>
                  <a:lnTo>
                    <a:pt x="140" y="413"/>
                  </a:lnTo>
                  <a:lnTo>
                    <a:pt x="151" y="410"/>
                  </a:lnTo>
                  <a:lnTo>
                    <a:pt x="160" y="410"/>
                  </a:lnTo>
                  <a:lnTo>
                    <a:pt x="168" y="409"/>
                  </a:lnTo>
                  <a:lnTo>
                    <a:pt x="175" y="408"/>
                  </a:lnTo>
                  <a:lnTo>
                    <a:pt x="170" y="410"/>
                  </a:lnTo>
                  <a:lnTo>
                    <a:pt x="164" y="415"/>
                  </a:lnTo>
                  <a:lnTo>
                    <a:pt x="156" y="422"/>
                  </a:lnTo>
                  <a:lnTo>
                    <a:pt x="151" y="424"/>
                  </a:lnTo>
                  <a:lnTo>
                    <a:pt x="142" y="433"/>
                  </a:lnTo>
                  <a:lnTo>
                    <a:pt x="132" y="438"/>
                  </a:lnTo>
                  <a:lnTo>
                    <a:pt x="104" y="466"/>
                  </a:lnTo>
                  <a:lnTo>
                    <a:pt x="99" y="473"/>
                  </a:lnTo>
                  <a:lnTo>
                    <a:pt x="94" y="479"/>
                  </a:lnTo>
                  <a:lnTo>
                    <a:pt x="91" y="485"/>
                  </a:lnTo>
                  <a:lnTo>
                    <a:pt x="90" y="490"/>
                  </a:lnTo>
                  <a:lnTo>
                    <a:pt x="90" y="492"/>
                  </a:lnTo>
                  <a:lnTo>
                    <a:pt x="91" y="498"/>
                  </a:lnTo>
                  <a:lnTo>
                    <a:pt x="96" y="500"/>
                  </a:lnTo>
                  <a:lnTo>
                    <a:pt x="103" y="501"/>
                  </a:lnTo>
                  <a:lnTo>
                    <a:pt x="119" y="501"/>
                  </a:lnTo>
                  <a:lnTo>
                    <a:pt x="128" y="500"/>
                  </a:lnTo>
                  <a:lnTo>
                    <a:pt x="139" y="500"/>
                  </a:lnTo>
                  <a:lnTo>
                    <a:pt x="148" y="498"/>
                  </a:lnTo>
                  <a:lnTo>
                    <a:pt x="160" y="495"/>
                  </a:lnTo>
                  <a:lnTo>
                    <a:pt x="171" y="492"/>
                  </a:lnTo>
                  <a:lnTo>
                    <a:pt x="180" y="490"/>
                  </a:lnTo>
                  <a:lnTo>
                    <a:pt x="191" y="490"/>
                  </a:lnTo>
                  <a:lnTo>
                    <a:pt x="200" y="486"/>
                  </a:lnTo>
                  <a:lnTo>
                    <a:pt x="207" y="485"/>
                  </a:lnTo>
                  <a:lnTo>
                    <a:pt x="212" y="482"/>
                  </a:lnTo>
                  <a:lnTo>
                    <a:pt x="215" y="482"/>
                  </a:lnTo>
                  <a:lnTo>
                    <a:pt x="219" y="481"/>
                  </a:lnTo>
                  <a:lnTo>
                    <a:pt x="215" y="486"/>
                  </a:lnTo>
                  <a:lnTo>
                    <a:pt x="215" y="495"/>
                  </a:lnTo>
                  <a:lnTo>
                    <a:pt x="211" y="504"/>
                  </a:lnTo>
                  <a:lnTo>
                    <a:pt x="210" y="514"/>
                  </a:lnTo>
                  <a:lnTo>
                    <a:pt x="208" y="523"/>
                  </a:lnTo>
                  <a:lnTo>
                    <a:pt x="208" y="530"/>
                  </a:lnTo>
                  <a:lnTo>
                    <a:pt x="211" y="537"/>
                  </a:lnTo>
                  <a:lnTo>
                    <a:pt x="215" y="543"/>
                  </a:lnTo>
                  <a:lnTo>
                    <a:pt x="218" y="543"/>
                  </a:lnTo>
                  <a:lnTo>
                    <a:pt x="220" y="544"/>
                  </a:lnTo>
                  <a:lnTo>
                    <a:pt x="226" y="543"/>
                  </a:lnTo>
                  <a:lnTo>
                    <a:pt x="230" y="542"/>
                  </a:lnTo>
                  <a:lnTo>
                    <a:pt x="235" y="539"/>
                  </a:lnTo>
                  <a:lnTo>
                    <a:pt x="242" y="537"/>
                  </a:lnTo>
                  <a:lnTo>
                    <a:pt x="249" y="534"/>
                  </a:lnTo>
                  <a:lnTo>
                    <a:pt x="257" y="528"/>
                  </a:lnTo>
                  <a:lnTo>
                    <a:pt x="262" y="525"/>
                  </a:lnTo>
                  <a:lnTo>
                    <a:pt x="269" y="520"/>
                  </a:lnTo>
                  <a:lnTo>
                    <a:pt x="275" y="517"/>
                  </a:lnTo>
                  <a:lnTo>
                    <a:pt x="281" y="511"/>
                  </a:lnTo>
                  <a:lnTo>
                    <a:pt x="286" y="509"/>
                  </a:lnTo>
                  <a:lnTo>
                    <a:pt x="291" y="505"/>
                  </a:lnTo>
                  <a:lnTo>
                    <a:pt x="295" y="501"/>
                  </a:lnTo>
                  <a:lnTo>
                    <a:pt x="299" y="498"/>
                  </a:lnTo>
                  <a:lnTo>
                    <a:pt x="294" y="511"/>
                  </a:lnTo>
                  <a:lnTo>
                    <a:pt x="287" y="527"/>
                  </a:lnTo>
                  <a:lnTo>
                    <a:pt x="283" y="543"/>
                  </a:lnTo>
                  <a:lnTo>
                    <a:pt x="278" y="558"/>
                  </a:lnTo>
                  <a:lnTo>
                    <a:pt x="275" y="572"/>
                  </a:lnTo>
                  <a:lnTo>
                    <a:pt x="273" y="586"/>
                  </a:lnTo>
                  <a:lnTo>
                    <a:pt x="275" y="598"/>
                  </a:lnTo>
                  <a:lnTo>
                    <a:pt x="283" y="604"/>
                  </a:lnTo>
                  <a:lnTo>
                    <a:pt x="294" y="605"/>
                  </a:lnTo>
                  <a:lnTo>
                    <a:pt x="306" y="604"/>
                  </a:lnTo>
                  <a:lnTo>
                    <a:pt x="317" y="599"/>
                  </a:lnTo>
                  <a:lnTo>
                    <a:pt x="326" y="591"/>
                  </a:lnTo>
                  <a:lnTo>
                    <a:pt x="337" y="582"/>
                  </a:lnTo>
                  <a:lnTo>
                    <a:pt x="347" y="575"/>
                  </a:lnTo>
                  <a:lnTo>
                    <a:pt x="355" y="565"/>
                  </a:lnTo>
                  <a:lnTo>
                    <a:pt x="362" y="556"/>
                  </a:lnTo>
                  <a:lnTo>
                    <a:pt x="365" y="570"/>
                  </a:lnTo>
                  <a:lnTo>
                    <a:pt x="370" y="584"/>
                  </a:lnTo>
                  <a:lnTo>
                    <a:pt x="374" y="598"/>
                  </a:lnTo>
                  <a:lnTo>
                    <a:pt x="381" y="609"/>
                  </a:lnTo>
                  <a:lnTo>
                    <a:pt x="388" y="618"/>
                  </a:lnTo>
                  <a:lnTo>
                    <a:pt x="396" y="629"/>
                  </a:lnTo>
                  <a:lnTo>
                    <a:pt x="402" y="633"/>
                  </a:lnTo>
                  <a:lnTo>
                    <a:pt x="414" y="637"/>
                  </a:lnTo>
                  <a:lnTo>
                    <a:pt x="425" y="633"/>
                  </a:lnTo>
                  <a:lnTo>
                    <a:pt x="436" y="627"/>
                  </a:lnTo>
                  <a:lnTo>
                    <a:pt x="445" y="618"/>
                  </a:lnTo>
                  <a:lnTo>
                    <a:pt x="453" y="609"/>
                  </a:lnTo>
                  <a:lnTo>
                    <a:pt x="460" y="598"/>
                  </a:lnTo>
                  <a:lnTo>
                    <a:pt x="465" y="587"/>
                  </a:lnTo>
                  <a:lnTo>
                    <a:pt x="470" y="577"/>
                  </a:lnTo>
                  <a:lnTo>
                    <a:pt x="472" y="572"/>
                  </a:lnTo>
                  <a:lnTo>
                    <a:pt x="478" y="582"/>
                  </a:lnTo>
                  <a:lnTo>
                    <a:pt x="484" y="592"/>
                  </a:lnTo>
                  <a:lnTo>
                    <a:pt x="490" y="604"/>
                  </a:lnTo>
                  <a:lnTo>
                    <a:pt x="498" y="613"/>
                  </a:lnTo>
                  <a:lnTo>
                    <a:pt x="510" y="620"/>
                  </a:lnTo>
                  <a:lnTo>
                    <a:pt x="521" y="628"/>
                  </a:lnTo>
                  <a:lnTo>
                    <a:pt x="531" y="633"/>
                  </a:lnTo>
                  <a:lnTo>
                    <a:pt x="541" y="633"/>
                  </a:lnTo>
                  <a:lnTo>
                    <a:pt x="551" y="633"/>
                  </a:lnTo>
                  <a:lnTo>
                    <a:pt x="557" y="624"/>
                  </a:lnTo>
                  <a:lnTo>
                    <a:pt x="565" y="615"/>
                  </a:lnTo>
                  <a:lnTo>
                    <a:pt x="569" y="604"/>
                  </a:lnTo>
                  <a:lnTo>
                    <a:pt x="571" y="591"/>
                  </a:lnTo>
                  <a:lnTo>
                    <a:pt x="571" y="577"/>
                  </a:lnTo>
                  <a:lnTo>
                    <a:pt x="569" y="566"/>
                  </a:lnTo>
                  <a:lnTo>
                    <a:pt x="565" y="556"/>
                  </a:lnTo>
                  <a:lnTo>
                    <a:pt x="565" y="562"/>
                  </a:lnTo>
                  <a:lnTo>
                    <a:pt x="572" y="568"/>
                  </a:lnTo>
                  <a:lnTo>
                    <a:pt x="577" y="572"/>
                  </a:lnTo>
                  <a:lnTo>
                    <a:pt x="580" y="577"/>
                  </a:lnTo>
                  <a:lnTo>
                    <a:pt x="585" y="585"/>
                  </a:lnTo>
                  <a:lnTo>
                    <a:pt x="597" y="596"/>
                  </a:lnTo>
                  <a:lnTo>
                    <a:pt x="605" y="603"/>
                  </a:lnTo>
                  <a:lnTo>
                    <a:pt x="612" y="606"/>
                  </a:lnTo>
                  <a:lnTo>
                    <a:pt x="617" y="610"/>
                  </a:lnTo>
                  <a:lnTo>
                    <a:pt x="623" y="613"/>
                  </a:lnTo>
                  <a:lnTo>
                    <a:pt x="629" y="616"/>
                  </a:lnTo>
                  <a:lnTo>
                    <a:pt x="633" y="618"/>
                  </a:lnTo>
                  <a:lnTo>
                    <a:pt x="640" y="620"/>
                  </a:lnTo>
                  <a:lnTo>
                    <a:pt x="645" y="620"/>
                  </a:lnTo>
                  <a:lnTo>
                    <a:pt x="653" y="616"/>
                  </a:lnTo>
                  <a:lnTo>
                    <a:pt x="656" y="606"/>
                  </a:lnTo>
                  <a:lnTo>
                    <a:pt x="660" y="596"/>
                  </a:lnTo>
                  <a:lnTo>
                    <a:pt x="660" y="580"/>
                  </a:lnTo>
                  <a:lnTo>
                    <a:pt x="656" y="566"/>
                  </a:lnTo>
                  <a:lnTo>
                    <a:pt x="653" y="551"/>
                  </a:lnTo>
                  <a:lnTo>
                    <a:pt x="645" y="537"/>
                  </a:lnTo>
                  <a:lnTo>
                    <a:pt x="640" y="523"/>
                  </a:lnTo>
                  <a:lnTo>
                    <a:pt x="649" y="528"/>
                  </a:lnTo>
                  <a:lnTo>
                    <a:pt x="656" y="537"/>
                  </a:lnTo>
                  <a:lnTo>
                    <a:pt x="665" y="539"/>
                  </a:lnTo>
                  <a:lnTo>
                    <a:pt x="674" y="544"/>
                  </a:lnTo>
                  <a:lnTo>
                    <a:pt x="679" y="549"/>
                  </a:lnTo>
                  <a:lnTo>
                    <a:pt x="686" y="553"/>
                  </a:lnTo>
                  <a:lnTo>
                    <a:pt x="694" y="558"/>
                  </a:lnTo>
                  <a:lnTo>
                    <a:pt x="699" y="561"/>
                  </a:lnTo>
                  <a:lnTo>
                    <a:pt x="706" y="563"/>
                  </a:lnTo>
                  <a:lnTo>
                    <a:pt x="712" y="565"/>
                  </a:lnTo>
                  <a:lnTo>
                    <a:pt x="716" y="568"/>
                  </a:lnTo>
                  <a:lnTo>
                    <a:pt x="720" y="568"/>
                  </a:lnTo>
                  <a:lnTo>
                    <a:pt x="726" y="568"/>
                  </a:lnTo>
                  <a:lnTo>
                    <a:pt x="728" y="568"/>
                  </a:lnTo>
                  <a:lnTo>
                    <a:pt x="732" y="568"/>
                  </a:lnTo>
                  <a:lnTo>
                    <a:pt x="735" y="568"/>
                  </a:lnTo>
                  <a:lnTo>
                    <a:pt x="740" y="563"/>
                  </a:lnTo>
                  <a:lnTo>
                    <a:pt x="742" y="553"/>
                  </a:lnTo>
                  <a:lnTo>
                    <a:pt x="738" y="543"/>
                  </a:lnTo>
                  <a:lnTo>
                    <a:pt x="735" y="528"/>
                  </a:lnTo>
                  <a:lnTo>
                    <a:pt x="728" y="515"/>
                  </a:lnTo>
                  <a:lnTo>
                    <a:pt x="719" y="501"/>
                  </a:lnTo>
                  <a:lnTo>
                    <a:pt x="710" y="490"/>
                  </a:lnTo>
                  <a:lnTo>
                    <a:pt x="698" y="480"/>
                  </a:lnTo>
                  <a:lnTo>
                    <a:pt x="706" y="485"/>
                  </a:lnTo>
                  <a:lnTo>
                    <a:pt x="712" y="486"/>
                  </a:lnTo>
                  <a:lnTo>
                    <a:pt x="720" y="490"/>
                  </a:lnTo>
                  <a:lnTo>
                    <a:pt x="730" y="492"/>
                  </a:lnTo>
                  <a:lnTo>
                    <a:pt x="738" y="492"/>
                  </a:lnTo>
                  <a:lnTo>
                    <a:pt x="747" y="495"/>
                  </a:lnTo>
                  <a:lnTo>
                    <a:pt x="755" y="495"/>
                  </a:lnTo>
                  <a:lnTo>
                    <a:pt x="772" y="495"/>
                  </a:lnTo>
                  <a:lnTo>
                    <a:pt x="778" y="495"/>
                  </a:lnTo>
                  <a:lnTo>
                    <a:pt x="786" y="495"/>
                  </a:lnTo>
                  <a:lnTo>
                    <a:pt x="792" y="492"/>
                  </a:lnTo>
                  <a:lnTo>
                    <a:pt x="796" y="492"/>
                  </a:lnTo>
                  <a:lnTo>
                    <a:pt x="799" y="492"/>
                  </a:lnTo>
                  <a:lnTo>
                    <a:pt x="802" y="490"/>
                  </a:lnTo>
                  <a:lnTo>
                    <a:pt x="803" y="490"/>
                  </a:lnTo>
                  <a:lnTo>
                    <a:pt x="803" y="480"/>
                  </a:lnTo>
                  <a:lnTo>
                    <a:pt x="799" y="476"/>
                  </a:lnTo>
                  <a:lnTo>
                    <a:pt x="795" y="468"/>
                  </a:lnTo>
                  <a:lnTo>
                    <a:pt x="790" y="462"/>
                  </a:lnTo>
                  <a:lnTo>
                    <a:pt x="782" y="455"/>
                  </a:lnTo>
                  <a:lnTo>
                    <a:pt x="775" y="449"/>
                  </a:lnTo>
                  <a:lnTo>
                    <a:pt x="764" y="444"/>
                  </a:lnTo>
                  <a:lnTo>
                    <a:pt x="772" y="444"/>
                  </a:lnTo>
                  <a:lnTo>
                    <a:pt x="782" y="444"/>
                  </a:lnTo>
                  <a:lnTo>
                    <a:pt x="792" y="444"/>
                  </a:lnTo>
                  <a:lnTo>
                    <a:pt x="803" y="447"/>
                  </a:lnTo>
                  <a:lnTo>
                    <a:pt x="813" y="444"/>
                  </a:lnTo>
                  <a:lnTo>
                    <a:pt x="822" y="444"/>
                  </a:lnTo>
                  <a:lnTo>
                    <a:pt x="827" y="444"/>
                  </a:lnTo>
                  <a:lnTo>
                    <a:pt x="834" y="438"/>
                  </a:lnTo>
                  <a:lnTo>
                    <a:pt x="830" y="433"/>
                  </a:lnTo>
                  <a:lnTo>
                    <a:pt x="827" y="427"/>
                  </a:lnTo>
                  <a:lnTo>
                    <a:pt x="819" y="422"/>
                  </a:lnTo>
                  <a:lnTo>
                    <a:pt x="810" y="414"/>
                  </a:lnTo>
                  <a:lnTo>
                    <a:pt x="802" y="406"/>
                  </a:lnTo>
                  <a:lnTo>
                    <a:pt x="792" y="403"/>
                  </a:lnTo>
                  <a:lnTo>
                    <a:pt x="782" y="398"/>
                  </a:lnTo>
                  <a:lnTo>
                    <a:pt x="775" y="394"/>
                  </a:lnTo>
                  <a:lnTo>
                    <a:pt x="784" y="394"/>
                  </a:lnTo>
                  <a:lnTo>
                    <a:pt x="795" y="391"/>
                  </a:lnTo>
                  <a:lnTo>
                    <a:pt x="804" y="389"/>
                  </a:lnTo>
                  <a:lnTo>
                    <a:pt x="817" y="389"/>
                  </a:lnTo>
                  <a:lnTo>
                    <a:pt x="825" y="385"/>
                  </a:lnTo>
                  <a:lnTo>
                    <a:pt x="834" y="384"/>
                  </a:lnTo>
                  <a:lnTo>
                    <a:pt x="841" y="381"/>
                  </a:lnTo>
                  <a:lnTo>
                    <a:pt x="845" y="376"/>
                  </a:lnTo>
                  <a:lnTo>
                    <a:pt x="845" y="374"/>
                  </a:lnTo>
                  <a:lnTo>
                    <a:pt x="842" y="372"/>
                  </a:lnTo>
                  <a:lnTo>
                    <a:pt x="842" y="370"/>
                  </a:lnTo>
                  <a:lnTo>
                    <a:pt x="839" y="366"/>
                  </a:lnTo>
                  <a:lnTo>
                    <a:pt x="834" y="363"/>
                  </a:lnTo>
                  <a:lnTo>
                    <a:pt x="827" y="362"/>
                  </a:lnTo>
                  <a:lnTo>
                    <a:pt x="822" y="360"/>
                  </a:lnTo>
                  <a:lnTo>
                    <a:pt x="817" y="357"/>
                  </a:lnTo>
                  <a:lnTo>
                    <a:pt x="810" y="356"/>
                  </a:lnTo>
                  <a:lnTo>
                    <a:pt x="802" y="353"/>
                  </a:lnTo>
                  <a:lnTo>
                    <a:pt x="792" y="351"/>
                  </a:lnTo>
                  <a:lnTo>
                    <a:pt x="784" y="348"/>
                  </a:lnTo>
                  <a:lnTo>
                    <a:pt x="775" y="347"/>
                  </a:lnTo>
                  <a:lnTo>
                    <a:pt x="764" y="346"/>
                  </a:lnTo>
                  <a:lnTo>
                    <a:pt x="755" y="344"/>
                  </a:lnTo>
                  <a:lnTo>
                    <a:pt x="746" y="344"/>
                  </a:lnTo>
                  <a:lnTo>
                    <a:pt x="750" y="343"/>
                  </a:lnTo>
                  <a:lnTo>
                    <a:pt x="752" y="343"/>
                  </a:lnTo>
                  <a:lnTo>
                    <a:pt x="758" y="341"/>
                  </a:lnTo>
                  <a:lnTo>
                    <a:pt x="764" y="341"/>
                  </a:lnTo>
                  <a:lnTo>
                    <a:pt x="774" y="337"/>
                  </a:lnTo>
                  <a:lnTo>
                    <a:pt x="780" y="336"/>
                  </a:lnTo>
                  <a:lnTo>
                    <a:pt x="790" y="333"/>
                  </a:lnTo>
                  <a:lnTo>
                    <a:pt x="799" y="332"/>
                  </a:lnTo>
                  <a:lnTo>
                    <a:pt x="806" y="328"/>
                  </a:lnTo>
                  <a:lnTo>
                    <a:pt x="815" y="324"/>
                  </a:lnTo>
                  <a:lnTo>
                    <a:pt x="822" y="322"/>
                  </a:lnTo>
                  <a:lnTo>
                    <a:pt x="827" y="319"/>
                  </a:lnTo>
                  <a:lnTo>
                    <a:pt x="834" y="318"/>
                  </a:lnTo>
                  <a:lnTo>
                    <a:pt x="839" y="315"/>
                  </a:lnTo>
                  <a:lnTo>
                    <a:pt x="841" y="313"/>
                  </a:lnTo>
                  <a:lnTo>
                    <a:pt x="841" y="309"/>
                  </a:lnTo>
                  <a:lnTo>
                    <a:pt x="839" y="305"/>
                  </a:lnTo>
                  <a:lnTo>
                    <a:pt x="834" y="300"/>
                  </a:lnTo>
                  <a:lnTo>
                    <a:pt x="827" y="298"/>
                  </a:lnTo>
                  <a:lnTo>
                    <a:pt x="825" y="296"/>
                  </a:lnTo>
                  <a:lnTo>
                    <a:pt x="817" y="294"/>
                  </a:lnTo>
                  <a:lnTo>
                    <a:pt x="810" y="291"/>
                  </a:lnTo>
                  <a:lnTo>
                    <a:pt x="803" y="291"/>
                  </a:lnTo>
                  <a:lnTo>
                    <a:pt x="796" y="289"/>
                  </a:lnTo>
                  <a:lnTo>
                    <a:pt x="790" y="289"/>
                  </a:lnTo>
                  <a:lnTo>
                    <a:pt x="784" y="286"/>
                  </a:lnTo>
                  <a:lnTo>
                    <a:pt x="775" y="286"/>
                  </a:lnTo>
                  <a:lnTo>
                    <a:pt x="770" y="284"/>
                  </a:lnTo>
                  <a:lnTo>
                    <a:pt x="750" y="284"/>
                  </a:lnTo>
                  <a:lnTo>
                    <a:pt x="760" y="279"/>
                  </a:lnTo>
                  <a:lnTo>
                    <a:pt x="774" y="274"/>
                  </a:lnTo>
                  <a:lnTo>
                    <a:pt x="784" y="269"/>
                  </a:lnTo>
                  <a:lnTo>
                    <a:pt x="792" y="260"/>
                  </a:lnTo>
                  <a:lnTo>
                    <a:pt x="799" y="253"/>
                  </a:lnTo>
                  <a:lnTo>
                    <a:pt x="804" y="246"/>
                  </a:lnTo>
                  <a:lnTo>
                    <a:pt x="806" y="239"/>
                  </a:lnTo>
                  <a:lnTo>
                    <a:pt x="806" y="234"/>
                  </a:lnTo>
                  <a:lnTo>
                    <a:pt x="803" y="233"/>
                  </a:lnTo>
                  <a:lnTo>
                    <a:pt x="799" y="231"/>
                  </a:lnTo>
                  <a:lnTo>
                    <a:pt x="795" y="229"/>
                  </a:lnTo>
                  <a:lnTo>
                    <a:pt x="790" y="229"/>
                  </a:lnTo>
                  <a:lnTo>
                    <a:pt x="782" y="227"/>
                  </a:lnTo>
                  <a:lnTo>
                    <a:pt x="775" y="227"/>
                  </a:lnTo>
                  <a:lnTo>
                    <a:pt x="767" y="225"/>
                  </a:lnTo>
                  <a:lnTo>
                    <a:pt x="758" y="223"/>
                  </a:lnTo>
                  <a:lnTo>
                    <a:pt x="750" y="223"/>
                  </a:lnTo>
                  <a:lnTo>
                    <a:pt x="742" y="223"/>
                  </a:lnTo>
                  <a:lnTo>
                    <a:pt x="704" y="223"/>
                  </a:lnTo>
                  <a:lnTo>
                    <a:pt x="712" y="218"/>
                  </a:lnTo>
                  <a:lnTo>
                    <a:pt x="724" y="209"/>
                  </a:lnTo>
                  <a:lnTo>
                    <a:pt x="735" y="199"/>
                  </a:lnTo>
                  <a:lnTo>
                    <a:pt x="750" y="189"/>
                  </a:lnTo>
                  <a:lnTo>
                    <a:pt x="758" y="179"/>
                  </a:lnTo>
                  <a:lnTo>
                    <a:pt x="764" y="169"/>
                  </a:lnTo>
                  <a:lnTo>
                    <a:pt x="770" y="157"/>
                  </a:lnTo>
                  <a:lnTo>
                    <a:pt x="767" y="152"/>
                  </a:lnTo>
                  <a:lnTo>
                    <a:pt x="760" y="147"/>
                  </a:lnTo>
                  <a:lnTo>
                    <a:pt x="758" y="143"/>
                  </a:lnTo>
                  <a:lnTo>
                    <a:pt x="752" y="143"/>
                  </a:lnTo>
                  <a:lnTo>
                    <a:pt x="746" y="143"/>
                  </a:lnTo>
                  <a:lnTo>
                    <a:pt x="738" y="142"/>
                  </a:lnTo>
                  <a:lnTo>
                    <a:pt x="730" y="143"/>
                  </a:lnTo>
                  <a:lnTo>
                    <a:pt x="720" y="143"/>
                  </a:lnTo>
                  <a:lnTo>
                    <a:pt x="712" y="143"/>
                  </a:lnTo>
                  <a:lnTo>
                    <a:pt x="706" y="147"/>
                  </a:lnTo>
                  <a:lnTo>
                    <a:pt x="695" y="150"/>
                  </a:lnTo>
                  <a:lnTo>
                    <a:pt x="686" y="152"/>
                  </a:lnTo>
                  <a:lnTo>
                    <a:pt x="678" y="152"/>
                  </a:lnTo>
                  <a:lnTo>
                    <a:pt x="670" y="157"/>
                  </a:lnTo>
                  <a:lnTo>
                    <a:pt x="663" y="160"/>
                  </a:lnTo>
                  <a:lnTo>
                    <a:pt x="655" y="163"/>
                  </a:lnTo>
                  <a:lnTo>
                    <a:pt x="656" y="155"/>
                  </a:lnTo>
                  <a:lnTo>
                    <a:pt x="657" y="143"/>
                  </a:lnTo>
                  <a:lnTo>
                    <a:pt x="660" y="133"/>
                  </a:lnTo>
                  <a:lnTo>
                    <a:pt x="663" y="120"/>
                  </a:lnTo>
                  <a:lnTo>
                    <a:pt x="665" y="112"/>
                  </a:lnTo>
                  <a:lnTo>
                    <a:pt x="665" y="100"/>
                  </a:lnTo>
                  <a:lnTo>
                    <a:pt x="663" y="93"/>
                  </a:lnTo>
                  <a:lnTo>
                    <a:pt x="653" y="84"/>
                  </a:lnTo>
                  <a:lnTo>
                    <a:pt x="645" y="84"/>
                  </a:lnTo>
                  <a:lnTo>
                    <a:pt x="640" y="86"/>
                  </a:lnTo>
                  <a:lnTo>
                    <a:pt x="635" y="86"/>
                  </a:lnTo>
                  <a:lnTo>
                    <a:pt x="629" y="90"/>
                  </a:lnTo>
                  <a:lnTo>
                    <a:pt x="623" y="93"/>
                  </a:lnTo>
                  <a:lnTo>
                    <a:pt x="615" y="98"/>
                  </a:lnTo>
                  <a:lnTo>
                    <a:pt x="609" y="100"/>
                  </a:lnTo>
                  <a:lnTo>
                    <a:pt x="600" y="105"/>
                  </a:lnTo>
                  <a:lnTo>
                    <a:pt x="593" y="112"/>
                  </a:lnTo>
                  <a:lnTo>
                    <a:pt x="585" y="114"/>
                  </a:lnTo>
                  <a:lnTo>
                    <a:pt x="579" y="118"/>
                  </a:lnTo>
                  <a:lnTo>
                    <a:pt x="569" y="128"/>
                  </a:lnTo>
                  <a:lnTo>
                    <a:pt x="565" y="131"/>
                  </a:lnTo>
                  <a:lnTo>
                    <a:pt x="561" y="136"/>
                  </a:lnTo>
                  <a:lnTo>
                    <a:pt x="565" y="120"/>
                  </a:lnTo>
                  <a:lnTo>
                    <a:pt x="565" y="107"/>
                  </a:lnTo>
                  <a:lnTo>
                    <a:pt x="568" y="91"/>
                  </a:lnTo>
                  <a:lnTo>
                    <a:pt x="565" y="75"/>
                  </a:lnTo>
                  <a:lnTo>
                    <a:pt x="565" y="62"/>
                  </a:lnTo>
                  <a:lnTo>
                    <a:pt x="561" y="51"/>
                  </a:lnTo>
                  <a:lnTo>
                    <a:pt x="557" y="42"/>
                  </a:lnTo>
                  <a:lnTo>
                    <a:pt x="551" y="36"/>
                  </a:lnTo>
                  <a:lnTo>
                    <a:pt x="541" y="36"/>
                  </a:lnTo>
                  <a:lnTo>
                    <a:pt x="531" y="37"/>
                  </a:lnTo>
                  <a:lnTo>
                    <a:pt x="518" y="42"/>
                  </a:lnTo>
                  <a:lnTo>
                    <a:pt x="506" y="48"/>
                  </a:lnTo>
                  <a:lnTo>
                    <a:pt x="493" y="53"/>
                  </a:lnTo>
                  <a:lnTo>
                    <a:pt x="485" y="61"/>
                  </a:lnTo>
                  <a:lnTo>
                    <a:pt x="476" y="67"/>
                  </a:lnTo>
                  <a:lnTo>
                    <a:pt x="472" y="70"/>
                  </a:lnTo>
                  <a:lnTo>
                    <a:pt x="472" y="56"/>
                  </a:lnTo>
                  <a:lnTo>
                    <a:pt x="466" y="45"/>
                  </a:lnTo>
                  <a:lnTo>
                    <a:pt x="462" y="34"/>
                  </a:lnTo>
                  <a:lnTo>
                    <a:pt x="457" y="24"/>
                  </a:lnTo>
                  <a:lnTo>
                    <a:pt x="450" y="15"/>
                  </a:lnTo>
                  <a:lnTo>
                    <a:pt x="441" y="8"/>
                  </a:lnTo>
                  <a:lnTo>
                    <a:pt x="430" y="2"/>
                  </a:lnTo>
                  <a:lnTo>
                    <a:pt x="420" y="0"/>
                  </a:lnTo>
                  <a:lnTo>
                    <a:pt x="409" y="4"/>
                  </a:lnTo>
                  <a:lnTo>
                    <a:pt x="401" y="8"/>
                  </a:lnTo>
                  <a:lnTo>
                    <a:pt x="394" y="15"/>
                  </a:lnTo>
                  <a:lnTo>
                    <a:pt x="388" y="24"/>
                  </a:lnTo>
                  <a:lnTo>
                    <a:pt x="382" y="34"/>
                  </a:lnTo>
                  <a:lnTo>
                    <a:pt x="380" y="46"/>
                  </a:lnTo>
                  <a:lnTo>
                    <a:pt x="375" y="58"/>
                  </a:lnTo>
                  <a:lnTo>
                    <a:pt x="370" y="56"/>
                  </a:lnTo>
                  <a:lnTo>
                    <a:pt x="362" y="51"/>
                  </a:lnTo>
                  <a:lnTo>
                    <a:pt x="355" y="43"/>
                  </a:lnTo>
                  <a:lnTo>
                    <a:pt x="346" y="37"/>
                  </a:lnTo>
                  <a:lnTo>
                    <a:pt x="337" y="32"/>
                  </a:lnTo>
                  <a:lnTo>
                    <a:pt x="326" y="28"/>
                  </a:lnTo>
                  <a:lnTo>
                    <a:pt x="318" y="27"/>
                  </a:lnTo>
                  <a:lnTo>
                    <a:pt x="310" y="27"/>
                  </a:lnTo>
                  <a:lnTo>
                    <a:pt x="306" y="28"/>
                  </a:lnTo>
                  <a:lnTo>
                    <a:pt x="302" y="34"/>
                  </a:lnTo>
                  <a:lnTo>
                    <a:pt x="302" y="46"/>
                  </a:lnTo>
                  <a:lnTo>
                    <a:pt x="306" y="58"/>
                  </a:lnTo>
                  <a:lnTo>
                    <a:pt x="310" y="72"/>
                  </a:lnTo>
                  <a:lnTo>
                    <a:pt x="315" y="88"/>
                  </a:lnTo>
                  <a:lnTo>
                    <a:pt x="319" y="103"/>
                  </a:lnTo>
                  <a:lnTo>
                    <a:pt x="326" y="114"/>
                  </a:lnTo>
                  <a:lnTo>
                    <a:pt x="321" y="112"/>
                  </a:lnTo>
                  <a:lnTo>
                    <a:pt x="315" y="107"/>
                  </a:lnTo>
                  <a:lnTo>
                    <a:pt x="309" y="103"/>
                  </a:lnTo>
                  <a:lnTo>
                    <a:pt x="301" y="98"/>
                  </a:lnTo>
                  <a:lnTo>
                    <a:pt x="294" y="91"/>
                  </a:lnTo>
                  <a:lnTo>
                    <a:pt x="286" y="84"/>
                  </a:lnTo>
                  <a:lnTo>
                    <a:pt x="278" y="79"/>
                  </a:lnTo>
                  <a:lnTo>
                    <a:pt x="269" y="72"/>
                  </a:lnTo>
                  <a:lnTo>
                    <a:pt x="261" y="69"/>
                  </a:lnTo>
                  <a:lnTo>
                    <a:pt x="251" y="65"/>
                  </a:lnTo>
                  <a:lnTo>
                    <a:pt x="245" y="60"/>
                  </a:lnTo>
                  <a:lnTo>
                    <a:pt x="235" y="56"/>
                  </a:lnTo>
                  <a:lnTo>
                    <a:pt x="228" y="53"/>
                  </a:lnTo>
                  <a:lnTo>
                    <a:pt x="223" y="53"/>
                  </a:lnTo>
                  <a:lnTo>
                    <a:pt x="215" y="51"/>
                  </a:lnTo>
                  <a:lnTo>
                    <a:pt x="211" y="53"/>
                  </a:lnTo>
                  <a:lnTo>
                    <a:pt x="204" y="58"/>
                  </a:lnTo>
                  <a:lnTo>
                    <a:pt x="200" y="65"/>
                  </a:lnTo>
                  <a:lnTo>
                    <a:pt x="200" y="72"/>
                  </a:lnTo>
                  <a:lnTo>
                    <a:pt x="206" y="82"/>
                  </a:lnTo>
                  <a:lnTo>
                    <a:pt x="211" y="91"/>
                  </a:lnTo>
                  <a:lnTo>
                    <a:pt x="218" y="103"/>
                  </a:lnTo>
                  <a:lnTo>
                    <a:pt x="223" y="112"/>
                  </a:lnTo>
                  <a:lnTo>
                    <a:pt x="227" y="118"/>
                  </a:lnTo>
                  <a:lnTo>
                    <a:pt x="223" y="114"/>
                  </a:lnTo>
                  <a:lnTo>
                    <a:pt x="220" y="112"/>
                  </a:lnTo>
                  <a:lnTo>
                    <a:pt x="211" y="103"/>
                  </a:lnTo>
                  <a:lnTo>
                    <a:pt x="204" y="100"/>
                  </a:lnTo>
                  <a:lnTo>
                    <a:pt x="198" y="98"/>
                  </a:lnTo>
                  <a:lnTo>
                    <a:pt x="191" y="93"/>
                  </a:lnTo>
                  <a:lnTo>
                    <a:pt x="186" y="90"/>
                  </a:lnTo>
                  <a:lnTo>
                    <a:pt x="176" y="86"/>
                  </a:lnTo>
                  <a:lnTo>
                    <a:pt x="172" y="84"/>
                  </a:lnTo>
                  <a:lnTo>
                    <a:pt x="166" y="82"/>
                  </a:lnTo>
                  <a:lnTo>
                    <a:pt x="159" y="82"/>
                  </a:lnTo>
                  <a:lnTo>
                    <a:pt x="155" y="81"/>
                  </a:lnTo>
                  <a:lnTo>
                    <a:pt x="151" y="82"/>
                  </a:lnTo>
                  <a:lnTo>
                    <a:pt x="146" y="82"/>
                  </a:lnTo>
                  <a:lnTo>
                    <a:pt x="143" y="84"/>
                  </a:lnTo>
                  <a:lnTo>
                    <a:pt x="140" y="91"/>
                  </a:lnTo>
                  <a:lnTo>
                    <a:pt x="143" y="100"/>
                  </a:lnTo>
                  <a:lnTo>
                    <a:pt x="148" y="112"/>
                  </a:lnTo>
                  <a:lnTo>
                    <a:pt x="155" y="122"/>
                  </a:lnTo>
                  <a:lnTo>
                    <a:pt x="166" y="133"/>
                  </a:lnTo>
                  <a:lnTo>
                    <a:pt x="172" y="143"/>
                  </a:lnTo>
                  <a:lnTo>
                    <a:pt x="180" y="152"/>
                  </a:lnTo>
                  <a:lnTo>
                    <a:pt x="186" y="160"/>
                  </a:lnTo>
                  <a:lnTo>
                    <a:pt x="176" y="155"/>
                  </a:lnTo>
                  <a:lnTo>
                    <a:pt x="170" y="152"/>
                  </a:lnTo>
                  <a:lnTo>
                    <a:pt x="160" y="147"/>
                  </a:lnTo>
                  <a:lnTo>
                    <a:pt x="151" y="142"/>
                  </a:lnTo>
                  <a:lnTo>
                    <a:pt x="142" y="138"/>
                  </a:lnTo>
                  <a:lnTo>
                    <a:pt x="132" y="133"/>
                  </a:lnTo>
                  <a:lnTo>
                    <a:pt x="122" y="131"/>
                  </a:lnTo>
                  <a:lnTo>
                    <a:pt x="111" y="127"/>
                  </a:lnTo>
                  <a:lnTo>
                    <a:pt x="103" y="124"/>
                  </a:lnTo>
                  <a:lnTo>
                    <a:pt x="96" y="122"/>
                  </a:lnTo>
                  <a:lnTo>
                    <a:pt x="88" y="120"/>
                  </a:lnTo>
                  <a:lnTo>
                    <a:pt x="80" y="119"/>
                  </a:lnTo>
                  <a:lnTo>
                    <a:pt x="73" y="118"/>
                  </a:lnTo>
                  <a:lnTo>
                    <a:pt x="68" y="119"/>
                  </a:lnTo>
                  <a:lnTo>
                    <a:pt x="65" y="120"/>
                  </a:lnTo>
                  <a:lnTo>
                    <a:pt x="64" y="122"/>
                  </a:lnTo>
                  <a:lnTo>
                    <a:pt x="64" y="129"/>
                  </a:lnTo>
                  <a:lnTo>
                    <a:pt x="68" y="138"/>
                  </a:lnTo>
                  <a:lnTo>
                    <a:pt x="76" y="151"/>
                  </a:lnTo>
                  <a:lnTo>
                    <a:pt x="85" y="162"/>
                  </a:lnTo>
                  <a:lnTo>
                    <a:pt x="96" y="174"/>
                  </a:lnTo>
                  <a:lnTo>
                    <a:pt x="111" y="188"/>
                  </a:lnTo>
                  <a:lnTo>
                    <a:pt x="122" y="195"/>
                  </a:lnTo>
                  <a:lnTo>
                    <a:pt x="132" y="204"/>
                  </a:lnTo>
                  <a:close/>
                </a:path>
              </a:pathLst>
            </a:custGeom>
            <a:solidFill>
              <a:srgbClr val="FFFF8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GB" sz="1349"/>
            </a:p>
          </p:txBody>
        </p:sp>
        <p:sp>
          <p:nvSpPr>
            <p:cNvPr id="88" name="Freeform 21">
              <a:extLst>
                <a:ext uri="{FF2B5EF4-FFF2-40B4-BE49-F238E27FC236}">
                  <a16:creationId xmlns:a16="http://schemas.microsoft.com/office/drawing/2014/main" id="{0EEBB701-8446-4145-B6D5-3EB4D031845F}"/>
                </a:ext>
              </a:extLst>
            </p:cNvPr>
            <p:cNvSpPr>
              <a:spLocks/>
            </p:cNvSpPr>
            <p:nvPr/>
          </p:nvSpPr>
          <p:spPr bwMode="auto">
            <a:xfrm>
              <a:off x="-82377" y="5819765"/>
              <a:ext cx="275585" cy="213754"/>
            </a:xfrm>
            <a:custGeom>
              <a:avLst/>
              <a:gdLst>
                <a:gd name="T0" fmla="*/ 226 w 553"/>
                <a:gd name="T1" fmla="*/ 66 h 390"/>
                <a:gd name="T2" fmla="*/ 251 w 553"/>
                <a:gd name="T3" fmla="*/ 79 h 390"/>
                <a:gd name="T4" fmla="*/ 263 w 553"/>
                <a:gd name="T5" fmla="*/ 72 h 390"/>
                <a:gd name="T6" fmla="*/ 279 w 553"/>
                <a:gd name="T7" fmla="*/ 76 h 390"/>
                <a:gd name="T8" fmla="*/ 298 w 553"/>
                <a:gd name="T9" fmla="*/ 76 h 390"/>
                <a:gd name="T10" fmla="*/ 346 w 553"/>
                <a:gd name="T11" fmla="*/ 22 h 390"/>
                <a:gd name="T12" fmla="*/ 323 w 553"/>
                <a:gd name="T13" fmla="*/ 80 h 390"/>
                <a:gd name="T14" fmla="*/ 334 w 553"/>
                <a:gd name="T15" fmla="*/ 94 h 390"/>
                <a:gd name="T16" fmla="*/ 364 w 553"/>
                <a:gd name="T17" fmla="*/ 79 h 390"/>
                <a:gd name="T18" fmla="*/ 353 w 553"/>
                <a:gd name="T19" fmla="*/ 96 h 390"/>
                <a:gd name="T20" fmla="*/ 366 w 553"/>
                <a:gd name="T21" fmla="*/ 110 h 390"/>
                <a:gd name="T22" fmla="*/ 381 w 553"/>
                <a:gd name="T23" fmla="*/ 119 h 390"/>
                <a:gd name="T24" fmla="*/ 392 w 553"/>
                <a:gd name="T25" fmla="*/ 132 h 390"/>
                <a:gd name="T26" fmla="*/ 401 w 553"/>
                <a:gd name="T27" fmla="*/ 148 h 390"/>
                <a:gd name="T28" fmla="*/ 453 w 553"/>
                <a:gd name="T29" fmla="*/ 141 h 390"/>
                <a:gd name="T30" fmla="*/ 528 w 553"/>
                <a:gd name="T31" fmla="*/ 129 h 390"/>
                <a:gd name="T32" fmla="*/ 504 w 553"/>
                <a:gd name="T33" fmla="*/ 134 h 390"/>
                <a:gd name="T34" fmla="*/ 438 w 553"/>
                <a:gd name="T35" fmla="*/ 148 h 390"/>
                <a:gd name="T36" fmla="*/ 410 w 553"/>
                <a:gd name="T37" fmla="*/ 167 h 390"/>
                <a:gd name="T38" fmla="*/ 450 w 553"/>
                <a:gd name="T39" fmla="*/ 179 h 390"/>
                <a:gd name="T40" fmla="*/ 470 w 553"/>
                <a:gd name="T41" fmla="*/ 184 h 390"/>
                <a:gd name="T42" fmla="*/ 418 w 553"/>
                <a:gd name="T43" fmla="*/ 187 h 390"/>
                <a:gd name="T44" fmla="*/ 405 w 553"/>
                <a:gd name="T45" fmla="*/ 208 h 390"/>
                <a:gd name="T46" fmla="*/ 402 w 553"/>
                <a:gd name="T47" fmla="*/ 227 h 390"/>
                <a:gd name="T48" fmla="*/ 386 w 553"/>
                <a:gd name="T49" fmla="*/ 234 h 390"/>
                <a:gd name="T50" fmla="*/ 401 w 553"/>
                <a:gd name="T51" fmla="*/ 252 h 390"/>
                <a:gd name="T52" fmla="*/ 381 w 553"/>
                <a:gd name="T53" fmla="*/ 246 h 390"/>
                <a:gd name="T54" fmla="*/ 364 w 553"/>
                <a:gd name="T55" fmla="*/ 248 h 390"/>
                <a:gd name="T56" fmla="*/ 369 w 553"/>
                <a:gd name="T57" fmla="*/ 270 h 390"/>
                <a:gd name="T58" fmla="*/ 425 w 553"/>
                <a:gd name="T59" fmla="*/ 335 h 390"/>
                <a:gd name="T60" fmla="*/ 390 w 553"/>
                <a:gd name="T61" fmla="*/ 303 h 390"/>
                <a:gd name="T62" fmla="*/ 346 w 553"/>
                <a:gd name="T63" fmla="*/ 262 h 390"/>
                <a:gd name="T64" fmla="*/ 333 w 553"/>
                <a:gd name="T65" fmla="*/ 281 h 390"/>
                <a:gd name="T66" fmla="*/ 361 w 553"/>
                <a:gd name="T67" fmla="*/ 360 h 390"/>
                <a:gd name="T68" fmla="*/ 305 w 553"/>
                <a:gd name="T69" fmla="*/ 265 h 390"/>
                <a:gd name="T70" fmla="*/ 273 w 553"/>
                <a:gd name="T71" fmla="*/ 295 h 390"/>
                <a:gd name="T72" fmla="*/ 258 w 553"/>
                <a:gd name="T73" fmla="*/ 265 h 390"/>
                <a:gd name="T74" fmla="*/ 237 w 553"/>
                <a:gd name="T75" fmla="*/ 258 h 390"/>
                <a:gd name="T76" fmla="*/ 210 w 553"/>
                <a:gd name="T77" fmla="*/ 298 h 390"/>
                <a:gd name="T78" fmla="*/ 195 w 553"/>
                <a:gd name="T79" fmla="*/ 335 h 390"/>
                <a:gd name="T80" fmla="*/ 213 w 553"/>
                <a:gd name="T81" fmla="*/ 247 h 390"/>
                <a:gd name="T82" fmla="*/ 147 w 553"/>
                <a:gd name="T83" fmla="*/ 295 h 390"/>
                <a:gd name="T84" fmla="*/ 175 w 553"/>
                <a:gd name="T85" fmla="*/ 252 h 390"/>
                <a:gd name="T86" fmla="*/ 180 w 553"/>
                <a:gd name="T87" fmla="*/ 228 h 390"/>
                <a:gd name="T88" fmla="*/ 168 w 553"/>
                <a:gd name="T89" fmla="*/ 215 h 390"/>
                <a:gd name="T90" fmla="*/ 136 w 553"/>
                <a:gd name="T91" fmla="*/ 211 h 390"/>
                <a:gd name="T92" fmla="*/ 64 w 553"/>
                <a:gd name="T93" fmla="*/ 227 h 390"/>
                <a:gd name="T94" fmla="*/ 33 w 553"/>
                <a:gd name="T95" fmla="*/ 234 h 390"/>
                <a:gd name="T96" fmla="*/ 112 w 553"/>
                <a:gd name="T97" fmla="*/ 209 h 390"/>
                <a:gd name="T98" fmla="*/ 156 w 553"/>
                <a:gd name="T99" fmla="*/ 190 h 390"/>
                <a:gd name="T100" fmla="*/ 139 w 553"/>
                <a:gd name="T101" fmla="*/ 165 h 390"/>
                <a:gd name="T102" fmla="*/ 104 w 553"/>
                <a:gd name="T103" fmla="*/ 161 h 390"/>
                <a:gd name="T104" fmla="*/ 146 w 553"/>
                <a:gd name="T105" fmla="*/ 152 h 390"/>
                <a:gd name="T106" fmla="*/ 155 w 553"/>
                <a:gd name="T107" fmla="*/ 139 h 390"/>
                <a:gd name="T108" fmla="*/ 158 w 553"/>
                <a:gd name="T109" fmla="*/ 122 h 390"/>
                <a:gd name="T110" fmla="*/ 130 w 553"/>
                <a:gd name="T111" fmla="*/ 100 h 390"/>
                <a:gd name="T112" fmla="*/ 78 w 553"/>
                <a:gd name="T113" fmla="*/ 61 h 390"/>
                <a:gd name="T114" fmla="*/ 88 w 553"/>
                <a:gd name="T115" fmla="*/ 68 h 390"/>
                <a:gd name="T116" fmla="*/ 139 w 553"/>
                <a:gd name="T117" fmla="*/ 96 h 390"/>
                <a:gd name="T118" fmla="*/ 178 w 553"/>
                <a:gd name="T119" fmla="*/ 104 h 390"/>
                <a:gd name="T120" fmla="*/ 184 w 553"/>
                <a:gd name="T121" fmla="*/ 94 h 390"/>
                <a:gd name="T122" fmla="*/ 206 w 553"/>
                <a:gd name="T123" fmla="*/ 89 h 390"/>
                <a:gd name="T124" fmla="*/ 164 w 553"/>
                <a:gd name="T125" fmla="*/ 0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553" h="390">
                  <a:moveTo>
                    <a:pt x="164" y="0"/>
                  </a:moveTo>
                  <a:lnTo>
                    <a:pt x="178" y="17"/>
                  </a:lnTo>
                  <a:lnTo>
                    <a:pt x="194" y="33"/>
                  </a:lnTo>
                  <a:lnTo>
                    <a:pt x="206" y="47"/>
                  </a:lnTo>
                  <a:lnTo>
                    <a:pt x="214" y="58"/>
                  </a:lnTo>
                  <a:lnTo>
                    <a:pt x="226" y="66"/>
                  </a:lnTo>
                  <a:lnTo>
                    <a:pt x="235" y="74"/>
                  </a:lnTo>
                  <a:lnTo>
                    <a:pt x="241" y="79"/>
                  </a:lnTo>
                  <a:lnTo>
                    <a:pt x="245" y="80"/>
                  </a:lnTo>
                  <a:lnTo>
                    <a:pt x="249" y="80"/>
                  </a:lnTo>
                  <a:lnTo>
                    <a:pt x="249" y="79"/>
                  </a:lnTo>
                  <a:lnTo>
                    <a:pt x="251" y="79"/>
                  </a:lnTo>
                  <a:lnTo>
                    <a:pt x="255" y="77"/>
                  </a:lnTo>
                  <a:lnTo>
                    <a:pt x="258" y="76"/>
                  </a:lnTo>
                  <a:lnTo>
                    <a:pt x="258" y="75"/>
                  </a:lnTo>
                  <a:lnTo>
                    <a:pt x="259" y="72"/>
                  </a:lnTo>
                  <a:lnTo>
                    <a:pt x="259" y="70"/>
                  </a:lnTo>
                  <a:lnTo>
                    <a:pt x="263" y="72"/>
                  </a:lnTo>
                  <a:lnTo>
                    <a:pt x="265" y="75"/>
                  </a:lnTo>
                  <a:lnTo>
                    <a:pt x="269" y="76"/>
                  </a:lnTo>
                  <a:lnTo>
                    <a:pt x="270" y="77"/>
                  </a:lnTo>
                  <a:lnTo>
                    <a:pt x="275" y="79"/>
                  </a:lnTo>
                  <a:lnTo>
                    <a:pt x="278" y="77"/>
                  </a:lnTo>
                  <a:lnTo>
                    <a:pt x="279" y="76"/>
                  </a:lnTo>
                  <a:lnTo>
                    <a:pt x="283" y="72"/>
                  </a:lnTo>
                  <a:lnTo>
                    <a:pt x="283" y="79"/>
                  </a:lnTo>
                  <a:lnTo>
                    <a:pt x="286" y="80"/>
                  </a:lnTo>
                  <a:lnTo>
                    <a:pt x="291" y="80"/>
                  </a:lnTo>
                  <a:lnTo>
                    <a:pt x="291" y="79"/>
                  </a:lnTo>
                  <a:lnTo>
                    <a:pt x="298" y="76"/>
                  </a:lnTo>
                  <a:lnTo>
                    <a:pt x="303" y="72"/>
                  </a:lnTo>
                  <a:lnTo>
                    <a:pt x="311" y="66"/>
                  </a:lnTo>
                  <a:lnTo>
                    <a:pt x="319" y="58"/>
                  </a:lnTo>
                  <a:lnTo>
                    <a:pt x="329" y="47"/>
                  </a:lnTo>
                  <a:lnTo>
                    <a:pt x="338" y="36"/>
                  </a:lnTo>
                  <a:lnTo>
                    <a:pt x="346" y="22"/>
                  </a:lnTo>
                  <a:lnTo>
                    <a:pt x="341" y="33"/>
                  </a:lnTo>
                  <a:lnTo>
                    <a:pt x="335" y="44"/>
                  </a:lnTo>
                  <a:lnTo>
                    <a:pt x="331" y="57"/>
                  </a:lnTo>
                  <a:lnTo>
                    <a:pt x="329" y="66"/>
                  </a:lnTo>
                  <a:lnTo>
                    <a:pt x="326" y="75"/>
                  </a:lnTo>
                  <a:lnTo>
                    <a:pt x="323" y="80"/>
                  </a:lnTo>
                  <a:lnTo>
                    <a:pt x="321" y="85"/>
                  </a:lnTo>
                  <a:lnTo>
                    <a:pt x="321" y="87"/>
                  </a:lnTo>
                  <a:lnTo>
                    <a:pt x="323" y="87"/>
                  </a:lnTo>
                  <a:lnTo>
                    <a:pt x="326" y="89"/>
                  </a:lnTo>
                  <a:lnTo>
                    <a:pt x="330" y="90"/>
                  </a:lnTo>
                  <a:lnTo>
                    <a:pt x="334" y="94"/>
                  </a:lnTo>
                  <a:lnTo>
                    <a:pt x="335" y="94"/>
                  </a:lnTo>
                  <a:lnTo>
                    <a:pt x="338" y="93"/>
                  </a:lnTo>
                  <a:lnTo>
                    <a:pt x="344" y="89"/>
                  </a:lnTo>
                  <a:lnTo>
                    <a:pt x="349" y="85"/>
                  </a:lnTo>
                  <a:lnTo>
                    <a:pt x="356" y="82"/>
                  </a:lnTo>
                  <a:lnTo>
                    <a:pt x="364" y="79"/>
                  </a:lnTo>
                  <a:lnTo>
                    <a:pt x="373" y="74"/>
                  </a:lnTo>
                  <a:lnTo>
                    <a:pt x="381" y="70"/>
                  </a:lnTo>
                  <a:lnTo>
                    <a:pt x="370" y="76"/>
                  </a:lnTo>
                  <a:lnTo>
                    <a:pt x="358" y="89"/>
                  </a:lnTo>
                  <a:lnTo>
                    <a:pt x="354" y="94"/>
                  </a:lnTo>
                  <a:lnTo>
                    <a:pt x="353" y="96"/>
                  </a:lnTo>
                  <a:lnTo>
                    <a:pt x="353" y="100"/>
                  </a:lnTo>
                  <a:lnTo>
                    <a:pt x="354" y="100"/>
                  </a:lnTo>
                  <a:lnTo>
                    <a:pt x="356" y="101"/>
                  </a:lnTo>
                  <a:lnTo>
                    <a:pt x="358" y="103"/>
                  </a:lnTo>
                  <a:lnTo>
                    <a:pt x="364" y="108"/>
                  </a:lnTo>
                  <a:lnTo>
                    <a:pt x="366" y="110"/>
                  </a:lnTo>
                  <a:lnTo>
                    <a:pt x="370" y="112"/>
                  </a:lnTo>
                  <a:lnTo>
                    <a:pt x="373" y="113"/>
                  </a:lnTo>
                  <a:lnTo>
                    <a:pt x="373" y="115"/>
                  </a:lnTo>
                  <a:lnTo>
                    <a:pt x="374" y="115"/>
                  </a:lnTo>
                  <a:lnTo>
                    <a:pt x="378" y="118"/>
                  </a:lnTo>
                  <a:lnTo>
                    <a:pt x="381" y="119"/>
                  </a:lnTo>
                  <a:lnTo>
                    <a:pt x="382" y="122"/>
                  </a:lnTo>
                  <a:lnTo>
                    <a:pt x="385" y="122"/>
                  </a:lnTo>
                  <a:lnTo>
                    <a:pt x="386" y="124"/>
                  </a:lnTo>
                  <a:lnTo>
                    <a:pt x="390" y="127"/>
                  </a:lnTo>
                  <a:lnTo>
                    <a:pt x="390" y="129"/>
                  </a:lnTo>
                  <a:lnTo>
                    <a:pt x="392" y="132"/>
                  </a:lnTo>
                  <a:lnTo>
                    <a:pt x="393" y="134"/>
                  </a:lnTo>
                  <a:lnTo>
                    <a:pt x="393" y="137"/>
                  </a:lnTo>
                  <a:lnTo>
                    <a:pt x="396" y="137"/>
                  </a:lnTo>
                  <a:lnTo>
                    <a:pt x="397" y="141"/>
                  </a:lnTo>
                  <a:lnTo>
                    <a:pt x="401" y="142"/>
                  </a:lnTo>
                  <a:lnTo>
                    <a:pt x="401" y="148"/>
                  </a:lnTo>
                  <a:lnTo>
                    <a:pt x="410" y="148"/>
                  </a:lnTo>
                  <a:lnTo>
                    <a:pt x="418" y="146"/>
                  </a:lnTo>
                  <a:lnTo>
                    <a:pt x="425" y="144"/>
                  </a:lnTo>
                  <a:lnTo>
                    <a:pt x="434" y="144"/>
                  </a:lnTo>
                  <a:lnTo>
                    <a:pt x="445" y="142"/>
                  </a:lnTo>
                  <a:lnTo>
                    <a:pt x="453" y="141"/>
                  </a:lnTo>
                  <a:lnTo>
                    <a:pt x="468" y="139"/>
                  </a:lnTo>
                  <a:lnTo>
                    <a:pt x="478" y="137"/>
                  </a:lnTo>
                  <a:lnTo>
                    <a:pt x="491" y="134"/>
                  </a:lnTo>
                  <a:lnTo>
                    <a:pt x="504" y="134"/>
                  </a:lnTo>
                  <a:lnTo>
                    <a:pt x="516" y="132"/>
                  </a:lnTo>
                  <a:lnTo>
                    <a:pt x="528" y="129"/>
                  </a:lnTo>
                  <a:lnTo>
                    <a:pt x="541" y="129"/>
                  </a:lnTo>
                  <a:lnTo>
                    <a:pt x="553" y="127"/>
                  </a:lnTo>
                  <a:lnTo>
                    <a:pt x="541" y="129"/>
                  </a:lnTo>
                  <a:lnTo>
                    <a:pt x="528" y="129"/>
                  </a:lnTo>
                  <a:lnTo>
                    <a:pt x="517" y="132"/>
                  </a:lnTo>
                  <a:lnTo>
                    <a:pt x="504" y="134"/>
                  </a:lnTo>
                  <a:lnTo>
                    <a:pt x="492" y="134"/>
                  </a:lnTo>
                  <a:lnTo>
                    <a:pt x="478" y="137"/>
                  </a:lnTo>
                  <a:lnTo>
                    <a:pt x="469" y="141"/>
                  </a:lnTo>
                  <a:lnTo>
                    <a:pt x="456" y="142"/>
                  </a:lnTo>
                  <a:lnTo>
                    <a:pt x="446" y="144"/>
                  </a:lnTo>
                  <a:lnTo>
                    <a:pt x="438" y="148"/>
                  </a:lnTo>
                  <a:lnTo>
                    <a:pt x="430" y="151"/>
                  </a:lnTo>
                  <a:lnTo>
                    <a:pt x="422" y="153"/>
                  </a:lnTo>
                  <a:lnTo>
                    <a:pt x="416" y="156"/>
                  </a:lnTo>
                  <a:lnTo>
                    <a:pt x="413" y="158"/>
                  </a:lnTo>
                  <a:lnTo>
                    <a:pt x="410" y="162"/>
                  </a:lnTo>
                  <a:lnTo>
                    <a:pt x="410" y="167"/>
                  </a:lnTo>
                  <a:lnTo>
                    <a:pt x="413" y="172"/>
                  </a:lnTo>
                  <a:lnTo>
                    <a:pt x="416" y="174"/>
                  </a:lnTo>
                  <a:lnTo>
                    <a:pt x="422" y="175"/>
                  </a:lnTo>
                  <a:lnTo>
                    <a:pt x="428" y="176"/>
                  </a:lnTo>
                  <a:lnTo>
                    <a:pt x="436" y="179"/>
                  </a:lnTo>
                  <a:lnTo>
                    <a:pt x="450" y="179"/>
                  </a:lnTo>
                  <a:lnTo>
                    <a:pt x="458" y="180"/>
                  </a:lnTo>
                  <a:lnTo>
                    <a:pt x="469" y="181"/>
                  </a:lnTo>
                  <a:lnTo>
                    <a:pt x="495" y="181"/>
                  </a:lnTo>
                  <a:lnTo>
                    <a:pt x="503" y="184"/>
                  </a:lnTo>
                  <a:lnTo>
                    <a:pt x="516" y="184"/>
                  </a:lnTo>
                  <a:lnTo>
                    <a:pt x="470" y="184"/>
                  </a:lnTo>
                  <a:lnTo>
                    <a:pt x="462" y="185"/>
                  </a:lnTo>
                  <a:lnTo>
                    <a:pt x="446" y="185"/>
                  </a:lnTo>
                  <a:lnTo>
                    <a:pt x="438" y="186"/>
                  </a:lnTo>
                  <a:lnTo>
                    <a:pt x="428" y="186"/>
                  </a:lnTo>
                  <a:lnTo>
                    <a:pt x="422" y="187"/>
                  </a:lnTo>
                  <a:lnTo>
                    <a:pt x="418" y="187"/>
                  </a:lnTo>
                  <a:lnTo>
                    <a:pt x="413" y="189"/>
                  </a:lnTo>
                  <a:lnTo>
                    <a:pt x="410" y="194"/>
                  </a:lnTo>
                  <a:lnTo>
                    <a:pt x="410" y="203"/>
                  </a:lnTo>
                  <a:lnTo>
                    <a:pt x="406" y="204"/>
                  </a:lnTo>
                  <a:lnTo>
                    <a:pt x="406" y="205"/>
                  </a:lnTo>
                  <a:lnTo>
                    <a:pt x="405" y="208"/>
                  </a:lnTo>
                  <a:lnTo>
                    <a:pt x="405" y="210"/>
                  </a:lnTo>
                  <a:lnTo>
                    <a:pt x="401" y="215"/>
                  </a:lnTo>
                  <a:lnTo>
                    <a:pt x="398" y="217"/>
                  </a:lnTo>
                  <a:lnTo>
                    <a:pt x="398" y="220"/>
                  </a:lnTo>
                  <a:lnTo>
                    <a:pt x="401" y="224"/>
                  </a:lnTo>
                  <a:lnTo>
                    <a:pt x="402" y="227"/>
                  </a:lnTo>
                  <a:lnTo>
                    <a:pt x="410" y="229"/>
                  </a:lnTo>
                  <a:lnTo>
                    <a:pt x="396" y="229"/>
                  </a:lnTo>
                  <a:lnTo>
                    <a:pt x="393" y="232"/>
                  </a:lnTo>
                  <a:lnTo>
                    <a:pt x="390" y="232"/>
                  </a:lnTo>
                  <a:lnTo>
                    <a:pt x="390" y="232"/>
                  </a:lnTo>
                  <a:lnTo>
                    <a:pt x="386" y="234"/>
                  </a:lnTo>
                  <a:lnTo>
                    <a:pt x="390" y="234"/>
                  </a:lnTo>
                  <a:lnTo>
                    <a:pt x="390" y="237"/>
                  </a:lnTo>
                  <a:lnTo>
                    <a:pt x="393" y="241"/>
                  </a:lnTo>
                  <a:lnTo>
                    <a:pt x="396" y="246"/>
                  </a:lnTo>
                  <a:lnTo>
                    <a:pt x="398" y="248"/>
                  </a:lnTo>
                  <a:lnTo>
                    <a:pt x="401" y="252"/>
                  </a:lnTo>
                  <a:lnTo>
                    <a:pt x="405" y="257"/>
                  </a:lnTo>
                  <a:lnTo>
                    <a:pt x="401" y="253"/>
                  </a:lnTo>
                  <a:lnTo>
                    <a:pt x="396" y="251"/>
                  </a:lnTo>
                  <a:lnTo>
                    <a:pt x="390" y="248"/>
                  </a:lnTo>
                  <a:lnTo>
                    <a:pt x="385" y="247"/>
                  </a:lnTo>
                  <a:lnTo>
                    <a:pt x="381" y="246"/>
                  </a:lnTo>
                  <a:lnTo>
                    <a:pt x="373" y="246"/>
                  </a:lnTo>
                  <a:lnTo>
                    <a:pt x="370" y="246"/>
                  </a:lnTo>
                  <a:lnTo>
                    <a:pt x="366" y="246"/>
                  </a:lnTo>
                  <a:lnTo>
                    <a:pt x="366" y="247"/>
                  </a:lnTo>
                  <a:lnTo>
                    <a:pt x="364" y="247"/>
                  </a:lnTo>
                  <a:lnTo>
                    <a:pt x="364" y="248"/>
                  </a:lnTo>
                  <a:lnTo>
                    <a:pt x="360" y="251"/>
                  </a:lnTo>
                  <a:lnTo>
                    <a:pt x="360" y="253"/>
                  </a:lnTo>
                  <a:lnTo>
                    <a:pt x="361" y="257"/>
                  </a:lnTo>
                  <a:lnTo>
                    <a:pt x="364" y="262"/>
                  </a:lnTo>
                  <a:lnTo>
                    <a:pt x="364" y="265"/>
                  </a:lnTo>
                  <a:lnTo>
                    <a:pt x="369" y="270"/>
                  </a:lnTo>
                  <a:lnTo>
                    <a:pt x="374" y="276"/>
                  </a:lnTo>
                  <a:lnTo>
                    <a:pt x="381" y="285"/>
                  </a:lnTo>
                  <a:lnTo>
                    <a:pt x="390" y="295"/>
                  </a:lnTo>
                  <a:lnTo>
                    <a:pt x="398" y="305"/>
                  </a:lnTo>
                  <a:lnTo>
                    <a:pt x="410" y="320"/>
                  </a:lnTo>
                  <a:lnTo>
                    <a:pt x="425" y="335"/>
                  </a:lnTo>
                  <a:lnTo>
                    <a:pt x="441" y="352"/>
                  </a:lnTo>
                  <a:lnTo>
                    <a:pt x="433" y="344"/>
                  </a:lnTo>
                  <a:lnTo>
                    <a:pt x="425" y="335"/>
                  </a:lnTo>
                  <a:lnTo>
                    <a:pt x="406" y="319"/>
                  </a:lnTo>
                  <a:lnTo>
                    <a:pt x="398" y="309"/>
                  </a:lnTo>
                  <a:lnTo>
                    <a:pt x="390" y="303"/>
                  </a:lnTo>
                  <a:lnTo>
                    <a:pt x="374" y="287"/>
                  </a:lnTo>
                  <a:lnTo>
                    <a:pt x="369" y="281"/>
                  </a:lnTo>
                  <a:lnTo>
                    <a:pt x="361" y="276"/>
                  </a:lnTo>
                  <a:lnTo>
                    <a:pt x="356" y="270"/>
                  </a:lnTo>
                  <a:lnTo>
                    <a:pt x="350" y="267"/>
                  </a:lnTo>
                  <a:lnTo>
                    <a:pt x="346" y="262"/>
                  </a:lnTo>
                  <a:lnTo>
                    <a:pt x="341" y="262"/>
                  </a:lnTo>
                  <a:lnTo>
                    <a:pt x="338" y="260"/>
                  </a:lnTo>
                  <a:lnTo>
                    <a:pt x="335" y="260"/>
                  </a:lnTo>
                  <a:lnTo>
                    <a:pt x="333" y="265"/>
                  </a:lnTo>
                  <a:lnTo>
                    <a:pt x="331" y="270"/>
                  </a:lnTo>
                  <a:lnTo>
                    <a:pt x="333" y="281"/>
                  </a:lnTo>
                  <a:lnTo>
                    <a:pt x="338" y="296"/>
                  </a:lnTo>
                  <a:lnTo>
                    <a:pt x="344" y="314"/>
                  </a:lnTo>
                  <a:lnTo>
                    <a:pt x="352" y="335"/>
                  </a:lnTo>
                  <a:lnTo>
                    <a:pt x="361" y="361"/>
                  </a:lnTo>
                  <a:lnTo>
                    <a:pt x="374" y="390"/>
                  </a:lnTo>
                  <a:lnTo>
                    <a:pt x="361" y="360"/>
                  </a:lnTo>
                  <a:lnTo>
                    <a:pt x="350" y="335"/>
                  </a:lnTo>
                  <a:lnTo>
                    <a:pt x="338" y="314"/>
                  </a:lnTo>
                  <a:lnTo>
                    <a:pt x="329" y="295"/>
                  </a:lnTo>
                  <a:lnTo>
                    <a:pt x="319" y="284"/>
                  </a:lnTo>
                  <a:lnTo>
                    <a:pt x="314" y="273"/>
                  </a:lnTo>
                  <a:lnTo>
                    <a:pt x="305" y="265"/>
                  </a:lnTo>
                  <a:lnTo>
                    <a:pt x="283" y="265"/>
                  </a:lnTo>
                  <a:lnTo>
                    <a:pt x="278" y="267"/>
                  </a:lnTo>
                  <a:lnTo>
                    <a:pt x="275" y="276"/>
                  </a:lnTo>
                  <a:lnTo>
                    <a:pt x="275" y="287"/>
                  </a:lnTo>
                  <a:lnTo>
                    <a:pt x="275" y="303"/>
                  </a:lnTo>
                  <a:lnTo>
                    <a:pt x="273" y="295"/>
                  </a:lnTo>
                  <a:lnTo>
                    <a:pt x="270" y="287"/>
                  </a:lnTo>
                  <a:lnTo>
                    <a:pt x="269" y="281"/>
                  </a:lnTo>
                  <a:lnTo>
                    <a:pt x="266" y="276"/>
                  </a:lnTo>
                  <a:lnTo>
                    <a:pt x="263" y="270"/>
                  </a:lnTo>
                  <a:lnTo>
                    <a:pt x="259" y="267"/>
                  </a:lnTo>
                  <a:lnTo>
                    <a:pt x="258" y="265"/>
                  </a:lnTo>
                  <a:lnTo>
                    <a:pt x="257" y="262"/>
                  </a:lnTo>
                  <a:lnTo>
                    <a:pt x="251" y="262"/>
                  </a:lnTo>
                  <a:lnTo>
                    <a:pt x="249" y="262"/>
                  </a:lnTo>
                  <a:lnTo>
                    <a:pt x="243" y="262"/>
                  </a:lnTo>
                  <a:lnTo>
                    <a:pt x="241" y="260"/>
                  </a:lnTo>
                  <a:lnTo>
                    <a:pt x="237" y="258"/>
                  </a:lnTo>
                  <a:lnTo>
                    <a:pt x="235" y="257"/>
                  </a:lnTo>
                  <a:lnTo>
                    <a:pt x="231" y="253"/>
                  </a:lnTo>
                  <a:lnTo>
                    <a:pt x="227" y="258"/>
                  </a:lnTo>
                  <a:lnTo>
                    <a:pt x="223" y="267"/>
                  </a:lnTo>
                  <a:lnTo>
                    <a:pt x="215" y="281"/>
                  </a:lnTo>
                  <a:lnTo>
                    <a:pt x="210" y="298"/>
                  </a:lnTo>
                  <a:lnTo>
                    <a:pt x="203" y="316"/>
                  </a:lnTo>
                  <a:lnTo>
                    <a:pt x="197" y="333"/>
                  </a:lnTo>
                  <a:lnTo>
                    <a:pt x="191" y="352"/>
                  </a:lnTo>
                  <a:lnTo>
                    <a:pt x="187" y="366"/>
                  </a:lnTo>
                  <a:lnTo>
                    <a:pt x="191" y="352"/>
                  </a:lnTo>
                  <a:lnTo>
                    <a:pt x="195" y="335"/>
                  </a:lnTo>
                  <a:lnTo>
                    <a:pt x="203" y="316"/>
                  </a:lnTo>
                  <a:lnTo>
                    <a:pt x="209" y="295"/>
                  </a:lnTo>
                  <a:lnTo>
                    <a:pt x="213" y="279"/>
                  </a:lnTo>
                  <a:lnTo>
                    <a:pt x="214" y="265"/>
                  </a:lnTo>
                  <a:lnTo>
                    <a:pt x="214" y="252"/>
                  </a:lnTo>
                  <a:lnTo>
                    <a:pt x="213" y="247"/>
                  </a:lnTo>
                  <a:lnTo>
                    <a:pt x="206" y="247"/>
                  </a:lnTo>
                  <a:lnTo>
                    <a:pt x="199" y="251"/>
                  </a:lnTo>
                  <a:lnTo>
                    <a:pt x="188" y="257"/>
                  </a:lnTo>
                  <a:lnTo>
                    <a:pt x="178" y="265"/>
                  </a:lnTo>
                  <a:lnTo>
                    <a:pt x="168" y="276"/>
                  </a:lnTo>
                  <a:lnTo>
                    <a:pt x="147" y="295"/>
                  </a:lnTo>
                  <a:lnTo>
                    <a:pt x="139" y="309"/>
                  </a:lnTo>
                  <a:lnTo>
                    <a:pt x="144" y="300"/>
                  </a:lnTo>
                  <a:lnTo>
                    <a:pt x="151" y="291"/>
                  </a:lnTo>
                  <a:lnTo>
                    <a:pt x="159" y="279"/>
                  </a:lnTo>
                  <a:lnTo>
                    <a:pt x="168" y="265"/>
                  </a:lnTo>
                  <a:lnTo>
                    <a:pt x="175" y="252"/>
                  </a:lnTo>
                  <a:lnTo>
                    <a:pt x="183" y="243"/>
                  </a:lnTo>
                  <a:lnTo>
                    <a:pt x="187" y="237"/>
                  </a:lnTo>
                  <a:lnTo>
                    <a:pt x="188" y="234"/>
                  </a:lnTo>
                  <a:lnTo>
                    <a:pt x="187" y="232"/>
                  </a:lnTo>
                  <a:lnTo>
                    <a:pt x="183" y="229"/>
                  </a:lnTo>
                  <a:lnTo>
                    <a:pt x="180" y="228"/>
                  </a:lnTo>
                  <a:lnTo>
                    <a:pt x="180" y="227"/>
                  </a:lnTo>
                  <a:lnTo>
                    <a:pt x="178" y="227"/>
                  </a:lnTo>
                  <a:lnTo>
                    <a:pt x="172" y="224"/>
                  </a:lnTo>
                  <a:lnTo>
                    <a:pt x="171" y="222"/>
                  </a:lnTo>
                  <a:lnTo>
                    <a:pt x="171" y="219"/>
                  </a:lnTo>
                  <a:lnTo>
                    <a:pt x="168" y="215"/>
                  </a:lnTo>
                  <a:lnTo>
                    <a:pt x="166" y="213"/>
                  </a:lnTo>
                  <a:lnTo>
                    <a:pt x="166" y="211"/>
                  </a:lnTo>
                  <a:lnTo>
                    <a:pt x="163" y="209"/>
                  </a:lnTo>
                  <a:lnTo>
                    <a:pt x="151" y="209"/>
                  </a:lnTo>
                  <a:lnTo>
                    <a:pt x="144" y="210"/>
                  </a:lnTo>
                  <a:lnTo>
                    <a:pt x="136" y="211"/>
                  </a:lnTo>
                  <a:lnTo>
                    <a:pt x="127" y="213"/>
                  </a:lnTo>
                  <a:lnTo>
                    <a:pt x="116" y="215"/>
                  </a:lnTo>
                  <a:lnTo>
                    <a:pt x="107" y="217"/>
                  </a:lnTo>
                  <a:lnTo>
                    <a:pt x="94" y="220"/>
                  </a:lnTo>
                  <a:lnTo>
                    <a:pt x="79" y="224"/>
                  </a:lnTo>
                  <a:lnTo>
                    <a:pt x="64" y="227"/>
                  </a:lnTo>
                  <a:lnTo>
                    <a:pt x="51" y="229"/>
                  </a:lnTo>
                  <a:lnTo>
                    <a:pt x="36" y="234"/>
                  </a:lnTo>
                  <a:lnTo>
                    <a:pt x="19" y="241"/>
                  </a:lnTo>
                  <a:lnTo>
                    <a:pt x="0" y="246"/>
                  </a:lnTo>
                  <a:lnTo>
                    <a:pt x="17" y="241"/>
                  </a:lnTo>
                  <a:lnTo>
                    <a:pt x="33" y="234"/>
                  </a:lnTo>
                  <a:lnTo>
                    <a:pt x="48" y="229"/>
                  </a:lnTo>
                  <a:lnTo>
                    <a:pt x="63" y="227"/>
                  </a:lnTo>
                  <a:lnTo>
                    <a:pt x="78" y="222"/>
                  </a:lnTo>
                  <a:lnTo>
                    <a:pt x="88" y="217"/>
                  </a:lnTo>
                  <a:lnTo>
                    <a:pt x="100" y="213"/>
                  </a:lnTo>
                  <a:lnTo>
                    <a:pt x="112" y="209"/>
                  </a:lnTo>
                  <a:lnTo>
                    <a:pt x="122" y="205"/>
                  </a:lnTo>
                  <a:lnTo>
                    <a:pt x="130" y="203"/>
                  </a:lnTo>
                  <a:lnTo>
                    <a:pt x="136" y="200"/>
                  </a:lnTo>
                  <a:lnTo>
                    <a:pt x="144" y="196"/>
                  </a:lnTo>
                  <a:lnTo>
                    <a:pt x="150" y="196"/>
                  </a:lnTo>
                  <a:lnTo>
                    <a:pt x="156" y="190"/>
                  </a:lnTo>
                  <a:lnTo>
                    <a:pt x="155" y="187"/>
                  </a:lnTo>
                  <a:lnTo>
                    <a:pt x="155" y="184"/>
                  </a:lnTo>
                  <a:lnTo>
                    <a:pt x="152" y="181"/>
                  </a:lnTo>
                  <a:lnTo>
                    <a:pt x="151" y="181"/>
                  </a:lnTo>
                  <a:lnTo>
                    <a:pt x="150" y="175"/>
                  </a:lnTo>
                  <a:lnTo>
                    <a:pt x="139" y="165"/>
                  </a:lnTo>
                  <a:lnTo>
                    <a:pt x="132" y="163"/>
                  </a:lnTo>
                  <a:lnTo>
                    <a:pt x="123" y="162"/>
                  </a:lnTo>
                  <a:lnTo>
                    <a:pt x="114" y="161"/>
                  </a:lnTo>
                  <a:lnTo>
                    <a:pt x="88" y="161"/>
                  </a:lnTo>
                  <a:lnTo>
                    <a:pt x="96" y="161"/>
                  </a:lnTo>
                  <a:lnTo>
                    <a:pt x="104" y="161"/>
                  </a:lnTo>
                  <a:lnTo>
                    <a:pt x="115" y="158"/>
                  </a:lnTo>
                  <a:lnTo>
                    <a:pt x="123" y="156"/>
                  </a:lnTo>
                  <a:lnTo>
                    <a:pt x="132" y="156"/>
                  </a:lnTo>
                  <a:lnTo>
                    <a:pt x="139" y="156"/>
                  </a:lnTo>
                  <a:lnTo>
                    <a:pt x="144" y="153"/>
                  </a:lnTo>
                  <a:lnTo>
                    <a:pt x="146" y="152"/>
                  </a:lnTo>
                  <a:lnTo>
                    <a:pt x="147" y="148"/>
                  </a:lnTo>
                  <a:lnTo>
                    <a:pt x="147" y="146"/>
                  </a:lnTo>
                  <a:lnTo>
                    <a:pt x="148" y="144"/>
                  </a:lnTo>
                  <a:lnTo>
                    <a:pt x="147" y="142"/>
                  </a:lnTo>
                  <a:lnTo>
                    <a:pt x="151" y="141"/>
                  </a:lnTo>
                  <a:lnTo>
                    <a:pt x="155" y="139"/>
                  </a:lnTo>
                  <a:lnTo>
                    <a:pt x="156" y="137"/>
                  </a:lnTo>
                  <a:lnTo>
                    <a:pt x="156" y="137"/>
                  </a:lnTo>
                  <a:lnTo>
                    <a:pt x="158" y="134"/>
                  </a:lnTo>
                  <a:lnTo>
                    <a:pt x="159" y="132"/>
                  </a:lnTo>
                  <a:lnTo>
                    <a:pt x="159" y="124"/>
                  </a:lnTo>
                  <a:lnTo>
                    <a:pt x="158" y="122"/>
                  </a:lnTo>
                  <a:lnTo>
                    <a:pt x="155" y="120"/>
                  </a:lnTo>
                  <a:lnTo>
                    <a:pt x="151" y="118"/>
                  </a:lnTo>
                  <a:lnTo>
                    <a:pt x="147" y="115"/>
                  </a:lnTo>
                  <a:lnTo>
                    <a:pt x="143" y="112"/>
                  </a:lnTo>
                  <a:lnTo>
                    <a:pt x="136" y="106"/>
                  </a:lnTo>
                  <a:lnTo>
                    <a:pt x="130" y="100"/>
                  </a:lnTo>
                  <a:lnTo>
                    <a:pt x="123" y="94"/>
                  </a:lnTo>
                  <a:lnTo>
                    <a:pt x="115" y="89"/>
                  </a:lnTo>
                  <a:lnTo>
                    <a:pt x="107" y="82"/>
                  </a:lnTo>
                  <a:lnTo>
                    <a:pt x="98" y="75"/>
                  </a:lnTo>
                  <a:lnTo>
                    <a:pt x="88" y="68"/>
                  </a:lnTo>
                  <a:lnTo>
                    <a:pt x="78" y="61"/>
                  </a:lnTo>
                  <a:lnTo>
                    <a:pt x="68" y="53"/>
                  </a:lnTo>
                  <a:lnTo>
                    <a:pt x="55" y="44"/>
                  </a:lnTo>
                  <a:lnTo>
                    <a:pt x="63" y="50"/>
                  </a:lnTo>
                  <a:lnTo>
                    <a:pt x="72" y="55"/>
                  </a:lnTo>
                  <a:lnTo>
                    <a:pt x="82" y="63"/>
                  </a:lnTo>
                  <a:lnTo>
                    <a:pt x="88" y="68"/>
                  </a:lnTo>
                  <a:lnTo>
                    <a:pt x="99" y="74"/>
                  </a:lnTo>
                  <a:lnTo>
                    <a:pt x="107" y="79"/>
                  </a:lnTo>
                  <a:lnTo>
                    <a:pt x="115" y="82"/>
                  </a:lnTo>
                  <a:lnTo>
                    <a:pt x="126" y="89"/>
                  </a:lnTo>
                  <a:lnTo>
                    <a:pt x="132" y="94"/>
                  </a:lnTo>
                  <a:lnTo>
                    <a:pt x="139" y="96"/>
                  </a:lnTo>
                  <a:lnTo>
                    <a:pt x="147" y="100"/>
                  </a:lnTo>
                  <a:lnTo>
                    <a:pt x="152" y="103"/>
                  </a:lnTo>
                  <a:lnTo>
                    <a:pt x="159" y="105"/>
                  </a:lnTo>
                  <a:lnTo>
                    <a:pt x="163" y="106"/>
                  </a:lnTo>
                  <a:lnTo>
                    <a:pt x="171" y="106"/>
                  </a:lnTo>
                  <a:lnTo>
                    <a:pt x="178" y="104"/>
                  </a:lnTo>
                  <a:lnTo>
                    <a:pt x="178" y="100"/>
                  </a:lnTo>
                  <a:lnTo>
                    <a:pt x="178" y="94"/>
                  </a:lnTo>
                  <a:lnTo>
                    <a:pt x="175" y="90"/>
                  </a:lnTo>
                  <a:lnTo>
                    <a:pt x="178" y="93"/>
                  </a:lnTo>
                  <a:lnTo>
                    <a:pt x="182" y="94"/>
                  </a:lnTo>
                  <a:lnTo>
                    <a:pt x="184" y="94"/>
                  </a:lnTo>
                  <a:lnTo>
                    <a:pt x="187" y="96"/>
                  </a:lnTo>
                  <a:lnTo>
                    <a:pt x="193" y="96"/>
                  </a:lnTo>
                  <a:lnTo>
                    <a:pt x="199" y="96"/>
                  </a:lnTo>
                  <a:lnTo>
                    <a:pt x="201" y="96"/>
                  </a:lnTo>
                  <a:lnTo>
                    <a:pt x="205" y="94"/>
                  </a:lnTo>
                  <a:lnTo>
                    <a:pt x="206" y="89"/>
                  </a:lnTo>
                  <a:lnTo>
                    <a:pt x="206" y="82"/>
                  </a:lnTo>
                  <a:lnTo>
                    <a:pt x="203" y="74"/>
                  </a:lnTo>
                  <a:lnTo>
                    <a:pt x="199" y="62"/>
                  </a:lnTo>
                  <a:lnTo>
                    <a:pt x="191" y="47"/>
                  </a:lnTo>
                  <a:lnTo>
                    <a:pt x="178" y="25"/>
                  </a:lnTo>
                  <a:lnTo>
                    <a:pt x="164" y="0"/>
                  </a:lnTo>
                  <a:close/>
                </a:path>
              </a:pathLst>
            </a:custGeom>
            <a:solidFill>
              <a:srgbClr val="FF8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GB" sz="1349"/>
            </a:p>
          </p:txBody>
        </p: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162EEA80-069F-4CB4-AF4E-9918C065A9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9932" y="7551516"/>
            <a:ext cx="1634898" cy="2857518"/>
          </a:xfrm>
          <a:prstGeom prst="rect">
            <a:avLst/>
          </a:prstGeom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0D0F9B70-A0B0-4164-9248-FCF9F0F39E2D}"/>
              </a:ext>
            </a:extLst>
          </p:cNvPr>
          <p:cNvGrpSpPr/>
          <p:nvPr/>
        </p:nvGrpSpPr>
        <p:grpSpPr>
          <a:xfrm>
            <a:off x="423333" y="8980275"/>
            <a:ext cx="4402667" cy="1428759"/>
            <a:chOff x="423333" y="8980275"/>
            <a:chExt cx="4402667" cy="1428759"/>
          </a:xfrm>
        </p:grpSpPr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495C2593-3FFF-44D1-8722-B8A4EED198F1}"/>
                </a:ext>
              </a:extLst>
            </p:cNvPr>
            <p:cNvSpPr/>
            <p:nvPr/>
          </p:nvSpPr>
          <p:spPr>
            <a:xfrm>
              <a:off x="423333" y="8980275"/>
              <a:ext cx="4402667" cy="1428759"/>
            </a:xfrm>
            <a:prstGeom prst="wedgeRoundRectCallout">
              <a:avLst>
                <a:gd name="adj1" fmla="val 64389"/>
                <a:gd name="adj2" fmla="val -92758"/>
                <a:gd name="adj3" fmla="val 16667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3020D734-89AE-4F19-B8D4-D35E3504EE5C}"/>
                </a:ext>
              </a:extLst>
            </p:cNvPr>
            <p:cNvSpPr txBox="1"/>
            <p:nvPr/>
          </p:nvSpPr>
          <p:spPr>
            <a:xfrm>
              <a:off x="423334" y="9043573"/>
              <a:ext cx="440266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Comic Sans MS" panose="030F0702030302020204" pitchFamily="66" charset="0"/>
                </a:rPr>
                <a:t>Well done.</a:t>
              </a:r>
            </a:p>
            <a:p>
              <a:pPr algn="ctr"/>
              <a:r>
                <a:rPr lang="en-US" b="1" dirty="0">
                  <a:latin typeface="Comic Sans MS" panose="030F0702030302020204" pitchFamily="66" charset="0"/>
                </a:rPr>
                <a:t>Remember that God helps us to grow when things are tough like a desert, if we trust and follow Jesus.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22317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</TotalTime>
  <Words>62</Words>
  <Application>Microsoft Office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Bryan Hancock</dc:creator>
  <cp:lastModifiedBy>Bryan Hancock</cp:lastModifiedBy>
  <cp:revision>5</cp:revision>
  <dcterms:created xsi:type="dcterms:W3CDTF">2020-08-11T15:12:41Z</dcterms:created>
  <dcterms:modified xsi:type="dcterms:W3CDTF">2020-08-11T15:55:17Z</dcterms:modified>
</cp:coreProperties>
</file>