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59" r:id="rId5"/>
    <p:sldId id="260" r:id="rId6"/>
    <p:sldId id="265" r:id="rId7"/>
    <p:sldId id="268" r:id="rId8"/>
    <p:sldId id="277" r:id="rId9"/>
    <p:sldId id="278" r:id="rId10"/>
    <p:sldId id="267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62" r:id="rId23"/>
    <p:sldId id="26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0" y="1026"/>
      </p:cViewPr>
      <p:guideLst>
        <p:guide orient="horz" pos="2184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-31622" y="136525"/>
            <a:ext cx="122552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empty tomb! Jesus is ALIVE QUIZ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indoor, seat&#10;&#10;Description automatically generated">
            <a:extLst>
              <a:ext uri="{FF2B5EF4-FFF2-40B4-BE49-F238E27FC236}">
                <a16:creationId xmlns:a16="http://schemas.microsoft.com/office/drawing/2014/main" id="{874EF0E8-03AD-4310-BF98-300B3701A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01" y="1233821"/>
            <a:ext cx="3296110" cy="19433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Jesus coming back to life in </a:t>
              </a: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Matthew chapter 28 v 1 - 10.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145991" y="-697847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5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97408" y="1621081"/>
            <a:ext cx="1132422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rolled the heavy stone away from the tomb entrance?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22700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Guards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 Angel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Lego Builders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67DA3422-0424-43F0-80A3-D6A8500E5CA1}"/>
              </a:ext>
            </a:extLst>
          </p:cNvPr>
          <p:cNvSpPr txBox="1">
            <a:spLocks/>
          </p:cNvSpPr>
          <p:nvPr/>
        </p:nvSpPr>
        <p:spPr>
          <a:xfrm>
            <a:off x="597408" y="1621081"/>
            <a:ext cx="1132422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rolled the heavy stone away from the tomb entrance?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7DA015-AAC1-4FC0-806F-025922F6B065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1C6374CA-D6F6-4052-99D7-3639B4D3C872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Guards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BC73D2A3-23FD-4509-B119-53D15DBC769E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 Angel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B53FF784-BF9C-4336-878C-6F76660FD7C9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Lego Builders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92106" y="3810277"/>
            <a:ext cx="822960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 ANGEL </a:t>
            </a:r>
            <a:r>
              <a:rPr lang="en-US" sz="2800" b="1" dirty="0">
                <a:latin typeface="Comic Sans MS" panose="030F0702030302020204" pitchFamily="66" charset="0"/>
              </a:rPr>
              <a:t>rolled the stone away.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22700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10392" y="1655191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were the angel’s clothes like?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0" y="907527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390530" y="-792446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White as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new lambs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White as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ice cream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White as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snow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CE74D60-57AD-45AD-B0FE-9471C1B6F00B}"/>
              </a:ext>
            </a:extLst>
          </p:cNvPr>
          <p:cNvSpPr txBox="1">
            <a:spLocks/>
          </p:cNvSpPr>
          <p:nvPr/>
        </p:nvSpPr>
        <p:spPr>
          <a:xfrm>
            <a:off x="810392" y="1655191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were the angel’s clothes like?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945B33-3215-4554-BAA4-8A160B3DD5CB}"/>
              </a:ext>
            </a:extLst>
          </p:cNvPr>
          <p:cNvSpPr txBox="1"/>
          <p:nvPr/>
        </p:nvSpPr>
        <p:spPr>
          <a:xfrm>
            <a:off x="4078090" y="907527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DCE512BF-6BAD-4596-A8E6-9F947A9BF50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White as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new lambs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06930D2A-B6AE-4816-8182-E3B8436893C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White as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ice cream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61E0BC01-B76F-40F1-B709-9AEB3B61EDC0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White as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snow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GB" sz="2800" b="1" dirty="0">
                <a:latin typeface="Comic Sans MS" panose="030F0702030302020204" pitchFamily="66" charset="0"/>
              </a:rPr>
              <a:t>The angel’s clothes were </a:t>
            </a: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WHITE AS SNOW</a:t>
            </a:r>
            <a:r>
              <a:rPr lang="en-GB" sz="2800" b="1" dirty="0">
                <a:latin typeface="Comic Sans MS" panose="030F0702030302020204" pitchFamily="66" charset="0"/>
              </a:rPr>
              <a:t>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30" y="-724392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302584" y="-833338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had gone to heaven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had risen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had been moved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626372"/>
            <a:ext cx="10968635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the angel say had happened to Jesus?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F025B3-D956-40CA-8EF2-F30D94CFB194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D3E14F98-2CCB-44ED-B95C-7BA781D139E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had gone to heaven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19B37FD9-05A4-4EE3-A1B3-B0614654C8B1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had risen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008C3475-AA7A-4D3B-8D57-088C529465ED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had been moved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8BC079F6-BF9F-484C-BA20-25D5C3386D73}"/>
              </a:ext>
            </a:extLst>
          </p:cNvPr>
          <p:cNvSpPr txBox="1">
            <a:spLocks/>
          </p:cNvSpPr>
          <p:nvPr/>
        </p:nvSpPr>
        <p:spPr>
          <a:xfrm>
            <a:off x="699624" y="1626372"/>
            <a:ext cx="10968635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the angel say had happened to Jesus?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36000" y="3794453"/>
            <a:ext cx="867878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said Jesus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HAD RISEN</a:t>
            </a:r>
            <a:r>
              <a:rPr lang="en-US" sz="2800" b="1" dirty="0">
                <a:latin typeface="Comic Sans MS" panose="030F0702030302020204" pitchFamily="66" charset="0"/>
              </a:rPr>
              <a:t> and they would meet him in Galilee.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C80B6FA-74C2-4C28-B70B-E0E31B152BDF}"/>
              </a:ext>
            </a:extLst>
          </p:cNvPr>
          <p:cNvSpPr txBox="1">
            <a:spLocks/>
          </p:cNvSpPr>
          <p:nvPr/>
        </p:nvSpPr>
        <p:spPr>
          <a:xfrm>
            <a:off x="818604" y="153008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met the women when they left the tomb?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A935BA61-AB5C-4DB7-8925-9B928E1F5BB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Simon Peter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D3077CDE-369F-4BDF-B7DB-161C9C767348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James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4" action="ppaction://hlinksldjump"/>
            <a:extLst>
              <a:ext uri="{FF2B5EF4-FFF2-40B4-BE49-F238E27FC236}">
                <a16:creationId xmlns:a16="http://schemas.microsoft.com/office/drawing/2014/main" id="{1B546B9F-95D2-4BC0-8F75-48050B9B07E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Jesus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build="p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5128587-97AD-42C9-84AA-3B9D075693B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C7556DE-887D-4E75-9DDD-E51B06F62A14}"/>
              </a:ext>
            </a:extLst>
          </p:cNvPr>
          <p:cNvSpPr txBox="1">
            <a:spLocks/>
          </p:cNvSpPr>
          <p:nvPr/>
        </p:nvSpPr>
        <p:spPr>
          <a:xfrm>
            <a:off x="818604" y="153008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met the women when they left the tomb?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60DB72FB-F69D-41D6-9F35-6A1A0494BC15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Simon Peter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25A5AE01-3BA9-495C-A09B-FC09900F3F63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James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B933F2D5-F1F7-48C8-A4E0-B19E98E61C69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Jesus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343996" y="3715187"/>
            <a:ext cx="673039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JESUS </a:t>
            </a:r>
            <a:r>
              <a:rPr lang="en-US" sz="2800" b="1" dirty="0">
                <a:latin typeface="Comic Sans MS" panose="030F0702030302020204" pitchFamily="66" charset="0"/>
              </a:rPr>
              <a:t>met the women as they were leaving the tomb.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5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244223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6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18604" y="153008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tell the women NOT to be?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375849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Glad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Brave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Afraid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F07DE337-45DD-4DA4-97F1-C50CA88B91EC}"/>
              </a:ext>
            </a:extLst>
          </p:cNvPr>
          <p:cNvSpPr txBox="1">
            <a:spLocks/>
          </p:cNvSpPr>
          <p:nvPr/>
        </p:nvSpPr>
        <p:spPr>
          <a:xfrm>
            <a:off x="818604" y="153008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tell the women NOT to be?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CB205A-1675-4AFD-BCB0-5BC13228CEBE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4DA13772-986D-4CC0-B0DC-4F5E9972F3AA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Glad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0020D53F-E629-428A-8ACA-4312FA941F2F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Brave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15B9D38D-CEA7-42B0-B173-BE8500DAD6ED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Afraid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told the women NOT to be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AFRAID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149742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On which day of the week did our story happen?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427037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Sabbath Day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Wednesday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Christmas Day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448576" y="1698223"/>
            <a:ext cx="11294846" cy="785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Where did Jesus tell the disciples to go to?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Galilee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EB11A0F2-7029-4A01-97F1-4C1A3D777A13}"/>
              </a:ext>
            </a:extLst>
          </p:cNvPr>
          <p:cNvSpPr txBox="1">
            <a:spLocks/>
          </p:cNvSpPr>
          <p:nvPr/>
        </p:nvSpPr>
        <p:spPr>
          <a:xfrm>
            <a:off x="448576" y="1698223"/>
            <a:ext cx="11294846" cy="785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Where did Jesus tell the disciples to go to?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9D4835-16E7-4BED-A08C-E590B1C8D85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E87806C0-9AC3-4EAE-A021-A9E0FFEBA8AA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B1FEA787-E86D-4F02-B621-BB054F50D2B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Galilee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5A2CFF76-A3C4-4F9C-9E15-3C1544F798FF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53272" y="3873921"/>
            <a:ext cx="814647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told the disciples to go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GALILEE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indoor, seat&#10;&#10;Description automatically generated">
            <a:extLst>
              <a:ext uri="{FF2B5EF4-FFF2-40B4-BE49-F238E27FC236}">
                <a16:creationId xmlns:a16="http://schemas.microsoft.com/office/drawing/2014/main" id="{006F39D6-465D-4A1C-884F-3572A9C5C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01" y="1233821"/>
            <a:ext cx="3296110" cy="194337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124150" y="-813783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indoor, seat&#10;&#10;Description automatically generated">
            <a:extLst>
              <a:ext uri="{FF2B5EF4-FFF2-40B4-BE49-F238E27FC236}">
                <a16:creationId xmlns:a16="http://schemas.microsoft.com/office/drawing/2014/main" id="{907F0D23-C51F-4DDE-B324-C92077D7D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01" y="1233821"/>
            <a:ext cx="3296110" cy="194337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265818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8CCBAAA-75CC-45D0-90F8-B1911A0FC705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A8AD809-67C1-4CB6-9910-C8B2FC61F667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On which day of the week did our story happen?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1786582F-8316-4F85-8704-3B73A01C74B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Sabbath Day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E7FCA6EF-4DDA-4E23-B4F6-714D8E05959A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Wednesday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8321BBB1-8921-4E1E-9347-84827F07FD30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Christmas Day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463281" y="3735307"/>
            <a:ext cx="632690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Today’s story happens on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SABBATH DAY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2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332613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02211" y="1718730"/>
            <a:ext cx="11187576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women who went to the tomb?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92080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Mary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Martha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DE4ED39F-6427-4640-9A62-5493F0BEFC35}"/>
              </a:ext>
            </a:extLst>
          </p:cNvPr>
          <p:cNvSpPr txBox="1">
            <a:spLocks/>
          </p:cNvSpPr>
          <p:nvPr/>
        </p:nvSpPr>
        <p:spPr>
          <a:xfrm>
            <a:off x="502211" y="1718730"/>
            <a:ext cx="11187576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women who went to the tomb?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D45A6B-8CCD-47B2-9A88-15618687F4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CF98FF92-14D0-470C-9B39-9E9409FB8FD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Miriam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3" action="ppaction://hlinksldjump"/>
            <a:extLst>
              <a:ext uri="{FF2B5EF4-FFF2-40B4-BE49-F238E27FC236}">
                <a16:creationId xmlns:a16="http://schemas.microsoft.com/office/drawing/2014/main" id="{52F989E4-BFC8-4F5B-AE59-01AC678EC231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Mary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0AA97901-EE57-4A10-99EA-D01D58CC7D40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Martha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0333" y="3701103"/>
            <a:ext cx="79720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4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Both of the women were named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MARY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210588" y="1766314"/>
            <a:ext cx="11770822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time of day did the women go to the tomb?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165646" y="-252971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Dawn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Midday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Evening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3F66A56A-9DD5-496B-AB42-AB61F0344AF2}"/>
              </a:ext>
            </a:extLst>
          </p:cNvPr>
          <p:cNvSpPr txBox="1">
            <a:spLocks/>
          </p:cNvSpPr>
          <p:nvPr/>
        </p:nvSpPr>
        <p:spPr>
          <a:xfrm>
            <a:off x="210588" y="1766314"/>
            <a:ext cx="11770822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time of day did the women go to the tomb?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4D6C34-2760-4661-88F8-36A8FE13BAA3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776E1FC0-5C30-4223-A680-C61F38F7A660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Dawn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3CB336C7-8528-4B21-A857-E30CC5F7C626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Midday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786A0E4F-8AD5-4E87-B4F1-8DD7D1E9F16E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Evening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57473" y="3735307"/>
            <a:ext cx="781112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women went very early at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DAWN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when the women got to the tomb?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24781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A7C8D1F8-0EEC-4ED5-B008-A2B4E86D79E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Volcano erupted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25984E81-1236-4A1E-BB93-86DCFC1A59C9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Hurricane blew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4" action="ppaction://hlinksldjump"/>
            <a:extLst>
              <a:ext uri="{FF2B5EF4-FFF2-40B4-BE49-F238E27FC236}">
                <a16:creationId xmlns:a16="http://schemas.microsoft.com/office/drawing/2014/main" id="{41732A7B-F1AE-4895-98B5-DBE2A8E8270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 Earthquake shook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12A05C8B-D5D6-48B1-8501-F70FB44A1664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when the women got to the tomb?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B0C0D3-5B05-4418-9C10-B8C2671DC549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E48C0D4E-FE02-448C-BCFA-3D146FB82CBD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Volcano erupted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C6006923-D0B6-4352-98EA-F3A6DEAC7B7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Hurricane blew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AF2D094E-E0A1-4FBF-99AA-69BEA8251CC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 Earthquake shook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233064" y="3687314"/>
            <a:ext cx="705070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When the women got to the tomb an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EARTHQUAKE </a:t>
            </a:r>
            <a:r>
              <a:rPr lang="en-US" sz="2800" b="1" dirty="0">
                <a:latin typeface="Comic Sans MS" panose="030F0702030302020204" pitchFamily="66" charset="0"/>
              </a:rPr>
              <a:t>shook the earth.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262510" y="-789928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708</Words>
  <Application>Microsoft Office PowerPoint</Application>
  <PresentationFormat>Widescreen</PresentationFormat>
  <Paragraphs>172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79</cp:revision>
  <dcterms:created xsi:type="dcterms:W3CDTF">2020-11-16T15:34:11Z</dcterms:created>
  <dcterms:modified xsi:type="dcterms:W3CDTF">2021-03-29T10:15:05Z</dcterms:modified>
</cp:coreProperties>
</file>