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02" r:id="rId2"/>
    <p:sldId id="622" r:id="rId3"/>
    <p:sldId id="623" r:id="rId4"/>
    <p:sldId id="603" r:id="rId5"/>
    <p:sldId id="605" r:id="rId6"/>
    <p:sldId id="556" r:id="rId7"/>
    <p:sldId id="607" r:id="rId8"/>
    <p:sldId id="264" r:id="rId9"/>
    <p:sldId id="608" r:id="rId10"/>
    <p:sldId id="610" r:id="rId11"/>
    <p:sldId id="624" r:id="rId12"/>
    <p:sldId id="612" r:id="rId13"/>
    <p:sldId id="613" r:id="rId14"/>
    <p:sldId id="625" r:id="rId15"/>
    <p:sldId id="617" r:id="rId16"/>
    <p:sldId id="546" r:id="rId17"/>
    <p:sldId id="618" r:id="rId18"/>
    <p:sldId id="620" r:id="rId19"/>
    <p:sldId id="493" r:id="rId20"/>
    <p:sldId id="494" r:id="rId21"/>
    <p:sldId id="495" r:id="rId22"/>
    <p:sldId id="496" r:id="rId23"/>
    <p:sldId id="6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6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602B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421" autoAdjust="0"/>
  </p:normalViewPr>
  <p:slideViewPr>
    <p:cSldViewPr snapToGrid="0" showGuides="1">
      <p:cViewPr varScale="1">
        <p:scale>
          <a:sx n="74" d="100"/>
          <a:sy n="74" d="100"/>
        </p:scale>
        <p:origin x="90" y="402"/>
      </p:cViewPr>
      <p:guideLst>
        <p:guide orient="horz" pos="3929"/>
        <p:guide pos="6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9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0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9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9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7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0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8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1E76D69-CB4F-4516-9BF5-324EE3C1D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4" y="670948"/>
            <a:ext cx="12192000" cy="34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0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5581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295D7E-2F50-4FF2-A44F-2D0D9AC9E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311184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D6287-C003-49A2-9CC2-F7D14A58D25F}"/>
              </a:ext>
            </a:extLst>
          </p:cNvPr>
          <p:cNvGrpSpPr/>
          <p:nvPr userDrawn="1"/>
        </p:nvGrpSpPr>
        <p:grpSpPr>
          <a:xfrm>
            <a:off x="2036816" y="1986373"/>
            <a:ext cx="10493589" cy="1828415"/>
            <a:chOff x="2036816" y="1986373"/>
            <a:chExt cx="10493589" cy="1828415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715405F-DD5A-4E60-8938-CB97C88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027" y="2010726"/>
              <a:ext cx="1729184" cy="1349607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7AEFEA-9E4E-4E82-8926-BB30FA93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865" y="2057448"/>
              <a:ext cx="1553899" cy="13028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FC294C-8761-4802-B708-D33A59F3A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7482" y="1986373"/>
              <a:ext cx="2078986" cy="150305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F4FDA7-7B76-407A-9F69-7EC87567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70" y="2454852"/>
              <a:ext cx="1877005" cy="116464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D42927-BCBF-4D37-A41C-B42B2508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66" y="2057448"/>
              <a:ext cx="1635795" cy="1371552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98B1A7-99AD-4381-97C5-9781FCCD6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16" y="2259564"/>
              <a:ext cx="2247696" cy="1555224"/>
            </a:xfrm>
            <a:prstGeom prst="rect">
              <a:avLst/>
            </a:prstGeom>
          </p:spPr>
        </p:pic>
        <p:pic>
          <p:nvPicPr>
            <p:cNvPr id="15" name="Picture 14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9186ACA-3EDC-4173-9919-0A200D00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32214" y="2188944"/>
              <a:ext cx="1757302" cy="1371553"/>
            </a:xfrm>
            <a:prstGeom prst="rect">
              <a:avLst/>
            </a:prstGeom>
          </p:spPr>
        </p:pic>
        <p:pic>
          <p:nvPicPr>
            <p:cNvPr id="16" name="Picture 15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05FBF5CC-493B-45AF-8985-9D449ABB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5184" y="2606404"/>
              <a:ext cx="2375221" cy="119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1206D4-FC4A-43C9-8CD7-13B03F0F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vPv4MqtpfN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f-ejASqf1VE" TargetMode="Externa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jigex.com/CXi8" TargetMode="External"/><Relationship Id="rId3" Type="http://schemas.openxmlformats.org/officeDocument/2006/relationships/image" Target="../media/image26.jpg"/><Relationship Id="rId7" Type="http://schemas.openxmlformats.org/officeDocument/2006/relationships/hyperlink" Target="https://jigex.com/ZpL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hyperlink" Target="https://thewordsearch.com/puzzle/2019623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7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8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oluT49cKTcz51pFNoRY08bcfWuG5F6zP/view?usp=sharing" TargetMode="Externa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8LAQuEfnqDs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youtu.be/jfAc95-llW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../../Junior%20church%20songs/My%20God%20Is%20So%20Big.mp4" TargetMode="External"/><Relationship Id="rId5" Type="http://schemas.openxmlformats.org/officeDocument/2006/relationships/hyperlink" Target="https://youtu.be/f-ejASqf1VE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5616B-32DA-413B-9C14-6191DA68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FAB2D-A1F0-438E-BC74-F391044F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758" y="2753136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7F6D1A-8EE3-4F3F-BDD4-6246F6334403}"/>
              </a:ext>
            </a:extLst>
          </p:cNvPr>
          <p:cNvGrpSpPr/>
          <p:nvPr/>
        </p:nvGrpSpPr>
        <p:grpSpPr>
          <a:xfrm>
            <a:off x="553829" y="227436"/>
            <a:ext cx="6542311" cy="1419859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B59BC67-2655-4439-B28C-DA6DC292FE6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3384"/>
                <a:gd name="adj2" fmla="val 18121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DBC61-D4DB-4193-9476-14242A9192C6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98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Hillcliffe Junior Church Online.</a:t>
              </a:r>
            </a:p>
          </p:txBody>
        </p:sp>
      </p:grpSp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CF8A329-21F1-47B6-8A70-59EC7AF9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2" y="2564552"/>
            <a:ext cx="1995734" cy="3670985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C81DBF3-1FAD-4138-B260-307BA11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038-112B-4474-8E96-AAB1C9D5D699}"/>
              </a:ext>
            </a:extLst>
          </p:cNvPr>
          <p:cNvGrpSpPr/>
          <p:nvPr/>
        </p:nvGrpSpPr>
        <p:grpSpPr>
          <a:xfrm>
            <a:off x="7349854" y="176980"/>
            <a:ext cx="4251421" cy="1448136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8428"/>
                <a:gd name="adj2" fmla="val 1726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5E01-CD0A-401B-825E-FE57E03ACB0A}"/>
                </a:ext>
              </a:extLst>
            </p:cNvPr>
            <p:cNvSpPr txBox="1"/>
            <p:nvPr/>
          </p:nvSpPr>
          <p:spPr>
            <a:xfrm>
              <a:off x="8177620" y="3689706"/>
              <a:ext cx="3969162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D865B3-BC4C-41E9-A5C6-F18E28549157}"/>
              </a:ext>
            </a:extLst>
          </p:cNvPr>
          <p:cNvSpPr txBox="1"/>
          <p:nvPr/>
        </p:nvSpPr>
        <p:spPr>
          <a:xfrm>
            <a:off x="7332851" y="842350"/>
            <a:ext cx="425142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are you today?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9513F-EAFF-4F11-91DC-10C398CCE6D3}"/>
              </a:ext>
            </a:extLst>
          </p:cNvPr>
          <p:cNvGrpSpPr/>
          <p:nvPr/>
        </p:nvGrpSpPr>
        <p:grpSpPr>
          <a:xfrm>
            <a:off x="3051269" y="1727964"/>
            <a:ext cx="5554328" cy="1198181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B68FB4-E924-4D1D-ABE0-64E165EB44D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5219"/>
                <a:gd name="adj2" fmla="val 9912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977FEA-F301-4224-B96A-1DB993237BD3}"/>
                </a:ext>
              </a:extLst>
            </p:cNvPr>
            <p:cNvSpPr txBox="1"/>
            <p:nvPr/>
          </p:nvSpPr>
          <p:spPr>
            <a:xfrm>
              <a:off x="1136173" y="358893"/>
              <a:ext cx="9347198" cy="61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I’m fine, thank you.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426E9-B792-43ED-87C3-24150F81134D}"/>
              </a:ext>
            </a:extLst>
          </p:cNvPr>
          <p:cNvGrpSpPr/>
          <p:nvPr/>
        </p:nvGrpSpPr>
        <p:grpSpPr>
          <a:xfrm>
            <a:off x="2366933" y="3128004"/>
            <a:ext cx="6834481" cy="2244680"/>
            <a:chOff x="7701657" y="3605994"/>
            <a:chExt cx="4921088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3FFAB83-E5B2-4475-A08F-521B5872144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58982"/>
                <a:gd name="adj2" fmla="val -3608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F683C-F25E-44EA-8C46-CAE5415F5545}"/>
                </a:ext>
              </a:extLst>
            </p:cNvPr>
            <p:cNvSpPr txBox="1"/>
            <p:nvPr/>
          </p:nvSpPr>
          <p:spPr>
            <a:xfrm>
              <a:off x="7701658" y="3689706"/>
              <a:ext cx="4921087" cy="1212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Well, I seem to have had a lot of small problems this week.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072191-4AE3-4F90-9344-B0757293A497}"/>
              </a:ext>
            </a:extLst>
          </p:cNvPr>
          <p:cNvSpPr txBox="1"/>
          <p:nvPr/>
        </p:nvSpPr>
        <p:spPr>
          <a:xfrm>
            <a:off x="2290948" y="4236595"/>
            <a:ext cx="662058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First I fell out with my friend.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53BB6B-AF25-4CC3-ACC2-3C5BA6AB458A}"/>
              </a:ext>
            </a:extLst>
          </p:cNvPr>
          <p:cNvSpPr txBox="1"/>
          <p:nvPr/>
        </p:nvSpPr>
        <p:spPr>
          <a:xfrm>
            <a:off x="3321614" y="2328710"/>
            <a:ext cx="501363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about you?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803B74-E189-4E04-BC66-C14EE8BDB58B}"/>
              </a:ext>
            </a:extLst>
          </p:cNvPr>
          <p:cNvSpPr txBox="1"/>
          <p:nvPr/>
        </p:nvSpPr>
        <p:spPr>
          <a:xfrm>
            <a:off x="2290948" y="4762594"/>
            <a:ext cx="683447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I fell over and cut my knee.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13471-1034-4492-940F-468867F7EE55}"/>
              </a:ext>
            </a:extLst>
          </p:cNvPr>
          <p:cNvGrpSpPr/>
          <p:nvPr/>
        </p:nvGrpSpPr>
        <p:grpSpPr>
          <a:xfrm>
            <a:off x="2782965" y="5496083"/>
            <a:ext cx="5552286" cy="584942"/>
            <a:chOff x="1136171" y="270933"/>
            <a:chExt cx="9347200" cy="1284970"/>
          </a:xfrm>
          <a:solidFill>
            <a:schemeClr val="bg1">
              <a:alpha val="36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62755D6-D12E-491E-AC32-56C8FE85BC4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0345"/>
                <a:gd name="adj2" fmla="val -39408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15BDC-9E72-4B5E-9CBF-F71B5E780C84}"/>
                </a:ext>
              </a:extLst>
            </p:cNvPr>
            <p:cNvSpPr txBox="1"/>
            <p:nvPr/>
          </p:nvSpPr>
          <p:spPr>
            <a:xfrm>
              <a:off x="1136173" y="281581"/>
              <a:ext cx="9347198" cy="1274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Wow, that sounds painful?</a:t>
              </a:r>
            </a:p>
          </p:txBody>
        </p:sp>
      </p:grp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C674D8E0-9AF8-402D-AA81-6FB6F37AF4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5196C3-839D-4234-868E-DA7047F15AE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921CDE41-1450-485F-B616-A90FDE15A6B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674F6A-B5A8-485B-AE2E-516DDBAA015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8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3.7037E-6 L 0.25052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L -0.35247 -0.00255 " pathEditMode="relative" rAng="0" ptsTypes="AA">
                                      <p:cBhvr>
                                        <p:cTn id="1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pic>
        <p:nvPicPr>
          <p:cNvPr id="24" name="Picture 23" descr="A close up of a toy&#10;&#10;Description automatically generated">
            <a:extLst>
              <a:ext uri="{FF2B5EF4-FFF2-40B4-BE49-F238E27FC236}">
                <a16:creationId xmlns:a16="http://schemas.microsoft.com/office/drawing/2014/main" id="{36B1ED9A-9BEF-425D-A92E-0F4AF5D17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1357368"/>
            <a:ext cx="1989852" cy="3524250"/>
          </a:xfrm>
          <a:prstGeom prst="rect">
            <a:avLst/>
          </a:prstGeom>
        </p:spPr>
      </p:pic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550307"/>
            <a:ext cx="1989852" cy="3524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14448" y="312501"/>
            <a:ext cx="8902671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1475"/>
                <a:gd name="adj2" fmla="val 361765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65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 Douglas, it’s good to see you again.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569269" y="1241703"/>
            <a:ext cx="6458648" cy="1166873"/>
            <a:chOff x="5688470" y="356783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2348"/>
                <a:gd name="adj2" fmla="val 146195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602807" y="1709739"/>
            <a:ext cx="64251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Shall I get this week’s video.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92235F7E-7A68-4C1F-9F30-CFC8D18F43C8}"/>
              </a:ext>
            </a:extLst>
          </p:cNvPr>
          <p:cNvSpPr/>
          <p:nvPr/>
        </p:nvSpPr>
        <p:spPr>
          <a:xfrm>
            <a:off x="-37721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5814AD-2EC4-404B-8C43-EB0925C739F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FB0C50A-89EE-466D-849C-86504C15E50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1BC68E-9798-454A-BE59-B1BD9346193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013 0.17292 " pathEditMode="relative" rAng="0" ptsTypes="AA">
                                      <p:cBhvr>
                                        <p:cTn id="11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550307"/>
            <a:ext cx="1989852" cy="3524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14448" y="312501"/>
            <a:ext cx="8902671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1475"/>
                <a:gd name="adj2" fmla="val 361765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65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 Douglas, it’s good to see you again.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569269" y="1241703"/>
            <a:ext cx="6458648" cy="1166873"/>
            <a:chOff x="5688470" y="356783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2348"/>
                <a:gd name="adj2" fmla="val 146195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602807" y="1709739"/>
            <a:ext cx="64251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Shall I get this week’s video.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0309E3-27CD-4185-9A1A-1A340F6CEA71}"/>
              </a:ext>
            </a:extLst>
          </p:cNvPr>
          <p:cNvGrpSpPr/>
          <p:nvPr/>
        </p:nvGrpSpPr>
        <p:grpSpPr>
          <a:xfrm>
            <a:off x="2025151" y="5718581"/>
            <a:ext cx="3455077" cy="781335"/>
            <a:chOff x="1419701" y="3268553"/>
            <a:chExt cx="6273706" cy="1419859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368C8492-55AA-41C7-A74B-889EE63311D7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59471"/>
                <a:gd name="adj2" fmla="val -33339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6DCC25-3460-4497-AFD8-D14BDA06ABA0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please.</a:t>
              </a:r>
            </a:p>
          </p:txBody>
        </p:sp>
      </p:grp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40233499-201D-4502-8131-9963A486B334}"/>
              </a:ext>
            </a:extLst>
          </p:cNvPr>
          <p:cNvSpPr/>
          <p:nvPr/>
        </p:nvSpPr>
        <p:spPr>
          <a:xfrm>
            <a:off x="-37721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0548BB-3F6C-4B49-BD3F-CDB3B40AFC4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22FB1740-4E82-44B0-9BFD-A554A0702FB7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A7763D-5DB4-4974-A0FA-C073D7757A5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EE7D6B79-C1F4-4E7F-9880-DDD2AA31B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84" y="2408468"/>
            <a:ext cx="3321216" cy="3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7037E-6 L 0.62331 0.00209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3.33333E-6 L -0.94518 0.01088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6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92A32BD-22DF-42CD-AED6-D3B5F853A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2286182" y="767229"/>
            <a:ext cx="7548072" cy="1035582"/>
            <a:chOff x="1419701" y="3257340"/>
            <a:chExt cx="6273706" cy="143107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57817"/>
                <a:gd name="adj2" fmla="val 211203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595187" y="3257340"/>
              <a:ext cx="5922733" cy="659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Douglas, what you are saying is . . 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1830087" y="2375868"/>
            <a:ext cx="7624809" cy="1651382"/>
            <a:chOff x="5081270" y="6952380"/>
            <a:chExt cx="5499679" cy="19535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081270" y="6952380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right.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350749" y="7024943"/>
              <a:ext cx="5230200" cy="1880982"/>
            </a:xfrm>
            <a:prstGeom prst="wedgeRoundRectCallout">
              <a:avLst>
                <a:gd name="adj1" fmla="val 59425"/>
                <a:gd name="adj2" fmla="val 11117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203696" y="2878050"/>
            <a:ext cx="746495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Freedom from things like busyness and rushing around isn’t real peace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7D8F9-E1C5-4FEE-A5BB-DE6B53A1E061}"/>
              </a:ext>
            </a:extLst>
          </p:cNvPr>
          <p:cNvSpPr txBox="1"/>
          <p:nvPr/>
        </p:nvSpPr>
        <p:spPr>
          <a:xfrm>
            <a:off x="1939209" y="1252546"/>
            <a:ext cx="820695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You can only have true peace with God.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778BA-A823-4B5F-867B-CBE4A0F84A7C}"/>
              </a:ext>
            </a:extLst>
          </p:cNvPr>
          <p:cNvSpPr txBox="1"/>
          <p:nvPr/>
        </p:nvSpPr>
        <p:spPr>
          <a:xfrm>
            <a:off x="2576791" y="5180548"/>
            <a:ext cx="6425110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The Holy Spirit puts it in us and nothing can take it away.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91825C-8510-428F-914E-844786C7BD27}"/>
              </a:ext>
            </a:extLst>
          </p:cNvPr>
          <p:cNvGrpSpPr/>
          <p:nvPr/>
        </p:nvGrpSpPr>
        <p:grpSpPr>
          <a:xfrm>
            <a:off x="2536720" y="4206123"/>
            <a:ext cx="6505253" cy="2226971"/>
            <a:chOff x="5285225" y="7024942"/>
            <a:chExt cx="5295724" cy="188098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B91256-1F3F-418D-B7E3-8D7A0B3150A4}"/>
                </a:ext>
              </a:extLst>
            </p:cNvPr>
            <p:cNvSpPr txBox="1"/>
            <p:nvPr/>
          </p:nvSpPr>
          <p:spPr>
            <a:xfrm>
              <a:off x="5432147" y="7024942"/>
              <a:ext cx="5017021" cy="909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Real PEACE is given to us when we become a Christian.</a:t>
              </a:r>
            </a:p>
          </p:txBody>
        </p:sp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871524DC-0ACB-4D56-9B0A-BF260F285189}"/>
                </a:ext>
              </a:extLst>
            </p:cNvPr>
            <p:cNvSpPr/>
            <p:nvPr/>
          </p:nvSpPr>
          <p:spPr>
            <a:xfrm>
              <a:off x="5285225" y="7024942"/>
              <a:ext cx="5295724" cy="1880983"/>
            </a:xfrm>
            <a:prstGeom prst="wedgeRoundRectCallout">
              <a:avLst>
                <a:gd name="adj1" fmla="val 66386"/>
                <a:gd name="adj2" fmla="val -86073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0B96CC8E-10DA-411E-8B34-7BAF34FE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023" y="2357096"/>
            <a:ext cx="1995734" cy="388721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9A5E3B7C-FE09-40A0-9511-B855B59FEF2B}"/>
              </a:ext>
            </a:extLst>
          </p:cNvPr>
          <p:cNvSpPr/>
          <p:nvPr/>
        </p:nvSpPr>
        <p:spPr>
          <a:xfrm>
            <a:off x="-37721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71712-E875-4FFE-B887-EB572BB7FD3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97BA70A-1B4D-44DA-8116-7EF943D9314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5D16E1-E6D5-4E9C-A703-C9F23958C42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4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-3.33333E-6 L -0.28242 0.003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C49AD63-46EE-43EA-9549-68602595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1237691" y="463541"/>
            <a:ext cx="9399408" cy="2108809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5171"/>
                <a:gd name="adj2" fmla="val 94995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569844" y="3284144"/>
              <a:ext cx="5922733" cy="659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 fits with our reading today.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1321089" y="955269"/>
            <a:ext cx="923261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our reading in the Children’s Bible it says: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1D95F7-C518-402E-AF06-23F30885F033}"/>
              </a:ext>
            </a:extLst>
          </p:cNvPr>
          <p:cNvGrpSpPr/>
          <p:nvPr/>
        </p:nvGrpSpPr>
        <p:grpSpPr>
          <a:xfrm>
            <a:off x="2001087" y="3079597"/>
            <a:ext cx="7441646" cy="2108809"/>
            <a:chOff x="5129986" y="7024941"/>
            <a:chExt cx="4988336" cy="72351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9DB883-D44D-4CB4-905E-1152DDEFD4C1}"/>
                </a:ext>
              </a:extLst>
            </p:cNvPr>
            <p:cNvSpPr txBox="1"/>
            <p:nvPr/>
          </p:nvSpPr>
          <p:spPr>
            <a:xfrm>
              <a:off x="5129986" y="7086590"/>
              <a:ext cx="4988336" cy="319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0" baseline="30000" dirty="0">
                  <a:solidFill>
                    <a:srgbClr val="00602B"/>
                  </a:solidFill>
                  <a:effectLst/>
                  <a:latin typeface="system-ui"/>
                </a:rPr>
                <a:t> </a:t>
              </a:r>
              <a:r>
                <a:rPr lang="en-US" sz="3000" b="1" i="0" dirty="0">
                  <a:solidFill>
                    <a:srgbClr val="006600"/>
                  </a:solidFill>
                  <a:effectLst/>
                  <a:latin typeface="Comic Sans MS" panose="030F0702030302020204" pitchFamily="66" charset="0"/>
                </a:rPr>
                <a:t>And the reading we listened to says:</a:t>
              </a:r>
              <a:endParaRPr lang="en-GB" sz="32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5F55103A-1692-4DD2-A48E-8C73D3AB1ADF}"/>
                </a:ext>
              </a:extLst>
            </p:cNvPr>
            <p:cNvSpPr/>
            <p:nvPr/>
          </p:nvSpPr>
          <p:spPr>
            <a:xfrm>
              <a:off x="5285225" y="7024941"/>
              <a:ext cx="4797422" cy="7235131"/>
            </a:xfrm>
            <a:prstGeom prst="wedgeRoundRectCallout">
              <a:avLst>
                <a:gd name="adj1" fmla="val 59655"/>
                <a:gd name="adj2" fmla="val -34319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3DE94A2-2324-475A-BC7A-E1973BF69664}"/>
              </a:ext>
            </a:extLst>
          </p:cNvPr>
          <p:cNvSpPr txBox="1"/>
          <p:nvPr/>
        </p:nvSpPr>
        <p:spPr>
          <a:xfrm>
            <a:off x="1421944" y="1495132"/>
            <a:ext cx="8714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When our hearts make us feel guilty, we can still have peace before God. </a:t>
            </a:r>
            <a:endParaRPr lang="en-GB" sz="3200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67F80-7F36-48B8-A14C-5D862ECF0D02}"/>
              </a:ext>
            </a:extLst>
          </p:cNvPr>
          <p:cNvSpPr txBox="1"/>
          <p:nvPr/>
        </p:nvSpPr>
        <p:spPr>
          <a:xfrm>
            <a:off x="-3123470" y="-3190471"/>
            <a:ext cx="6455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This is how we know that we belong to the truth and how we set our hearts at rest in his presence: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If our hearts condemn us, we know that God is greater than our hearts, and he knows everything. 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0DF1F-62DB-4243-A8E1-2B4A61B016CC}"/>
              </a:ext>
            </a:extLst>
          </p:cNvPr>
          <p:cNvSpPr txBox="1"/>
          <p:nvPr/>
        </p:nvSpPr>
        <p:spPr>
          <a:xfrm>
            <a:off x="2527314" y="3595188"/>
            <a:ext cx="6567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  <a:effectLst/>
                <a:latin typeface="Comic Sans MS" panose="030F0702030302020204" pitchFamily="66" charset="0"/>
              </a:rPr>
              <a:t>If our hearts condemn us, </a:t>
            </a:r>
          </a:p>
          <a:p>
            <a:pPr algn="ctr"/>
            <a:r>
              <a:rPr lang="en-US" sz="3200" b="1" i="1" dirty="0">
                <a:solidFill>
                  <a:srgbClr val="006600"/>
                </a:solidFill>
                <a:effectLst/>
                <a:latin typeface="Comic Sans MS" panose="030F0702030302020204" pitchFamily="66" charset="0"/>
              </a:rPr>
              <a:t>God is greater than our hearts and knows everything. </a:t>
            </a:r>
            <a:endParaRPr lang="en-GB" sz="3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F3103C-E8A4-4CB5-B25C-09748E2FE7B4}"/>
              </a:ext>
            </a:extLst>
          </p:cNvPr>
          <p:cNvGrpSpPr/>
          <p:nvPr/>
        </p:nvGrpSpPr>
        <p:grpSpPr>
          <a:xfrm>
            <a:off x="2001087" y="5581890"/>
            <a:ext cx="7441646" cy="1115234"/>
            <a:chOff x="1419701" y="3268552"/>
            <a:chExt cx="6273706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4693B82-1FDC-4879-8B54-418010EBF2F0}"/>
                </a:ext>
              </a:extLst>
            </p:cNvPr>
            <p:cNvSpPr/>
            <p:nvPr/>
          </p:nvSpPr>
          <p:spPr>
            <a:xfrm>
              <a:off x="1419701" y="3268552"/>
              <a:ext cx="6273706" cy="1419859"/>
            </a:xfrm>
            <a:prstGeom prst="wedgeRoundRectCallout">
              <a:avLst>
                <a:gd name="adj1" fmla="val -55486"/>
                <a:gd name="adj2" fmla="val -23868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8A2D5-7496-4DBE-BD1F-82ADED4C4E75}"/>
                </a:ext>
              </a:extLst>
            </p:cNvPr>
            <p:cNvSpPr txBox="1"/>
            <p:nvPr/>
          </p:nvSpPr>
          <p:spPr>
            <a:xfrm>
              <a:off x="1569844" y="3284144"/>
              <a:ext cx="5922733" cy="735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Both of these translations are talking about the peace inside us.</a:t>
              </a:r>
            </a:p>
          </p:txBody>
        </p:sp>
      </p:grp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D7819195-6D59-4D61-8C22-98375E7A209B}"/>
              </a:ext>
            </a:extLst>
          </p:cNvPr>
          <p:cNvSpPr/>
          <p:nvPr/>
        </p:nvSpPr>
        <p:spPr>
          <a:xfrm>
            <a:off x="-408174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B1B86-20D4-4AFD-9154-0EB3EBEB3A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127D276D-08EE-4F5C-A2DC-9D107C53E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65BE37-1929-46E4-B3D9-DCDF37248E5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3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C49AD63-46EE-43EA-9549-68602595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48900" y="332046"/>
            <a:ext cx="10088807" cy="2289201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2905"/>
                <a:gd name="adj2" fmla="val 8833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569844" y="3284144"/>
              <a:ext cx="5922733" cy="735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Another translation talks about “our conscience”.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1409829" y="909709"/>
            <a:ext cx="8802528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Bible verses are all describing the feelings we sometimes have, when we think we are not good enough for God.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1D95F7-C518-402E-AF06-23F30885F033}"/>
              </a:ext>
            </a:extLst>
          </p:cNvPr>
          <p:cNvGrpSpPr/>
          <p:nvPr/>
        </p:nvGrpSpPr>
        <p:grpSpPr>
          <a:xfrm>
            <a:off x="2088841" y="3003899"/>
            <a:ext cx="7441646" cy="2108809"/>
            <a:chOff x="5129986" y="7024941"/>
            <a:chExt cx="4988336" cy="72351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9DB883-D44D-4CB4-905E-1152DDEFD4C1}"/>
                </a:ext>
              </a:extLst>
            </p:cNvPr>
            <p:cNvSpPr txBox="1"/>
            <p:nvPr/>
          </p:nvSpPr>
          <p:spPr>
            <a:xfrm>
              <a:off x="5129986" y="7086591"/>
              <a:ext cx="4988336" cy="34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0" baseline="30000" dirty="0">
                  <a:solidFill>
                    <a:srgbClr val="00602B"/>
                  </a:solidFill>
                  <a:effectLst/>
                  <a:latin typeface="system-ui"/>
                </a:rPr>
                <a:t> </a:t>
              </a:r>
              <a:r>
                <a:rPr lang="en-US" sz="3000" b="1" i="0" dirty="0">
                  <a:solidFill>
                    <a:srgbClr val="006600"/>
                  </a:solidFill>
                  <a:effectLst/>
                  <a:latin typeface="Comic Sans MS" panose="030F0702030302020204" pitchFamily="66" charset="0"/>
                </a:rPr>
                <a:t>The verses tell us that however large our struggles and worries might seem </a:t>
              </a:r>
              <a:endParaRPr lang="en-GB" sz="32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5F55103A-1692-4DD2-A48E-8C73D3AB1ADF}"/>
                </a:ext>
              </a:extLst>
            </p:cNvPr>
            <p:cNvSpPr/>
            <p:nvPr/>
          </p:nvSpPr>
          <p:spPr>
            <a:xfrm>
              <a:off x="5285225" y="7024941"/>
              <a:ext cx="4797422" cy="7235131"/>
            </a:xfrm>
            <a:prstGeom prst="wedgeRoundRectCallout">
              <a:avLst>
                <a:gd name="adj1" fmla="val 59194"/>
                <a:gd name="adj2" fmla="val -31444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EF67F80-7F36-48B8-A14C-5D862ECF0D02}"/>
              </a:ext>
            </a:extLst>
          </p:cNvPr>
          <p:cNvSpPr txBox="1"/>
          <p:nvPr/>
        </p:nvSpPr>
        <p:spPr>
          <a:xfrm>
            <a:off x="-3123470" y="-3190471"/>
            <a:ext cx="6455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This is how we know that we belong to the truth and how we set our hearts at rest in his presence: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If our hearts condemn us, we know that God is greater than our hearts, and he knows everything. 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0DF1F-62DB-4243-A8E1-2B4A61B016CC}"/>
              </a:ext>
            </a:extLst>
          </p:cNvPr>
          <p:cNvSpPr txBox="1"/>
          <p:nvPr/>
        </p:nvSpPr>
        <p:spPr>
          <a:xfrm>
            <a:off x="2487860" y="3999505"/>
            <a:ext cx="68219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</a:rPr>
              <a:t>God is greater, knows everything and will give us PEACE. </a:t>
            </a:r>
            <a:endParaRPr lang="en-GB" sz="3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F3103C-E8A4-4CB5-B25C-09748E2FE7B4}"/>
              </a:ext>
            </a:extLst>
          </p:cNvPr>
          <p:cNvGrpSpPr/>
          <p:nvPr/>
        </p:nvGrpSpPr>
        <p:grpSpPr>
          <a:xfrm>
            <a:off x="1948847" y="5480539"/>
            <a:ext cx="7441646" cy="1115234"/>
            <a:chOff x="1419701" y="3268552"/>
            <a:chExt cx="6273706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4693B82-1FDC-4879-8B54-418010EBF2F0}"/>
                </a:ext>
              </a:extLst>
            </p:cNvPr>
            <p:cNvSpPr/>
            <p:nvPr/>
          </p:nvSpPr>
          <p:spPr>
            <a:xfrm>
              <a:off x="1419701" y="3268552"/>
              <a:ext cx="6273706" cy="1419859"/>
            </a:xfrm>
            <a:prstGeom prst="wedgeRoundRectCallout">
              <a:avLst>
                <a:gd name="adj1" fmla="val -54967"/>
                <a:gd name="adj2" fmla="val -227140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8A2D5-7496-4DBE-BD1F-82ADED4C4E75}"/>
                </a:ext>
              </a:extLst>
            </p:cNvPr>
            <p:cNvSpPr txBox="1"/>
            <p:nvPr/>
          </p:nvSpPr>
          <p:spPr>
            <a:xfrm>
              <a:off x="1569844" y="3284144"/>
              <a:ext cx="5922733" cy="1391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So, the verses are talking about the real everlasting peace inside us.</a:t>
              </a:r>
            </a:p>
          </p:txBody>
        </p:sp>
      </p:grp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D7819195-6D59-4D61-8C22-98375E7A209B}"/>
              </a:ext>
            </a:extLst>
          </p:cNvPr>
          <p:cNvSpPr/>
          <p:nvPr/>
        </p:nvSpPr>
        <p:spPr>
          <a:xfrm>
            <a:off x="-249569" y="-461276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B1B86-20D4-4AFD-9154-0EB3EBEB3A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127D276D-08EE-4F5C-A2DC-9D107C53E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65BE37-1929-46E4-B3D9-DCDF37248E5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E0D6DB8-D369-4D22-9CDD-757B3F180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146569" y="217554"/>
            <a:ext cx="9934495" cy="1404427"/>
            <a:chOff x="5285225" y="6998773"/>
            <a:chExt cx="5295724" cy="13089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420721" y="6998773"/>
              <a:ext cx="4734188" cy="54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So, my challenge for you this week is: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285225" y="7024941"/>
              <a:ext cx="5295724" cy="1282820"/>
            </a:xfrm>
            <a:prstGeom prst="wedgeRoundRectCallout">
              <a:avLst>
                <a:gd name="adj1" fmla="val 49177"/>
                <a:gd name="adj2" fmla="val 179502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F258C-CADA-4C41-8947-0DAB06C6F83C}"/>
              </a:ext>
            </a:extLst>
          </p:cNvPr>
          <p:cNvGrpSpPr/>
          <p:nvPr/>
        </p:nvGrpSpPr>
        <p:grpSpPr>
          <a:xfrm>
            <a:off x="2345698" y="5178762"/>
            <a:ext cx="7489378" cy="1096788"/>
            <a:chOff x="1685021" y="6695321"/>
            <a:chExt cx="6813557" cy="155253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2FE0E1DA-948C-458E-AB2A-786DBE3BAA8E}"/>
                </a:ext>
              </a:extLst>
            </p:cNvPr>
            <p:cNvSpPr/>
            <p:nvPr/>
          </p:nvSpPr>
          <p:spPr>
            <a:xfrm>
              <a:off x="1685022" y="6695321"/>
              <a:ext cx="6813556" cy="1552538"/>
            </a:xfrm>
            <a:prstGeom prst="wedgeRoundRectCallout">
              <a:avLst>
                <a:gd name="adj1" fmla="val 52292"/>
                <a:gd name="adj2" fmla="val -207908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62E0E2-FF08-419E-9563-A5331207C407}"/>
                </a:ext>
              </a:extLst>
            </p:cNvPr>
            <p:cNvSpPr txBox="1"/>
            <p:nvPr/>
          </p:nvSpPr>
          <p:spPr>
            <a:xfrm>
              <a:off x="1685021" y="6697886"/>
              <a:ext cx="6673482" cy="154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Remember the closer we are to God the more PEACE we will have.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E9130-0EC1-479E-8704-D08220AC856B}"/>
              </a:ext>
            </a:extLst>
          </p:cNvPr>
          <p:cNvGrpSpPr/>
          <p:nvPr/>
        </p:nvGrpSpPr>
        <p:grpSpPr>
          <a:xfrm>
            <a:off x="2867843" y="3370452"/>
            <a:ext cx="5329509" cy="1277473"/>
            <a:chOff x="2493875" y="3292953"/>
            <a:chExt cx="6813556" cy="1569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CBFA6-39F9-4075-B992-E9BA38000E1C}"/>
                </a:ext>
              </a:extLst>
            </p:cNvPr>
            <p:cNvSpPr txBox="1"/>
            <p:nvPr/>
          </p:nvSpPr>
          <p:spPr>
            <a:xfrm>
              <a:off x="2601291" y="3292953"/>
              <a:ext cx="6673514" cy="132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Try and do it throughout the day, everyday.</a:t>
              </a: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FB7A0330-3C0E-4773-8B5C-8D762C0BB881}"/>
                </a:ext>
              </a:extLst>
            </p:cNvPr>
            <p:cNvSpPr/>
            <p:nvPr/>
          </p:nvSpPr>
          <p:spPr>
            <a:xfrm>
              <a:off x="2493875" y="3310076"/>
              <a:ext cx="6813556" cy="1552538"/>
            </a:xfrm>
            <a:prstGeom prst="wedgeRoundRectCallout">
              <a:avLst>
                <a:gd name="adj1" fmla="val 83814"/>
                <a:gd name="adj2" fmla="val -45123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9D2BBAA-5AAB-4224-9CC6-4ABE6FCF34D5}"/>
              </a:ext>
            </a:extLst>
          </p:cNvPr>
          <p:cNvSpPr txBox="1"/>
          <p:nvPr/>
        </p:nvSpPr>
        <p:spPr>
          <a:xfrm>
            <a:off x="1025357" y="908531"/>
            <a:ext cx="90144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You will spend more time with God.</a:t>
            </a: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48DFE57C-439D-4870-8CE1-394DB9E1AF73}"/>
              </a:ext>
            </a:extLst>
          </p:cNvPr>
          <p:cNvSpPr/>
          <p:nvPr/>
        </p:nvSpPr>
        <p:spPr>
          <a:xfrm>
            <a:off x="-255182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BD0DD5-C253-411E-B625-59932D0191A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E95293D-17D5-4387-BD1E-B614763C1DC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DA7E8A-71FA-447E-ADC2-146760490F1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1749"/>
                <a:gd name="adj2" fmla="val -11765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850A7295-174A-4302-8A04-946641ABD96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775E97-F8B2-4E5E-9EC5-47A27E1DB0C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723BC7A-68D5-49ED-846F-65F1085E038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C68093-EC50-4764-8457-EB4F7DCF117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33865E4E-07FE-4948-9B32-CD933EBAD777}"/>
              </a:ext>
            </a:extLst>
          </p:cNvPr>
          <p:cNvSpPr txBox="1"/>
          <p:nvPr/>
        </p:nvSpPr>
        <p:spPr>
          <a:xfrm>
            <a:off x="2554295" y="4980307"/>
            <a:ext cx="456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Fruit of the Spirit</a:t>
            </a:r>
          </a:p>
        </p:txBody>
      </p:sp>
    </p:spTree>
    <p:extLst>
      <p:ext uri="{BB962C8B-B14F-4D97-AF65-F5344CB8AC3E}">
        <p14:creationId xmlns:p14="http://schemas.microsoft.com/office/powerpoint/2010/main" val="22052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1E120D2-4A25-4CCB-8921-85BCFC93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7D8E1A-943C-4CAE-BBCD-09CDEE086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B9C7B5-7096-4D95-9C44-BD44E9672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813" y="2902731"/>
            <a:ext cx="1921428" cy="3364055"/>
          </a:xfrm>
          <a:prstGeom prst="rect">
            <a:avLst/>
          </a:prstGeom>
        </p:spPr>
      </p:pic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3132E627-64E4-4A6E-B3FF-E89C84AFD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0D6DB8-D369-4D22-9CDD-757B3F180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1D846-90A3-4C04-992D-E15437DDB7AE}"/>
              </a:ext>
            </a:extLst>
          </p:cNvPr>
          <p:cNvGrpSpPr/>
          <p:nvPr/>
        </p:nvGrpSpPr>
        <p:grpSpPr>
          <a:xfrm>
            <a:off x="125630" y="150959"/>
            <a:ext cx="11356562" cy="1845606"/>
            <a:chOff x="7603018" y="3685804"/>
            <a:chExt cx="7864571" cy="303848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6FD5F56-E1D3-4299-AFE1-4FAB970F1B12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36849"/>
                <a:gd name="adj2" fmla="val 13126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FBF5C6-DADD-48FF-B790-6AFEE405B748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44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You want us to have the very best.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B735DC-84AD-45F8-B8AC-C5399B15D95F}"/>
              </a:ext>
            </a:extLst>
          </p:cNvPr>
          <p:cNvSpPr txBox="1"/>
          <p:nvPr/>
        </p:nvSpPr>
        <p:spPr>
          <a:xfrm>
            <a:off x="226369" y="767876"/>
            <a:ext cx="11139292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the Holy Spirit has put PEACE in our hearts.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85C63-E47F-4F64-AF02-69FDFBB88DDE}"/>
              </a:ext>
            </a:extLst>
          </p:cNvPr>
          <p:cNvSpPr txBox="1"/>
          <p:nvPr/>
        </p:nvSpPr>
        <p:spPr>
          <a:xfrm>
            <a:off x="515556" y="1359382"/>
            <a:ext cx="103594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you loved us so much, Jesus died for us.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D492A8-54E4-47D1-A6EC-ACECDA200C34}"/>
              </a:ext>
            </a:extLst>
          </p:cNvPr>
          <p:cNvGrpSpPr/>
          <p:nvPr/>
        </p:nvGrpSpPr>
        <p:grpSpPr>
          <a:xfrm>
            <a:off x="2018131" y="2935688"/>
            <a:ext cx="7982339" cy="2895882"/>
            <a:chOff x="1619361" y="6695321"/>
            <a:chExt cx="7129216" cy="1552538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F39FC0B-2C68-4BF7-AD05-C015ED722F2C}"/>
                </a:ext>
              </a:extLst>
            </p:cNvPr>
            <p:cNvSpPr/>
            <p:nvPr/>
          </p:nvSpPr>
          <p:spPr>
            <a:xfrm>
              <a:off x="1685022" y="6695321"/>
              <a:ext cx="6813556" cy="1552538"/>
            </a:xfrm>
            <a:prstGeom prst="wedgeRoundRectCallout">
              <a:avLst>
                <a:gd name="adj1" fmla="val 55470"/>
                <a:gd name="adj2" fmla="val -33878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4B7BD-2FCB-472C-A4B8-9DD6A93C7DE4}"/>
                </a:ext>
              </a:extLst>
            </p:cNvPr>
            <p:cNvSpPr txBox="1"/>
            <p:nvPr/>
          </p:nvSpPr>
          <p:spPr>
            <a:xfrm>
              <a:off x="1619361" y="6727730"/>
              <a:ext cx="7129216" cy="31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Help us show your peace to others.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6B52E35-57D0-47FC-98A5-13AEF476E92B}"/>
              </a:ext>
            </a:extLst>
          </p:cNvPr>
          <p:cNvSpPr txBox="1"/>
          <p:nvPr/>
        </p:nvSpPr>
        <p:spPr>
          <a:xfrm>
            <a:off x="2960011" y="3523324"/>
            <a:ext cx="6099388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602B"/>
                </a:solidFill>
                <a:latin typeface="Comic Sans MS" panose="030F0702030302020204" pitchFamily="66" charset="0"/>
              </a:rPr>
              <a:t>Help us to trust you when we are worried and troubled.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499FD-05CC-4063-BE88-AB0B4A744613}"/>
              </a:ext>
            </a:extLst>
          </p:cNvPr>
          <p:cNvSpPr txBox="1"/>
          <p:nvPr/>
        </p:nvSpPr>
        <p:spPr>
          <a:xfrm>
            <a:off x="2669825" y="4585952"/>
            <a:ext cx="6472551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602B"/>
                </a:solidFill>
                <a:latin typeface="Comic Sans MS" panose="030F0702030302020204" pitchFamily="66" charset="0"/>
              </a:rPr>
              <a:t>Help us to tell others about you.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66A1AC-8EA4-4EA6-9646-ECB38A579DF1}"/>
              </a:ext>
            </a:extLst>
          </p:cNvPr>
          <p:cNvSpPr txBox="1"/>
          <p:nvPr/>
        </p:nvSpPr>
        <p:spPr>
          <a:xfrm>
            <a:off x="2084506" y="5187259"/>
            <a:ext cx="6472551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602B"/>
                </a:solidFill>
                <a:latin typeface="Comic Sans MS" panose="030F0702030302020204" pitchFamily="66" charset="0"/>
              </a:rPr>
              <a:t>Help us to follow your ways.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0480C0-8852-4C2C-8B72-6813015ECEDF}"/>
              </a:ext>
            </a:extLst>
          </p:cNvPr>
          <p:cNvSpPr txBox="1"/>
          <p:nvPr/>
        </p:nvSpPr>
        <p:spPr>
          <a:xfrm>
            <a:off x="7884295" y="5241409"/>
            <a:ext cx="1499714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2" name="Rectangle 21">
            <a:hlinkClick r:id="rId9" action="ppaction://hlinksldjump"/>
            <a:extLst>
              <a:ext uri="{FF2B5EF4-FFF2-40B4-BE49-F238E27FC236}">
                <a16:creationId xmlns:a16="http://schemas.microsoft.com/office/drawing/2014/main" id="{9FE534E9-8A78-4C46-A3DD-31C448CC2AF9}"/>
              </a:ext>
            </a:extLst>
          </p:cNvPr>
          <p:cNvSpPr/>
          <p:nvPr/>
        </p:nvSpPr>
        <p:spPr>
          <a:xfrm>
            <a:off x="-439469" y="-41006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79B267-7EC4-42EE-B08D-A6A06958D4D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FA22E482-51DE-40C9-9405-A3760A98490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08389F-11D4-4AF9-A140-07598F38793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1.48148E-6 L 0.3237 -0.02408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9323 0.00856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82 -0.0419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783394DE-E6AC-49A5-B411-636E899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D5C44-C2E0-40DC-99C6-7703FCC4166B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6DAC409-B2B4-4154-A6F0-D197FCEE2F60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3EF460-9B96-4A65-88D8-A2F65B6A3C9D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8F16BE-C7D5-4EF8-9C7D-9A1F8A6AEC5E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0D3DEA-C7DD-4BEB-9D64-DC62007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0793A-9188-4091-BCC5-2E7D37CF4F97}"/>
                </a:ext>
              </a:extLst>
            </p:cNvPr>
            <p:cNvSpPr/>
            <p:nvPr/>
          </p:nvSpPr>
          <p:spPr>
            <a:xfrm rot="391039">
              <a:off x="5500450" y="1086442"/>
              <a:ext cx="5008040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When our hearts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make us feel guilty,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we can still have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peace before God. </a:t>
              </a:r>
              <a:endParaRPr lang="en-GB" sz="3200" dirty="0">
                <a:solidFill>
                  <a:srgbClr val="0000CC"/>
                </a:solidFill>
              </a:endParaRPr>
            </a:p>
            <a:p>
              <a:r>
                <a:rPr lang="en-US" sz="1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1 John 3 v19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B2EF02-1223-4EC9-935D-7BADBC9F9F0B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C0442398-210A-41BA-9F13-D39920ACA858}"/>
              </a:ext>
            </a:extLst>
          </p:cNvPr>
          <p:cNvSpPr/>
          <p:nvPr/>
        </p:nvSpPr>
        <p:spPr>
          <a:xfrm>
            <a:off x="-352600" y="-433186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4A7E2A-FD6D-49AE-A7C2-12F1479BE97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0B73B82-6E7A-46AB-BE27-F5DF783F2DA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F4D940-4916-4839-8D6D-180E2E9AC32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12D2F6-85E4-438B-95A9-4BE5C47A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20" y="432432"/>
            <a:ext cx="3327515" cy="443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C73687-8801-4AF7-8831-95CBAEDE8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36" y="950639"/>
            <a:ext cx="3541299" cy="2904598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266700" y="351734"/>
            <a:ext cx="3818393" cy="1153216"/>
            <a:chOff x="7548076" y="4811713"/>
            <a:chExt cx="3162354" cy="13790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8026"/>
                <a:gd name="adj2" fmla="val 299516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132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1FE24-B678-4B97-B0C9-83F60EDDC9B2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2F0E5C-5544-4EE7-9B6E-80608741AE87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00CCA1-3138-4EE6-A405-03CC9536EB98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4319181" y="5278077"/>
            <a:ext cx="344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C933C0CD-3F41-428D-A696-888BD8CAD61B}"/>
              </a:ext>
            </a:extLst>
          </p:cNvPr>
          <p:cNvSpPr/>
          <p:nvPr/>
        </p:nvSpPr>
        <p:spPr>
          <a:xfrm>
            <a:off x="-305738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A826A1-E38C-48CB-A906-44FB03F041B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B1FBBE84-AF18-4806-8D7E-46B33D8A0DE7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5C555B-3C24-4D0C-A5E3-E25974E1E554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52C618-CF1E-475E-969D-2AADD90CF49C}"/>
              </a:ext>
            </a:extLst>
          </p:cNvPr>
          <p:cNvSpPr txBox="1"/>
          <p:nvPr/>
        </p:nvSpPr>
        <p:spPr>
          <a:xfrm>
            <a:off x="8779371" y="4115083"/>
            <a:ext cx="237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https://jigex.com/ZpLH</a:t>
            </a:r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28425-454C-451F-AD6D-71BAACF1AA2C}"/>
              </a:ext>
            </a:extLst>
          </p:cNvPr>
          <p:cNvSpPr txBox="1"/>
          <p:nvPr/>
        </p:nvSpPr>
        <p:spPr>
          <a:xfrm>
            <a:off x="8794334" y="4797784"/>
            <a:ext cx="2389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https://jigex.com/CXi8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5616B-32DA-413B-9C14-6191DA68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C81DBF3-1FAD-4138-B260-307BA11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038-112B-4474-8E96-AAB1C9D5D699}"/>
              </a:ext>
            </a:extLst>
          </p:cNvPr>
          <p:cNvGrpSpPr/>
          <p:nvPr/>
        </p:nvGrpSpPr>
        <p:grpSpPr>
          <a:xfrm>
            <a:off x="1084946" y="295110"/>
            <a:ext cx="9806263" cy="1148141"/>
            <a:chOff x="7701657" y="3605994"/>
            <a:chExt cx="4921086" cy="174479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8697"/>
                <a:gd name="adj2" fmla="val 23079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5E01-CD0A-401B-825E-FE57E03ACB0A}"/>
                </a:ext>
              </a:extLst>
            </p:cNvPr>
            <p:cNvSpPr txBox="1"/>
            <p:nvPr/>
          </p:nvSpPr>
          <p:spPr>
            <a:xfrm>
              <a:off x="7775477" y="3689705"/>
              <a:ext cx="4847266" cy="1661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fall did hurt, but I remembered what we learnt last week about </a:t>
              </a:r>
              <a:r>
                <a:rPr lang="en-US" sz="32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about</a:t>
              </a: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having JOY.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9513F-EAFF-4F11-91DC-10C398CCE6D3}"/>
              </a:ext>
            </a:extLst>
          </p:cNvPr>
          <p:cNvGrpSpPr/>
          <p:nvPr/>
        </p:nvGrpSpPr>
        <p:grpSpPr>
          <a:xfrm>
            <a:off x="399946" y="1487603"/>
            <a:ext cx="4603531" cy="712480"/>
            <a:chOff x="1136171" y="270932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B68FB4-E924-4D1D-ABE0-64E165EB44DD}"/>
                </a:ext>
              </a:extLst>
            </p:cNvPr>
            <p:cNvSpPr/>
            <p:nvPr/>
          </p:nvSpPr>
          <p:spPr>
            <a:xfrm>
              <a:off x="1136171" y="270932"/>
              <a:ext cx="9347200" cy="1274322"/>
            </a:xfrm>
            <a:prstGeom prst="wedgeRoundRectCallout">
              <a:avLst>
                <a:gd name="adj1" fmla="val -23786"/>
                <a:gd name="adj2" fmla="val 23680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977FEA-F301-4224-B96A-1DB993237BD3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59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do you mean?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13471-1034-4492-940F-468867F7EE55}"/>
              </a:ext>
            </a:extLst>
          </p:cNvPr>
          <p:cNvGrpSpPr/>
          <p:nvPr/>
        </p:nvGrpSpPr>
        <p:grpSpPr>
          <a:xfrm>
            <a:off x="780285" y="5775847"/>
            <a:ext cx="9258834" cy="108215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62755D6-D12E-491E-AC32-56C8FE85BC4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40898"/>
                <a:gd name="adj2" fmla="val -25728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15BDC-9E72-4B5E-9CBF-F71B5E780C84}"/>
                </a:ext>
              </a:extLst>
            </p:cNvPr>
            <p:cNvSpPr txBox="1"/>
            <p:nvPr/>
          </p:nvSpPr>
          <p:spPr>
            <a:xfrm>
              <a:off x="1136171" y="305349"/>
              <a:ext cx="9347199" cy="59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have a think.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51D82F-0CEA-4395-8E81-4D3EDE5C8AC1}"/>
              </a:ext>
            </a:extLst>
          </p:cNvPr>
          <p:cNvGrpSpPr/>
          <p:nvPr/>
        </p:nvGrpSpPr>
        <p:grpSpPr>
          <a:xfrm>
            <a:off x="2137892" y="3189454"/>
            <a:ext cx="7237927" cy="1240471"/>
            <a:chOff x="1136171" y="270933"/>
            <a:chExt cx="9445676" cy="1274322"/>
          </a:xfrm>
          <a:solidFill>
            <a:schemeClr val="bg1">
              <a:alpha val="36000"/>
            </a:schemeClr>
          </a:solidFill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4233FC5-268C-4CAE-B7EB-378AFE4A96D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6626"/>
                <a:gd name="adj2" fmla="val -2553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25AB2E-41A4-4A46-B8A8-4A038E6F7C80}"/>
                </a:ext>
              </a:extLst>
            </p:cNvPr>
            <p:cNvSpPr txBox="1"/>
            <p:nvPr/>
          </p:nvSpPr>
          <p:spPr>
            <a:xfrm>
              <a:off x="1136171" y="329635"/>
              <a:ext cx="9445676" cy="1122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really good, we asked God to help us remember that and you did.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837608-3F03-435B-BE64-C4FB73C44744}"/>
              </a:ext>
            </a:extLst>
          </p:cNvPr>
          <p:cNvSpPr txBox="1"/>
          <p:nvPr/>
        </p:nvSpPr>
        <p:spPr>
          <a:xfrm>
            <a:off x="1036530" y="6277905"/>
            <a:ext cx="895417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on the thinking head when you are ready.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B67BA-9089-4BDC-BCB2-EC43E4354A8B}"/>
              </a:ext>
            </a:extLst>
          </p:cNvPr>
          <p:cNvGrpSpPr/>
          <p:nvPr/>
        </p:nvGrpSpPr>
        <p:grpSpPr>
          <a:xfrm>
            <a:off x="2514864" y="4524975"/>
            <a:ext cx="6567459" cy="1189325"/>
            <a:chOff x="7701657" y="3605994"/>
            <a:chExt cx="4921086" cy="169439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F2E148D-4CF7-4A74-85CD-60F4F8CCB564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60753"/>
                <a:gd name="adj2" fmla="val -14292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647CB1-CD91-479C-AC98-0DEF98835025}"/>
                </a:ext>
              </a:extLst>
            </p:cNvPr>
            <p:cNvSpPr txBox="1"/>
            <p:nvPr/>
          </p:nvSpPr>
          <p:spPr>
            <a:xfrm>
              <a:off x="7844756" y="3679318"/>
              <a:ext cx="4634886" cy="1557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wonder if anyone else remembered that last week?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426E9-B792-43ED-87C3-24150F81134D}"/>
              </a:ext>
            </a:extLst>
          </p:cNvPr>
          <p:cNvGrpSpPr/>
          <p:nvPr/>
        </p:nvGrpSpPr>
        <p:grpSpPr>
          <a:xfrm>
            <a:off x="5150578" y="1474278"/>
            <a:ext cx="5441222" cy="1676486"/>
            <a:chOff x="7701657" y="3605994"/>
            <a:chExt cx="4921086" cy="1744424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3FFAB83-E5B2-4475-A08F-521B5872144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4716"/>
                <a:gd name="adj2" fmla="val 693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F683C-F25E-44EA-8C46-CAE5415F5545}"/>
                </a:ext>
              </a:extLst>
            </p:cNvPr>
            <p:cNvSpPr txBox="1"/>
            <p:nvPr/>
          </p:nvSpPr>
          <p:spPr>
            <a:xfrm>
              <a:off x="7834276" y="3679318"/>
              <a:ext cx="4645366" cy="16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Well, we said the Holy Spirit’s JOY stays in us whatever happens.</a:t>
              </a:r>
            </a:p>
          </p:txBody>
        </p:sp>
      </p:grpSp>
      <p:sp>
        <p:nvSpPr>
          <p:cNvPr id="37" name="Rectangle 36">
            <a:hlinkClick r:id="rId4" action="ppaction://hlinksldjump"/>
            <a:extLst>
              <a:ext uri="{FF2B5EF4-FFF2-40B4-BE49-F238E27FC236}">
                <a16:creationId xmlns:a16="http://schemas.microsoft.com/office/drawing/2014/main" id="{44C7D5EB-1AD5-4C49-A031-160214EB010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6F5AD6-6571-4ECA-87DF-71D1A971FAE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BCD53518-DB0C-4DAE-938A-AC372BC06DC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1488D9-ED0B-488D-8971-10FAC231529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48637D6-ED2C-4EC9-91FF-6266F2BC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800" y="759877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209C9E-0157-4C96-A89B-E91C4F602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1" y="381826"/>
            <a:ext cx="3132080" cy="4637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F59DED-2301-4E80-BFCD-403E9BA45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9" y="381826"/>
            <a:ext cx="3054919" cy="463758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89C9F78-8B6B-488D-A937-1B80A317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23" y="480587"/>
            <a:ext cx="3329285" cy="446707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622893" y="5322838"/>
            <a:ext cx="3182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Douglas’ challenge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5BF04497-AA5E-420A-ABC3-1230DD87AEF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0779F-7B84-4575-8948-209616B5D06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AC5122C-9219-4340-BCAA-57B10A650EB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366F20-09B4-4601-BAA4-55A44056779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3DF5BB-55F4-494D-A513-AA6BE6D865D0}"/>
              </a:ext>
            </a:extLst>
          </p:cNvPr>
          <p:cNvSpPr txBox="1"/>
          <p:nvPr/>
        </p:nvSpPr>
        <p:spPr>
          <a:xfrm>
            <a:off x="648509" y="6183473"/>
            <a:ext cx="3471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https://thewordsearch.com/puzzle/2019623/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F0384E2-CDF6-4134-AF45-FD4D6D91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22" y="1501262"/>
            <a:ext cx="3521054" cy="2425716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FCB5006-02F5-4F9E-9C3F-05B7EB9D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0" y="539879"/>
            <a:ext cx="3210782" cy="434848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9B95AF1-6FC3-4A2B-BFF3-5D70A8A6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40" y="662880"/>
            <a:ext cx="3521054" cy="41024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4321131" y="5370493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67387B2B-DBDA-4053-B36E-80C3A40660B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7DEBC-ED5E-4955-B5E6-E82141EF092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E124791-99DB-412F-8B6F-E879E0AD6CB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D5764B-4089-4AA8-8B2D-3C514BDE72F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DA10E2B-62CA-488D-939D-6665281AC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2" y="425001"/>
            <a:ext cx="3357423" cy="457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E73C7-C870-4070-B335-829FBFD28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32" y="425001"/>
            <a:ext cx="3315344" cy="432730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9E6560E-C2E0-400F-A8B5-57DF44AC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60" y="1579923"/>
            <a:ext cx="3455578" cy="22126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842298" y="5370492"/>
            <a:ext cx="2475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Pineapple Pair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1" y="5412365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685172" y="5488063"/>
            <a:ext cx="344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Dot to dot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277E8676-62DE-4952-A152-F269F310472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9E6A8-2A67-42CE-8F40-205F664EA7F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AA57F37-AB08-4382-856D-7F4A303F5F2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31C4A3-7BE4-4F8B-9011-445B6830BAC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5531AF-F598-4F84-B9FC-F18AA713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E5E6F3C-2381-4031-9DF6-D096837E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1007FED-87E4-4209-AFFE-1E6754E9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0263401-E5DC-4638-899F-5FDBC70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AAEADFE-0C6B-4AA5-9DAF-B274F4DB7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30EDF4B2-9F80-46CC-A793-8A237E3E3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3CBE74F1-5FCB-49F0-B8B9-3D53EB9CA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F1B2A-EC4C-4671-80CA-F68D92364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28025EF7-71B4-4CC0-AFA2-867B0C37BF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03D695-A83D-400C-99A9-684FF4EF0D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767753-9F5E-46CD-A45C-0D9F935751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A21F3CC2-2B1D-42EF-A9F5-75BC92348C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DAA373D-E32B-4CA9-ACB4-694C5D8CB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03D3E9-A33B-44B3-BC37-637CC9459F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D93B511-3376-4A49-BD0A-829AEBF8E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2A1BE90-7EB6-4620-99AE-BBF504415B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9AFB42-4FAB-472B-8CAD-52484267101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0F75BD5-2273-4E55-A959-44943656ED2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5616B-32DA-413B-9C14-6191DA68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C81DBF3-1FAD-4138-B260-307BA11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038-112B-4474-8E96-AAB1C9D5D699}"/>
              </a:ext>
            </a:extLst>
          </p:cNvPr>
          <p:cNvGrpSpPr/>
          <p:nvPr/>
        </p:nvGrpSpPr>
        <p:grpSpPr>
          <a:xfrm>
            <a:off x="1084946" y="295109"/>
            <a:ext cx="9806263" cy="1114979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8536"/>
                <a:gd name="adj2" fmla="val 23221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5E01-CD0A-401B-825E-FE57E03ACB0A}"/>
                </a:ext>
              </a:extLst>
            </p:cNvPr>
            <p:cNvSpPr txBox="1"/>
            <p:nvPr/>
          </p:nvSpPr>
          <p:spPr>
            <a:xfrm>
              <a:off x="7775477" y="3689705"/>
              <a:ext cx="4847266" cy="881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This week we are still in the orchard.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9513F-EAFF-4F11-91DC-10C398CCE6D3}"/>
              </a:ext>
            </a:extLst>
          </p:cNvPr>
          <p:cNvGrpSpPr/>
          <p:nvPr/>
        </p:nvGrpSpPr>
        <p:grpSpPr>
          <a:xfrm>
            <a:off x="1282217" y="1539827"/>
            <a:ext cx="8791949" cy="1178390"/>
            <a:chOff x="1136171" y="270932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B68FB4-E924-4D1D-ABE0-64E165EB44DD}"/>
                </a:ext>
              </a:extLst>
            </p:cNvPr>
            <p:cNvSpPr/>
            <p:nvPr/>
          </p:nvSpPr>
          <p:spPr>
            <a:xfrm>
              <a:off x="1136171" y="270932"/>
              <a:ext cx="9347200" cy="1274322"/>
            </a:xfrm>
            <a:prstGeom prst="wedgeRoundRectCallout">
              <a:avLst>
                <a:gd name="adj1" fmla="val -45484"/>
                <a:gd name="adj2" fmla="val 11644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977FEA-F301-4224-B96A-1DB993237BD3}"/>
                </a:ext>
              </a:extLst>
            </p:cNvPr>
            <p:cNvSpPr txBox="1"/>
            <p:nvPr/>
          </p:nvSpPr>
          <p:spPr>
            <a:xfrm>
              <a:off x="1155917" y="358892"/>
              <a:ext cx="9327453" cy="1182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expect some of the boys and girls will know Galatians chapter 5 verses 22 to 23 now.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13471-1034-4492-940F-468867F7EE55}"/>
              </a:ext>
            </a:extLst>
          </p:cNvPr>
          <p:cNvGrpSpPr/>
          <p:nvPr/>
        </p:nvGrpSpPr>
        <p:grpSpPr>
          <a:xfrm>
            <a:off x="2247447" y="5827117"/>
            <a:ext cx="6861488" cy="731960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62755D6-D12E-491E-AC32-56C8FE85BC4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7542"/>
                <a:gd name="adj2" fmla="val -36884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15BDC-9E72-4B5E-9CBF-F71B5E780C84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59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start with a prayer.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51D82F-0CEA-4395-8E81-4D3EDE5C8AC1}"/>
              </a:ext>
            </a:extLst>
          </p:cNvPr>
          <p:cNvGrpSpPr/>
          <p:nvPr/>
        </p:nvGrpSpPr>
        <p:grpSpPr>
          <a:xfrm>
            <a:off x="2520869" y="2841927"/>
            <a:ext cx="6396513" cy="2139976"/>
            <a:chOff x="1136171" y="270933"/>
            <a:chExt cx="9445675" cy="1274322"/>
          </a:xfrm>
          <a:solidFill>
            <a:schemeClr val="bg1">
              <a:alpha val="36000"/>
            </a:schemeClr>
          </a:solidFill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4233FC5-268C-4CAE-B7EB-378AFE4A96D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2927"/>
                <a:gd name="adj2" fmla="val -1922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25AB2E-41A4-4A46-B8A8-4A038E6F7C80}"/>
                </a:ext>
              </a:extLst>
            </p:cNvPr>
            <p:cNvSpPr txBox="1"/>
            <p:nvPr/>
          </p:nvSpPr>
          <p:spPr>
            <a:xfrm>
              <a:off x="1136171" y="329635"/>
              <a:ext cx="9445675" cy="988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Spirit gives love, joy, peace, patience, kindness, goodness, faithfulness, gentleness and self-control. </a:t>
              </a:r>
              <a:endParaRPr lang="en-GB" sz="3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B67BA-9089-4BDC-BCB2-EC43E4354A8B}"/>
              </a:ext>
            </a:extLst>
          </p:cNvPr>
          <p:cNvGrpSpPr/>
          <p:nvPr/>
        </p:nvGrpSpPr>
        <p:grpSpPr>
          <a:xfrm>
            <a:off x="3009223" y="5105613"/>
            <a:ext cx="5419804" cy="602079"/>
            <a:chOff x="7701657" y="3605994"/>
            <a:chExt cx="4921086" cy="169439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F2E148D-4CF7-4A74-85CD-60F4F8CCB564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75007"/>
                <a:gd name="adj2" fmla="val -3336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647CB1-CD91-479C-AC98-0DEF98835025}"/>
                </a:ext>
              </a:extLst>
            </p:cNvPr>
            <p:cNvSpPr txBox="1"/>
            <p:nvPr/>
          </p:nvSpPr>
          <p:spPr>
            <a:xfrm>
              <a:off x="7889923" y="3605994"/>
              <a:ext cx="4631671" cy="1342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So, this week it’s PEACE.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983184E-6EE1-486C-94EA-3FEC1ED91808}"/>
              </a:ext>
            </a:extLst>
          </p:cNvPr>
          <p:cNvSpPr txBox="1"/>
          <p:nvPr/>
        </p:nvSpPr>
        <p:spPr>
          <a:xfrm>
            <a:off x="646385" y="860767"/>
            <a:ext cx="1024482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wonder what the fruit will be this week?</a:t>
            </a: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9C4AD7A3-937D-458F-BF1F-F7DCBAC5D72A}"/>
              </a:ext>
            </a:extLst>
          </p:cNvPr>
          <p:cNvSpPr/>
          <p:nvPr/>
        </p:nvSpPr>
        <p:spPr>
          <a:xfrm>
            <a:off x="-249569" y="-75521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C7D01A-B212-4A55-8896-DC2C2347EC7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1025A5D-4061-40AB-871A-F5A00F77BA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951FB-85CD-48BD-B45F-E66CE64303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9C104CD-5C66-4010-A5F4-D9D9DEE6B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800" y="759877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130525" y="163413"/>
            <a:ext cx="11546243" cy="1855887"/>
            <a:chOff x="1419700" y="3404507"/>
            <a:chExt cx="6273707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6841"/>
                <a:gd name="adj2" fmla="val 13141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44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thank you that you never let us down.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C22668-F67D-4F34-A76A-554986855501}"/>
              </a:ext>
            </a:extLst>
          </p:cNvPr>
          <p:cNvSpPr txBox="1"/>
          <p:nvPr/>
        </p:nvSpPr>
        <p:spPr>
          <a:xfrm>
            <a:off x="264868" y="796625"/>
            <a:ext cx="1127755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you have been by our side all this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47D6F-26CB-418A-95DE-BD29BAF1599D}"/>
              </a:ext>
            </a:extLst>
          </p:cNvPr>
          <p:cNvSpPr txBox="1"/>
          <p:nvPr/>
        </p:nvSpPr>
        <p:spPr>
          <a:xfrm>
            <a:off x="5343" y="1344065"/>
            <a:ext cx="1179660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you have given us Love and Joy in our hearts.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2307274" y="3176454"/>
            <a:ext cx="6982640" cy="2337481"/>
            <a:chOff x="7617242" y="3605994"/>
            <a:chExt cx="508991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59611"/>
                <a:gd name="adj2" fmla="val -3996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617242" y="3674739"/>
              <a:ext cx="5089916" cy="682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Thank you that you helped me to remember JOY when I fell over.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FFC5E7-31E9-46FD-AD2D-7AF285DD62D8}"/>
              </a:ext>
            </a:extLst>
          </p:cNvPr>
          <p:cNvSpPr txBox="1"/>
          <p:nvPr/>
        </p:nvSpPr>
        <p:spPr>
          <a:xfrm>
            <a:off x="6982440" y="4872122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4F7B1-4C5D-415B-A20F-3DD213AE8B80}"/>
              </a:ext>
            </a:extLst>
          </p:cNvPr>
          <p:cNvSpPr txBox="1"/>
          <p:nvPr/>
        </p:nvSpPr>
        <p:spPr>
          <a:xfrm>
            <a:off x="2886304" y="4297443"/>
            <a:ext cx="6287804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Help us to learn about your PEACE this week.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2311D141-219A-4884-9848-DE9352EB5B62}"/>
              </a:ext>
            </a:extLst>
          </p:cNvPr>
          <p:cNvSpPr/>
          <p:nvPr/>
        </p:nvSpPr>
        <p:spPr>
          <a:xfrm>
            <a:off x="-249569" y="-75521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E17C55-CFB9-4306-8F80-2D8D7D23CAB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9CA1AB2B-A82D-42EE-A781-4545CE29898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2ACF50-61A8-49D8-B8EE-163178474FC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0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130527" y="163414"/>
            <a:ext cx="11147025" cy="1220470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5919"/>
                <a:gd name="adj2" fmla="val 219794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97533" y="3467943"/>
              <a:ext cx="5553593" cy="65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So, this week we are learning about PEACE.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C22668-F67D-4F34-A76A-554986855501}"/>
              </a:ext>
            </a:extLst>
          </p:cNvPr>
          <p:cNvSpPr txBox="1"/>
          <p:nvPr/>
        </p:nvSpPr>
        <p:spPr>
          <a:xfrm>
            <a:off x="288511" y="803789"/>
            <a:ext cx="986754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do we mean by PEACE?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512288" y="1514308"/>
            <a:ext cx="10317502" cy="641567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9618"/>
                <a:gd name="adj2" fmla="val 2449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01657" y="3628839"/>
              <a:ext cx="4850458" cy="1532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Click on the thinking head when you have an idea.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C664-15F2-4A4B-B0B2-B610140E1715}"/>
              </a:ext>
            </a:extLst>
          </p:cNvPr>
          <p:cNvGrpSpPr/>
          <p:nvPr/>
        </p:nvGrpSpPr>
        <p:grpSpPr>
          <a:xfrm>
            <a:off x="2382203" y="2365615"/>
            <a:ext cx="6897182" cy="3113240"/>
            <a:chOff x="1360570" y="3404507"/>
            <a:chExt cx="6332837" cy="141985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794B4740-C7F1-46A2-9B8F-C8BA0E230A7B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61780"/>
                <a:gd name="adj2" fmla="val -1881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634EFA-DDC3-40D2-8D49-290EEA9C5D6D}"/>
                </a:ext>
              </a:extLst>
            </p:cNvPr>
            <p:cNvSpPr txBox="1"/>
            <p:nvPr/>
          </p:nvSpPr>
          <p:spPr>
            <a:xfrm>
              <a:off x="1360570" y="3454260"/>
              <a:ext cx="6273706" cy="4699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might have thought that PEACE is all about being quiet.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D78D72-BCA9-4EC4-A11C-349761A877EF}"/>
              </a:ext>
            </a:extLst>
          </p:cNvPr>
          <p:cNvSpPr txBox="1"/>
          <p:nvPr/>
        </p:nvSpPr>
        <p:spPr>
          <a:xfrm>
            <a:off x="2157726" y="3389187"/>
            <a:ext cx="728173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it might be a time when we are not fighting with other people.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C55CA-F196-4F71-BB3C-E05D12806C8E}"/>
              </a:ext>
            </a:extLst>
          </p:cNvPr>
          <p:cNvSpPr txBox="1"/>
          <p:nvPr/>
        </p:nvSpPr>
        <p:spPr>
          <a:xfrm>
            <a:off x="2394051" y="4385799"/>
            <a:ext cx="6673350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it might be a time when we know everything will be alright.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AEBB49-CE6E-46E9-8C0A-24FB38693E50}"/>
              </a:ext>
            </a:extLst>
          </p:cNvPr>
          <p:cNvGrpSpPr/>
          <p:nvPr/>
        </p:nvGrpSpPr>
        <p:grpSpPr>
          <a:xfrm>
            <a:off x="2032884" y="5525731"/>
            <a:ext cx="7536785" cy="1114327"/>
            <a:chOff x="2158954" y="4170945"/>
            <a:chExt cx="7086821" cy="1087480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B754FA2-487F-49F7-AB83-17E3A6360097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52264"/>
                <a:gd name="adj2" fmla="val -2452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B90A19-4A98-4B9A-9F33-141C386D7521}"/>
                </a:ext>
              </a:extLst>
            </p:cNvPr>
            <p:cNvSpPr txBox="1"/>
            <p:nvPr/>
          </p:nvSpPr>
          <p:spPr>
            <a:xfrm>
              <a:off x="2158954" y="4170945"/>
              <a:ext cx="7086821" cy="377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listen to what the Bible says.</a:t>
              </a:r>
            </a:p>
          </p:txBody>
        </p:sp>
      </p:grp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CCCE15C4-FDF1-4DBE-BC11-C88E79B5681E}"/>
              </a:ext>
            </a:extLst>
          </p:cNvPr>
          <p:cNvSpPr/>
          <p:nvPr/>
        </p:nvSpPr>
        <p:spPr>
          <a:xfrm>
            <a:off x="-36272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D81ACF-F623-4DDB-96B8-A7FFD48A22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C63EB9CB-BAA5-47D8-8750-59FCB743248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53124F-F94B-4772-9FA3-C75998164D3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1C0D61-F26B-4495-8789-FDDF3BE14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800" y="795755"/>
            <a:ext cx="1154347" cy="1252415"/>
          </a:xfrm>
          <a:prstGeom prst="rect">
            <a:avLst/>
          </a:prstGeom>
        </p:spPr>
      </p:pic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A0BBBF55-EC32-4A4F-8A1E-3E331C6E497E}"/>
              </a:ext>
            </a:extLst>
          </p:cNvPr>
          <p:cNvSpPr txBox="1"/>
          <p:nvPr/>
        </p:nvSpPr>
        <p:spPr>
          <a:xfrm>
            <a:off x="4839673" y="6030925"/>
            <a:ext cx="228633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00CC"/>
                </a:solidFill>
                <a:latin typeface="Comic Sans MS" panose="030F0702030302020204" pitchFamily="66" charset="0"/>
                <a:hlinkClick r:id="rId6"/>
              </a:rPr>
              <a:t>Click here</a:t>
            </a:r>
            <a:endParaRPr lang="en-US" sz="3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9035905" cy="5507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This is the way we know that we belong to the way of truth. When our hearts make us feel guilty, we can still have peace before God.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God is greater than our hearts, and he knows everything.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94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19 - 20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2CDD1A3-1146-421E-893C-58F7EE53FD8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5BBD2D-D83F-48B2-AECD-59AE61EA5C4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5F78B3A-4545-4957-8F6F-B2B02EE4B5C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13EE47-52B3-4E8E-BEC0-B8D7F5F93AB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293576" y="1346234"/>
            <a:ext cx="11604848" cy="1706489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8177"/>
                <a:gd name="adj2" fmla="val 76451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419701" y="3467943"/>
              <a:ext cx="6273706" cy="65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they were from 2 different translations of the Bible. 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C22668-F67D-4F34-A76A-554986855501}"/>
              </a:ext>
            </a:extLst>
          </p:cNvPr>
          <p:cNvSpPr txBox="1"/>
          <p:nvPr/>
        </p:nvSpPr>
        <p:spPr>
          <a:xfrm>
            <a:off x="571025" y="1953315"/>
            <a:ext cx="10605150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. . . but the different words will help us to understand the meaning better.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2665416" y="292907"/>
            <a:ext cx="9081783" cy="1118083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28084"/>
                <a:gd name="adj2" fmla="val 2326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21324" y="3628841"/>
              <a:ext cx="4901419" cy="1656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was interesting the readings were slightly different?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A2EDAF-9D3C-4EFF-947A-7CEF370D575F}"/>
              </a:ext>
            </a:extLst>
          </p:cNvPr>
          <p:cNvGrpSpPr/>
          <p:nvPr/>
        </p:nvGrpSpPr>
        <p:grpSpPr>
          <a:xfrm>
            <a:off x="2910971" y="3429001"/>
            <a:ext cx="6007270" cy="1670552"/>
            <a:chOff x="1550318" y="3419428"/>
            <a:chExt cx="6273706" cy="1419860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42209D28-75CA-4A81-A79A-B77FBD251986}"/>
                </a:ext>
              </a:extLst>
            </p:cNvPr>
            <p:cNvSpPr/>
            <p:nvPr/>
          </p:nvSpPr>
          <p:spPr>
            <a:xfrm>
              <a:off x="1550318" y="3419428"/>
              <a:ext cx="6273706" cy="1419859"/>
            </a:xfrm>
            <a:prstGeom prst="wedgeRoundRectCallout">
              <a:avLst>
                <a:gd name="adj1" fmla="val 65522"/>
                <a:gd name="adj2" fmla="val -52904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5D2E44-1139-4E7A-A345-AA29698957D2}"/>
                </a:ext>
              </a:extLst>
            </p:cNvPr>
            <p:cNvSpPr txBox="1"/>
            <p:nvPr/>
          </p:nvSpPr>
          <p:spPr>
            <a:xfrm>
              <a:off x="1671471" y="3467944"/>
              <a:ext cx="5828148" cy="1371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sing some songs and then find out what Douglas has to tell us today.</a:t>
              </a:r>
            </a:p>
          </p:txBody>
        </p:sp>
      </p:grp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1D000B9E-735F-4E38-9711-B1D3540C880E}"/>
              </a:ext>
            </a:extLst>
          </p:cNvPr>
          <p:cNvSpPr/>
          <p:nvPr/>
        </p:nvSpPr>
        <p:spPr>
          <a:xfrm>
            <a:off x="-249569" y="-75521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7334EF-497F-4C3B-8F5B-4D7A020421F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77A52D7-45CE-4BF3-9F2A-9623270448F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ACB1F-7BD0-4A92-993D-D0A60643098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2369713" y="276122"/>
            <a:ext cx="6435172" cy="1842807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4573"/>
                <a:gd name="adj2" fmla="val 9796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2235528" y="1039504"/>
            <a:ext cx="6569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have had a good week and are ready to sing.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080120" y="2706456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3631"/>
                <a:gd name="adj2" fmla="val -2622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62705" y="3374208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B2DC0D32-FF9D-4022-8034-679130EF3101}"/>
              </a:ext>
            </a:extLst>
          </p:cNvPr>
          <p:cNvSpPr/>
          <p:nvPr/>
        </p:nvSpPr>
        <p:spPr>
          <a:xfrm>
            <a:off x="-37721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B84CD0CD-0CBF-4BC3-BCBD-26E60EA284B9}"/>
              </a:ext>
            </a:extLst>
          </p:cNvPr>
          <p:cNvSpPr txBox="1"/>
          <p:nvPr/>
        </p:nvSpPr>
        <p:spPr>
          <a:xfrm>
            <a:off x="5897178" y="-1558237"/>
            <a:ext cx="456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Fruit of the Spirit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134E7A-68DA-41FA-B022-09446451A18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1FFE3145-75F5-4761-9D1F-E628C92909B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06C9D7-69F9-4EF3-B891-BF4B89FD934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hlinkClick r:id="rId6" action="ppaction://hlinkfile"/>
            <a:extLst>
              <a:ext uri="{FF2B5EF4-FFF2-40B4-BE49-F238E27FC236}">
                <a16:creationId xmlns:a16="http://schemas.microsoft.com/office/drawing/2014/main" id="{1CA7F94D-DAB5-428E-AA8F-DD165EA03D9A}"/>
              </a:ext>
            </a:extLst>
          </p:cNvPr>
          <p:cNvSpPr txBox="1"/>
          <p:nvPr/>
        </p:nvSpPr>
        <p:spPr>
          <a:xfrm>
            <a:off x="4194312" y="5359815"/>
            <a:ext cx="318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1000 Reasons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hlinkClick r:id="rId8"/>
            <a:extLst>
              <a:ext uri="{FF2B5EF4-FFF2-40B4-BE49-F238E27FC236}">
                <a16:creationId xmlns:a16="http://schemas.microsoft.com/office/drawing/2014/main" id="{7590F01D-B85A-45EB-9789-0990D0817033}"/>
              </a:ext>
            </a:extLst>
          </p:cNvPr>
          <p:cNvSpPr txBox="1"/>
          <p:nvPr/>
        </p:nvSpPr>
        <p:spPr>
          <a:xfrm>
            <a:off x="1080120" y="446809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is amazing Grace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7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2F1DE-3675-475D-8E6C-328FACF6E0E9}"/>
              </a:ext>
            </a:extLst>
          </p:cNvPr>
          <p:cNvGrpSpPr/>
          <p:nvPr/>
        </p:nvGrpSpPr>
        <p:grpSpPr>
          <a:xfrm>
            <a:off x="2305318" y="4323235"/>
            <a:ext cx="7262179" cy="2260880"/>
            <a:chOff x="7603018" y="3685804"/>
            <a:chExt cx="4110927" cy="169439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90C1BC2-4659-4859-B559-D45F7A8C2DF6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57734"/>
                <a:gd name="adj2" fmla="val -8701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76363F-C29B-43F7-B9F8-27A16257D706}"/>
                </a:ext>
              </a:extLst>
            </p:cNvPr>
            <p:cNvSpPr txBox="1"/>
            <p:nvPr/>
          </p:nvSpPr>
          <p:spPr>
            <a:xfrm>
              <a:off x="7603019" y="3700917"/>
              <a:ext cx="4110926" cy="81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it is not spelt the same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it sounds the same.</a:t>
              </a:r>
            </a:p>
          </p:txBody>
        </p:sp>
      </p:grpSp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1483437" y="1414598"/>
            <a:ext cx="8409905" cy="1093893"/>
            <a:chOff x="1419701" y="3403420"/>
            <a:chExt cx="6273706" cy="1420946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47672"/>
                <a:gd name="adj2" fmla="val 141071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31494" y="3403420"/>
              <a:ext cx="6161913" cy="981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said an orange reminded us of JOY because you can cut a smiley mouth in it.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605307" y="296579"/>
            <a:ext cx="9948393" cy="1107536"/>
            <a:chOff x="7701657" y="3605994"/>
            <a:chExt cx="4921087" cy="17474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400"/>
            </a:xfrm>
            <a:prstGeom prst="wedgeRoundRectCallout">
              <a:avLst>
                <a:gd name="adj1" fmla="val 41310"/>
                <a:gd name="adj2" fmla="val 23687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01657" y="3628840"/>
              <a:ext cx="4921087" cy="1724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Last week we said that a strawberry reminded us of LOVE because it is heart shaped.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563E7-7425-4CB2-8FA0-C7569B5F80FF}"/>
              </a:ext>
            </a:extLst>
          </p:cNvPr>
          <p:cNvGrpSpPr/>
          <p:nvPr/>
        </p:nvGrpSpPr>
        <p:grpSpPr>
          <a:xfrm>
            <a:off x="2189408" y="2640929"/>
            <a:ext cx="6320243" cy="1633862"/>
            <a:chOff x="7701657" y="3605994"/>
            <a:chExt cx="4921087" cy="169440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640D2DAF-CF72-44B4-80C1-88CB16B62832}"/>
                </a:ext>
              </a:extLst>
            </p:cNvPr>
            <p:cNvSpPr/>
            <p:nvPr/>
          </p:nvSpPr>
          <p:spPr>
            <a:xfrm>
              <a:off x="7701657" y="3605994"/>
              <a:ext cx="4921086" cy="1694400"/>
            </a:xfrm>
            <a:prstGeom prst="wedgeRoundRectCallout">
              <a:avLst>
                <a:gd name="adj1" fmla="val 70059"/>
                <a:gd name="adj2" fmla="val -30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AE4C60-8F41-4C72-A489-C571013FDF95}"/>
                </a:ext>
              </a:extLst>
            </p:cNvPr>
            <p:cNvSpPr txBox="1"/>
            <p:nvPr/>
          </p:nvSpPr>
          <p:spPr>
            <a:xfrm>
              <a:off x="7791907" y="3628841"/>
              <a:ext cx="4830837" cy="1665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said a pineapple reminds of PEACE because you have to cut it into pieces.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F736C09-0054-4CF6-99FC-22F6AA86D2CD}"/>
              </a:ext>
            </a:extLst>
          </p:cNvPr>
          <p:cNvSpPr txBox="1"/>
          <p:nvPr/>
        </p:nvSpPr>
        <p:spPr>
          <a:xfrm>
            <a:off x="2255486" y="5856664"/>
            <a:ext cx="726217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 expect you’ve learnt that at school.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AFF1F1-6787-402C-9772-93EBFB044860}"/>
              </a:ext>
            </a:extLst>
          </p:cNvPr>
          <p:cNvSpPr txBox="1"/>
          <p:nvPr/>
        </p:nvSpPr>
        <p:spPr>
          <a:xfrm>
            <a:off x="2877675" y="5372238"/>
            <a:ext cx="611746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It’s called a homophone, </a:t>
            </a:r>
          </a:p>
        </p:txBody>
      </p: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CD9B6B88-A72B-48EC-BAC5-9345CD390A5E}"/>
              </a:ext>
            </a:extLst>
          </p:cNvPr>
          <p:cNvSpPr/>
          <p:nvPr/>
        </p:nvSpPr>
        <p:spPr>
          <a:xfrm>
            <a:off x="-37721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B6EFB-D2C9-454C-82B5-17E70CC8C06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BC05C46-450E-4BE4-B00B-64092D79582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221D1-DF3D-45D6-A3D8-6F297AF2725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14993</TotalTime>
  <Words>1242</Words>
  <Application>Microsoft Office PowerPoint</Application>
  <PresentationFormat>Widescreen</PresentationFormat>
  <Paragraphs>166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521</cp:revision>
  <dcterms:created xsi:type="dcterms:W3CDTF">2020-12-17T20:46:52Z</dcterms:created>
  <dcterms:modified xsi:type="dcterms:W3CDTF">2021-02-24T11:29:42Z</dcterms:modified>
</cp:coreProperties>
</file>