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602" r:id="rId2"/>
    <p:sldId id="622" r:id="rId3"/>
    <p:sldId id="623" r:id="rId4"/>
    <p:sldId id="603" r:id="rId5"/>
    <p:sldId id="605" r:id="rId6"/>
    <p:sldId id="556" r:id="rId7"/>
    <p:sldId id="607" r:id="rId8"/>
    <p:sldId id="264" r:id="rId9"/>
    <p:sldId id="608" r:id="rId10"/>
    <p:sldId id="610" r:id="rId11"/>
    <p:sldId id="624" r:id="rId12"/>
    <p:sldId id="612" r:id="rId13"/>
    <p:sldId id="613" r:id="rId14"/>
    <p:sldId id="625" r:id="rId15"/>
    <p:sldId id="617" r:id="rId16"/>
    <p:sldId id="546" r:id="rId17"/>
    <p:sldId id="618" r:id="rId18"/>
    <p:sldId id="620" r:id="rId19"/>
    <p:sldId id="493" r:id="rId20"/>
    <p:sldId id="494" r:id="rId21"/>
    <p:sldId id="495" r:id="rId22"/>
    <p:sldId id="496" r:id="rId23"/>
    <p:sldId id="61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29" userDrawn="1">
          <p15:clr>
            <a:srgbClr val="A4A3A4"/>
          </p15:clr>
        </p15:guide>
        <p15:guide id="2" pos="66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6600"/>
    <a:srgbClr val="00602B"/>
    <a:srgbClr val="FF4B4B"/>
    <a:srgbClr val="F1CC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3421" autoAdjust="0"/>
  </p:normalViewPr>
  <p:slideViewPr>
    <p:cSldViewPr snapToGrid="0" showGuides="1">
      <p:cViewPr varScale="1">
        <p:scale>
          <a:sx n="74" d="100"/>
          <a:sy n="74" d="100"/>
        </p:scale>
        <p:origin x="90" y="402"/>
      </p:cViewPr>
      <p:guideLst>
        <p:guide orient="horz" pos="3929"/>
        <p:guide pos="66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CB2CC5-AE97-4455-85C1-E45326FF10A2}" type="datetimeFigureOut">
              <a:rPr lang="en-GB" smtClean="0"/>
              <a:t>24/02/2021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2B329E-E699-4A6F-823D-0D360937B8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267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47992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0708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0090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684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8251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99445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00931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84747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12093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8781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57040-BB08-46AC-B4ED-FB8838126D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09B42F-A6E9-41E9-90BA-88DE2B2E7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5DBE9-A20F-4E69-9E55-5E2B0F755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24/02/2021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1ECD33-1764-4861-BDA3-C3A073F27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2F535-4F39-4F0F-ADDD-857BA196C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1652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68AA7-D956-4A79-B6F4-7B02D9C85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A7E07-79AE-4358-A437-C3C1924315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AFAD0-BD1C-4593-8B3F-64D94B1577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7F9440-1DC2-4989-91B1-517E5F0C4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24/02/2021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FABD0-43B5-4EB5-8CAF-28D746726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B93AC7-CDA7-4CCB-AC0C-A3FBEABCB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4382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CA15A-CC39-48BB-B8CC-76925C006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702FE-3220-43DE-8A3C-86D0E1497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7927AC-31C2-4A7D-ACCF-37C3D7DC7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C07AD2-70A8-484E-A756-C7159F5A6E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CB2558-6977-443B-9002-9D68569839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28E78C-BA30-49E3-84AD-2B298A334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24/02/2021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6CC0E8-B864-4D86-B15E-6E9C612E7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B290E9-2895-4D32-BFCA-4404FEBCE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5057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A7BF9-101F-47DA-9838-4B875B197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4C7D18-2D3B-4F6C-B9D6-7ECE9174F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24/02/2021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242058-CFFC-44D5-850F-2A783A6B9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3908D2-897A-4FAB-A7C6-EC293F4CA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04862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7AF7DC-B70D-4F1B-8EB4-D0CF80686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24/02/2021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2256A3-243B-408B-A70E-94FBDB70A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B58F65-843B-4D75-8B1F-39687626C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77502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AF0F8-BCD7-4ED2-8F26-4307AAC3B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79E6A-7604-4707-A7D0-F64EB6A6C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E47B6-80F6-4937-8F52-22CB3CACD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70D7B-C676-4859-90DA-A9FE76047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24/02/2021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32B009-3C0E-44A0-BFEC-3236E75DE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BF8D8B-62F7-46E7-A5DA-F00F1EB1D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05993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6D616-5B13-4798-B4FD-5033C8CD0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2B89C7-ABC7-4D0E-89A2-A585CC44BE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474150-619C-4936-83F2-0BB495FD8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289FC4-F80B-4C0D-8A13-B1FA8A7F2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24/02/2021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FDB456-8686-4E97-A4A9-2AC796D43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326183-995E-4071-B296-A555D3E90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331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F6E63-5119-47B2-A6A2-724D99D01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44B38C-4968-4F8F-B141-0BD8E9021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F69CC-14A3-4844-84EF-0B67281D1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24/02/2021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541DFB-66B8-4427-86A0-B84FD6E3E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677A5-F4E8-42F1-9C5D-17381C1A7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35536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3DA80D-5743-46EE-B4E7-E15C3E965B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131622-06F9-4BBB-90D5-B3B5BF4D88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62595-3382-4C61-9238-94D20C426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24/02/2021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4C202-8B69-46EC-834D-5FA38DB5C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D934A-1BFE-4CBD-B2D8-4C98909FC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48056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B1C3538-72A8-4B0B-8FD9-04FC172891AA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6170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27709" y="0"/>
            <a:ext cx="12219709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5" name="Picture 4" descr="A map of the world&#10;&#10;Description automatically generated with medium confidence">
            <a:extLst>
              <a:ext uri="{FF2B5EF4-FFF2-40B4-BE49-F238E27FC236}">
                <a16:creationId xmlns:a16="http://schemas.microsoft.com/office/drawing/2014/main" id="{B1E76D69-CB4F-4516-9BF5-324EE3C1D0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524" y="670948"/>
            <a:ext cx="12192000" cy="346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357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27709" y="0"/>
            <a:ext cx="12219709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800077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5581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43295D7E-2F50-4FF2-A44F-2D0D9AC9E1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30629"/>
            <a:ext cx="13111844" cy="470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061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82D6287-C003-49A2-9CC2-F7D14A58D25F}"/>
              </a:ext>
            </a:extLst>
          </p:cNvPr>
          <p:cNvGrpSpPr/>
          <p:nvPr userDrawn="1"/>
        </p:nvGrpSpPr>
        <p:grpSpPr>
          <a:xfrm>
            <a:off x="2036816" y="1986373"/>
            <a:ext cx="10493589" cy="1828415"/>
            <a:chOff x="2036816" y="1986373"/>
            <a:chExt cx="10493589" cy="1828415"/>
          </a:xfrm>
        </p:grpSpPr>
        <p:pic>
          <p:nvPicPr>
            <p:cNvPr id="6" name="Picture 5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9715405F-DD5A-4E60-8938-CB97C8891C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6027" y="2010726"/>
              <a:ext cx="1729184" cy="1349607"/>
            </a:xfrm>
            <a:prstGeom prst="rect">
              <a:avLst/>
            </a:prstGeom>
          </p:spPr>
        </p:pic>
        <p:pic>
          <p:nvPicPr>
            <p:cNvPr id="10" name="Picture 9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647AEFEA-9E4E-4E82-8926-BB30FA9345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4865" y="2057448"/>
              <a:ext cx="1553899" cy="130288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5FC294C-8761-4802-B708-D33A59F3A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07482" y="1986373"/>
              <a:ext cx="2078986" cy="1503051"/>
            </a:xfrm>
            <a:prstGeom prst="rect">
              <a:avLst/>
            </a:prstGeom>
          </p:spPr>
        </p:pic>
        <p:pic>
          <p:nvPicPr>
            <p:cNvPr id="12" name="Picture 11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9FF4FDA7-7B76-407A-9F69-7EC8756737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2670" y="2454852"/>
              <a:ext cx="1877005" cy="1164648"/>
            </a:xfrm>
            <a:prstGeom prst="rect">
              <a:avLst/>
            </a:prstGeom>
          </p:spPr>
        </p:pic>
        <p:pic>
          <p:nvPicPr>
            <p:cNvPr id="13" name="Picture 1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C3D42927-BCBF-4D37-A41C-B42B2508DC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04766" y="2057448"/>
              <a:ext cx="1635795" cy="1371552"/>
            </a:xfrm>
            <a:prstGeom prst="rect">
              <a:avLst/>
            </a:prstGeom>
          </p:spPr>
        </p:pic>
        <p:pic>
          <p:nvPicPr>
            <p:cNvPr id="14" name="Picture 13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9898B1A7-99AD-4381-97C5-9781FCCD6E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6816" y="2259564"/>
              <a:ext cx="2247696" cy="1555224"/>
            </a:xfrm>
            <a:prstGeom prst="rect">
              <a:avLst/>
            </a:prstGeom>
          </p:spPr>
        </p:pic>
        <p:pic>
          <p:nvPicPr>
            <p:cNvPr id="15" name="Picture 14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99186ACA-3EDC-4173-9919-0A200D00C1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932214" y="2188944"/>
              <a:ext cx="1757302" cy="1371553"/>
            </a:xfrm>
            <a:prstGeom prst="rect">
              <a:avLst/>
            </a:prstGeom>
          </p:spPr>
        </p:pic>
        <p:pic>
          <p:nvPicPr>
            <p:cNvPr id="16" name="Picture 15" descr="A picture containing text, plant&#10;&#10;Description automatically generated">
              <a:extLst>
                <a:ext uri="{FF2B5EF4-FFF2-40B4-BE49-F238E27FC236}">
                  <a16:creationId xmlns:a16="http://schemas.microsoft.com/office/drawing/2014/main" id="{05FBF5CC-493B-45AF-8985-9D449ABB4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155184" y="2606404"/>
              <a:ext cx="2375221" cy="11979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100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96982" y="-77316"/>
            <a:ext cx="12399818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CF1206D4-FC4A-43C9-8CD7-13B03F0F60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31" y="2082632"/>
            <a:ext cx="11174937" cy="163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230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6C31A0E-C189-4A06-9334-971E1227FA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389" y="1237219"/>
            <a:ext cx="12562791" cy="218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370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C1AE0B8-33DA-4F91-86D4-9CD5CBE141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93685" y="1669856"/>
            <a:ext cx="13385686" cy="277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118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7C2C5-4C26-4DF1-A7F5-81A5020FE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F258EF-9845-47D5-A126-CE25563E49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E81B6-C9DE-4D92-906D-106E68FF9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24/02/2021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A17AC-5A1C-46B6-A441-205E1F54B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99D7A-0727-4320-B828-4529C0C2F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4042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F31337-D56E-442E-ADD0-7DFC7E9A5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80B710-7774-439A-832B-9ABF5E9A6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7F506-0BFF-4E81-AB26-7E159AF737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B1D3C-09DE-49D9-A6FB-9C65CC244FDC}" type="datetimeFigureOut">
              <a:rPr lang="en-GB" smtClean="0"/>
              <a:t>24/02/2021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DDE83-604D-4C6A-BAFD-9EB4A03EE7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7E2ABE-3BDC-4052-954B-729E5F5FDF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3505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7" r:id="rId3"/>
    <p:sldLayoutId id="2147483666" r:id="rId4"/>
    <p:sldLayoutId id="2147483665" r:id="rId5"/>
    <p:sldLayoutId id="2147483663" r:id="rId6"/>
    <p:sldLayoutId id="2147483662" r:id="rId7"/>
    <p:sldLayoutId id="2147483661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  <p:sldLayoutId id="2147483664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openxmlformats.org/officeDocument/2006/relationships/image" Target="../media/image18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8.png"/><Relationship Id="rId7" Type="http://schemas.openxmlformats.org/officeDocument/2006/relationships/hyperlink" Target="https://youtu.be/vPv4MqtpfN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3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4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slide" Target="slide15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youtu.be/f-ejASqf1VE" TargetMode="External"/><Relationship Id="rId4" Type="http://schemas.openxmlformats.org/officeDocument/2006/relationships/slide" Target="slide1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1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slide" Target="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jigex.com/CXi8" TargetMode="External"/><Relationship Id="rId3" Type="http://schemas.openxmlformats.org/officeDocument/2006/relationships/image" Target="../media/image26.jpg"/><Relationship Id="rId7" Type="http://schemas.openxmlformats.org/officeDocument/2006/relationships/hyperlink" Target="https://jigex.com/ZpLH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9.xml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7" Type="http://schemas.openxmlformats.org/officeDocument/2006/relationships/hyperlink" Target="https://thewordsearch.com/puzzle/2019623/" TargetMode="External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6" Type="http://schemas.openxmlformats.org/officeDocument/2006/relationships/slide" Target="slide20.xml"/><Relationship Id="rId5" Type="http://schemas.openxmlformats.org/officeDocument/2006/relationships/hyperlink" Target="https://thewordsearch.com/puzzle/1799743/" TargetMode="External"/><Relationship Id="rId4" Type="http://schemas.openxmlformats.org/officeDocument/2006/relationships/image" Target="../media/image3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5" Type="http://schemas.openxmlformats.org/officeDocument/2006/relationships/slide" Target="slide21.xml"/><Relationship Id="rId4" Type="http://schemas.openxmlformats.org/officeDocument/2006/relationships/image" Target="../media/image34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5" Type="http://schemas.openxmlformats.org/officeDocument/2006/relationships/slide" Target="slide22.xml"/><Relationship Id="rId4" Type="http://schemas.openxmlformats.org/officeDocument/2006/relationships/image" Target="../media/image37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6.png"/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" Type="http://schemas.openxmlformats.org/officeDocument/2006/relationships/image" Target="../media/image17.png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44.png"/><Relationship Id="rId5" Type="http://schemas.openxmlformats.org/officeDocument/2006/relationships/image" Target="../media/image40.png"/><Relationship Id="rId15" Type="http://schemas.openxmlformats.org/officeDocument/2006/relationships/image" Target="../media/image48.png"/><Relationship Id="rId10" Type="http://schemas.openxmlformats.org/officeDocument/2006/relationships/image" Target="../media/image18.png"/><Relationship Id="rId4" Type="http://schemas.openxmlformats.org/officeDocument/2006/relationships/image" Target="../media/image39.png"/><Relationship Id="rId9" Type="http://schemas.openxmlformats.org/officeDocument/2006/relationships/image" Target="../media/image43.png"/><Relationship Id="rId1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rive.google.com/file/d/1oluT49cKTcz51pFNoRY08bcfWuG5F6zP/view?usp=sharing" TargetMode="External"/><Relationship Id="rId5" Type="http://schemas.openxmlformats.org/officeDocument/2006/relationships/image" Target="../media/image14.png"/><Relationship Id="rId4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8LAQuEfnqDs" TargetMode="External"/><Relationship Id="rId3" Type="http://schemas.openxmlformats.org/officeDocument/2006/relationships/image" Target="../media/image17.png"/><Relationship Id="rId7" Type="http://schemas.openxmlformats.org/officeDocument/2006/relationships/hyperlink" Target="https://youtu.be/jfAc95-llWo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hyperlink" Target="../../Junior%20church%20songs/My%20God%20Is%20So%20Big.mp4" TargetMode="External"/><Relationship Id="rId5" Type="http://schemas.openxmlformats.org/officeDocument/2006/relationships/hyperlink" Target="https://youtu.be/f-ejASqf1VE" TargetMode="External"/><Relationship Id="rId4" Type="http://schemas.openxmlformats.org/officeDocument/2006/relationships/slide" Target="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9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7C5616B-32DA-413B-9C14-6191DA6837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5DFAB2D-A1F0-438E-BC74-F391044FC7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758" y="2753136"/>
            <a:ext cx="1921428" cy="353217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F7F6D1A-8EE3-4F3F-BDD4-6246F6334403}"/>
              </a:ext>
            </a:extLst>
          </p:cNvPr>
          <p:cNvGrpSpPr/>
          <p:nvPr/>
        </p:nvGrpSpPr>
        <p:grpSpPr>
          <a:xfrm>
            <a:off x="553829" y="227436"/>
            <a:ext cx="6542311" cy="1419859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CB59BC67-2655-4439-B28C-DA6DC292FE6F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33384"/>
                <a:gd name="adj2" fmla="val 181215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69DBC61-D4DB-4193-9476-14242A9192C6}"/>
                </a:ext>
              </a:extLst>
            </p:cNvPr>
            <p:cNvSpPr txBox="1"/>
            <p:nvPr/>
          </p:nvSpPr>
          <p:spPr>
            <a:xfrm>
              <a:off x="1136172" y="358893"/>
              <a:ext cx="9347199" cy="9810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Good Morning and welcome to</a:t>
              </a:r>
            </a:p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Hillcliffe Junior Church Online.</a:t>
              </a:r>
            </a:p>
          </p:txBody>
        </p:sp>
      </p:grpSp>
      <p:pic>
        <p:nvPicPr>
          <p:cNvPr id="7" name="Picture 6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5CF8A329-21F1-47B6-8A70-59EC7AF954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5022" y="2564552"/>
            <a:ext cx="1995734" cy="3670985"/>
          </a:xfrm>
          <a:prstGeom prst="rect">
            <a:avLst/>
          </a:prstGeom>
        </p:spPr>
      </p:pic>
      <p:pic>
        <p:nvPicPr>
          <p:cNvPr id="8" name="Picture 7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1C81DBF3-1FAD-4138-B260-307BA113FF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475" y="2550307"/>
            <a:ext cx="1995734" cy="3670985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8BA3A038-112B-4474-8E96-AAB1C9D5D699}"/>
              </a:ext>
            </a:extLst>
          </p:cNvPr>
          <p:cNvGrpSpPr/>
          <p:nvPr/>
        </p:nvGrpSpPr>
        <p:grpSpPr>
          <a:xfrm>
            <a:off x="7349854" y="176980"/>
            <a:ext cx="4251421" cy="1448136"/>
            <a:chOff x="7701657" y="3605994"/>
            <a:chExt cx="4921086" cy="1694399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91B5EC2F-7829-47DA-BFEE-F4A6B999CD85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8428"/>
                <a:gd name="adj2" fmla="val 17264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ABF5E01-CD0A-401B-825E-FE57E03ACB0A}"/>
                </a:ext>
              </a:extLst>
            </p:cNvPr>
            <p:cNvSpPr txBox="1"/>
            <p:nvPr/>
          </p:nvSpPr>
          <p:spPr>
            <a:xfrm>
              <a:off x="8177620" y="3689706"/>
              <a:ext cx="3969162" cy="6787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Good Morning! 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6AD865B3-BC4C-41E9-A5C6-F18E28549157}"/>
              </a:ext>
            </a:extLst>
          </p:cNvPr>
          <p:cNvSpPr txBox="1"/>
          <p:nvPr/>
        </p:nvSpPr>
        <p:spPr>
          <a:xfrm>
            <a:off x="7332851" y="842350"/>
            <a:ext cx="425142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How are you today?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C79513F-EAFF-4F11-91DC-10C398CCE6D3}"/>
              </a:ext>
            </a:extLst>
          </p:cNvPr>
          <p:cNvGrpSpPr/>
          <p:nvPr/>
        </p:nvGrpSpPr>
        <p:grpSpPr>
          <a:xfrm>
            <a:off x="3051269" y="1727964"/>
            <a:ext cx="5554328" cy="1198181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14" name="Speech Bubble: Rectangle with Corners Rounded 13">
              <a:extLst>
                <a:ext uri="{FF2B5EF4-FFF2-40B4-BE49-F238E27FC236}">
                  <a16:creationId xmlns:a16="http://schemas.microsoft.com/office/drawing/2014/main" id="{A7B68FB4-E924-4D1D-ABE0-64E165EB44DD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75219"/>
                <a:gd name="adj2" fmla="val 99125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4977FEA-F301-4224-B96A-1DB993237BD3}"/>
                </a:ext>
              </a:extLst>
            </p:cNvPr>
            <p:cNvSpPr txBox="1"/>
            <p:nvPr/>
          </p:nvSpPr>
          <p:spPr>
            <a:xfrm>
              <a:off x="1136173" y="358893"/>
              <a:ext cx="9347198" cy="61695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I’m fine, thank you.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90426E9-B792-43ED-87C3-24150F81134D}"/>
              </a:ext>
            </a:extLst>
          </p:cNvPr>
          <p:cNvGrpSpPr/>
          <p:nvPr/>
        </p:nvGrpSpPr>
        <p:grpSpPr>
          <a:xfrm>
            <a:off x="2366933" y="3128004"/>
            <a:ext cx="6834481" cy="2244680"/>
            <a:chOff x="7701657" y="3605994"/>
            <a:chExt cx="4921088" cy="1694399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33FFAB83-E5B2-4475-A08F-521B58721445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58982"/>
                <a:gd name="adj2" fmla="val -3608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DAF683C-F25E-44EA-8C46-CAE5415F5545}"/>
                </a:ext>
              </a:extLst>
            </p:cNvPr>
            <p:cNvSpPr txBox="1"/>
            <p:nvPr/>
          </p:nvSpPr>
          <p:spPr>
            <a:xfrm>
              <a:off x="7701658" y="3689706"/>
              <a:ext cx="4921087" cy="121230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Well, I seem to have had a lot of small problems this week.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7A072191-4AE3-4F90-9344-B0757293A497}"/>
              </a:ext>
            </a:extLst>
          </p:cNvPr>
          <p:cNvSpPr txBox="1"/>
          <p:nvPr/>
        </p:nvSpPr>
        <p:spPr>
          <a:xfrm>
            <a:off x="2290948" y="4236595"/>
            <a:ext cx="6620588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First I fell out with my friend.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453BB6B-AF25-4CC3-ACC2-3C5BA6AB458A}"/>
              </a:ext>
            </a:extLst>
          </p:cNvPr>
          <p:cNvSpPr txBox="1"/>
          <p:nvPr/>
        </p:nvSpPr>
        <p:spPr>
          <a:xfrm>
            <a:off x="3321614" y="2328710"/>
            <a:ext cx="501363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What about you?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C803B74-E189-4E04-BC66-C14EE8BDB58B}"/>
              </a:ext>
            </a:extLst>
          </p:cNvPr>
          <p:cNvSpPr txBox="1"/>
          <p:nvPr/>
        </p:nvSpPr>
        <p:spPr>
          <a:xfrm>
            <a:off x="2290948" y="4762594"/>
            <a:ext cx="6834478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The I fell over and cut my knee. 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3713471-1034-4492-940F-468867F7EE55}"/>
              </a:ext>
            </a:extLst>
          </p:cNvPr>
          <p:cNvGrpSpPr/>
          <p:nvPr/>
        </p:nvGrpSpPr>
        <p:grpSpPr>
          <a:xfrm>
            <a:off x="2782965" y="5496083"/>
            <a:ext cx="5552286" cy="584942"/>
            <a:chOff x="1136171" y="270933"/>
            <a:chExt cx="9347200" cy="1284970"/>
          </a:xfrm>
          <a:solidFill>
            <a:schemeClr val="bg1">
              <a:alpha val="36000"/>
            </a:schemeClr>
          </a:solidFill>
        </p:grpSpPr>
        <p:sp>
          <p:nvSpPr>
            <p:cNvPr id="21" name="Speech Bubble: Rectangle with Corners Rounded 20">
              <a:extLst>
                <a:ext uri="{FF2B5EF4-FFF2-40B4-BE49-F238E27FC236}">
                  <a16:creationId xmlns:a16="http://schemas.microsoft.com/office/drawing/2014/main" id="{D62755D6-D12E-491E-AC32-56C8FE85BC41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70345"/>
                <a:gd name="adj2" fmla="val -394084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1E15BDC-9E72-4B5E-9CBF-F71B5E780C84}"/>
                </a:ext>
              </a:extLst>
            </p:cNvPr>
            <p:cNvSpPr txBox="1"/>
            <p:nvPr/>
          </p:nvSpPr>
          <p:spPr>
            <a:xfrm>
              <a:off x="1136173" y="281581"/>
              <a:ext cx="9347198" cy="127432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Wow, that sounds painful?</a:t>
              </a:r>
            </a:p>
          </p:txBody>
        </p:sp>
      </p:grpSp>
      <p:sp>
        <p:nvSpPr>
          <p:cNvPr id="32" name="Rectangle 31">
            <a:hlinkClick r:id="rId4" action="ppaction://hlinksldjump"/>
            <a:extLst>
              <a:ext uri="{FF2B5EF4-FFF2-40B4-BE49-F238E27FC236}">
                <a16:creationId xmlns:a16="http://schemas.microsoft.com/office/drawing/2014/main" id="{C674D8E0-9AF8-402D-AA81-6FB6F37AF4DD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45196C3-839D-4234-868E-DA7047F15AE1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4" name="Arrow: Right 33">
              <a:extLst>
                <a:ext uri="{FF2B5EF4-FFF2-40B4-BE49-F238E27FC236}">
                  <a16:creationId xmlns:a16="http://schemas.microsoft.com/office/drawing/2014/main" id="{921CDE41-1450-485F-B616-A90FDE15A6B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A674F6A-B5A8-485B-AE2E-516DDBAA015A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6883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95833E-6 3.7037E-6 L 0.25052 -0.006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26" y="-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5E-6 4.81481E-6 L -0.35247 -0.00255 " pathEditMode="relative" rAng="0" ptsTypes="AA">
                                      <p:cBhvr>
                                        <p:cTn id="19" dur="3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3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25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25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25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25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3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67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375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7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125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3" grpId="0"/>
      <p:bldP spid="24" grpId="0"/>
      <p:bldP spid="3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90A2BA5-B636-4AFE-AB31-C74FB002F9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3" name="Picture 2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6E5F214-E530-44E2-BF02-6A7D68398D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475" y="2550307"/>
            <a:ext cx="1995734" cy="3670985"/>
          </a:xfrm>
          <a:prstGeom prst="rect">
            <a:avLst/>
          </a:prstGeom>
        </p:spPr>
      </p:pic>
      <p:pic>
        <p:nvPicPr>
          <p:cNvPr id="24" name="Picture 23" descr="A close up of a toy&#10;&#10;Description automatically generated">
            <a:extLst>
              <a:ext uri="{FF2B5EF4-FFF2-40B4-BE49-F238E27FC236}">
                <a16:creationId xmlns:a16="http://schemas.microsoft.com/office/drawing/2014/main" id="{36B1ED9A-9BEF-425D-A92E-0F4AF5D174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667" y="1357368"/>
            <a:ext cx="1989852" cy="3524250"/>
          </a:xfrm>
          <a:prstGeom prst="rect">
            <a:avLst/>
          </a:prstGeom>
        </p:spPr>
      </p:pic>
      <p:pic>
        <p:nvPicPr>
          <p:cNvPr id="25" name="Picture 24" descr="A close up of a toy&#10;&#10;Description automatically generated">
            <a:extLst>
              <a:ext uri="{FF2B5EF4-FFF2-40B4-BE49-F238E27FC236}">
                <a16:creationId xmlns:a16="http://schemas.microsoft.com/office/drawing/2014/main" id="{66C498AC-5384-4A31-9EF3-06435125E8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667" y="2550307"/>
            <a:ext cx="1989852" cy="352425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62CDCC4C-2723-4BC0-8EA5-C3B3F1A735F0}"/>
              </a:ext>
            </a:extLst>
          </p:cNvPr>
          <p:cNvGrpSpPr/>
          <p:nvPr/>
        </p:nvGrpSpPr>
        <p:grpSpPr>
          <a:xfrm>
            <a:off x="914448" y="312501"/>
            <a:ext cx="8902671" cy="781335"/>
            <a:chOff x="1419701" y="3268553"/>
            <a:chExt cx="6273706" cy="1419859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0787E79A-EC3C-4638-A1C3-FE71BE043F84}"/>
                </a:ext>
              </a:extLst>
            </p:cNvPr>
            <p:cNvSpPr/>
            <p:nvPr/>
          </p:nvSpPr>
          <p:spPr>
            <a:xfrm>
              <a:off x="1419701" y="3268553"/>
              <a:ext cx="6273706" cy="1419859"/>
            </a:xfrm>
            <a:prstGeom prst="wedgeRoundRectCallout">
              <a:avLst>
                <a:gd name="adj1" fmla="val -41475"/>
                <a:gd name="adj2" fmla="val 361765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88CD736-0EB7-47A1-9329-E5CFA60BB288}"/>
                </a:ext>
              </a:extLst>
            </p:cNvPr>
            <p:cNvSpPr txBox="1"/>
            <p:nvPr/>
          </p:nvSpPr>
          <p:spPr>
            <a:xfrm>
              <a:off x="1476630" y="3496698"/>
              <a:ext cx="6095874" cy="65765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Hello Douglas, it’s good to see you again.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6F910D4-526B-41B3-990F-3967A49CF8C3}"/>
              </a:ext>
            </a:extLst>
          </p:cNvPr>
          <p:cNvGrpSpPr/>
          <p:nvPr/>
        </p:nvGrpSpPr>
        <p:grpSpPr>
          <a:xfrm>
            <a:off x="2569269" y="1241703"/>
            <a:ext cx="6458648" cy="1166873"/>
            <a:chOff x="5688470" y="356783"/>
            <a:chExt cx="5295724" cy="188098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DC046C9-055D-4ED7-92C4-401EC548D5E7}"/>
                </a:ext>
              </a:extLst>
            </p:cNvPr>
            <p:cNvSpPr txBox="1"/>
            <p:nvPr/>
          </p:nvSpPr>
          <p:spPr>
            <a:xfrm>
              <a:off x="5791691" y="407686"/>
              <a:ext cx="5089282" cy="9426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Hello everybody.</a:t>
              </a:r>
            </a:p>
          </p:txBody>
        </p:sp>
        <p:sp>
          <p:nvSpPr>
            <p:cNvPr id="31" name="Speech Bubble: Rectangle with Corners Rounded 30">
              <a:extLst>
                <a:ext uri="{FF2B5EF4-FFF2-40B4-BE49-F238E27FC236}">
                  <a16:creationId xmlns:a16="http://schemas.microsoft.com/office/drawing/2014/main" id="{EF702974-88F0-4994-8D26-DE40787542C5}"/>
                </a:ext>
              </a:extLst>
            </p:cNvPr>
            <p:cNvSpPr/>
            <p:nvPr/>
          </p:nvSpPr>
          <p:spPr>
            <a:xfrm>
              <a:off x="5688470" y="356783"/>
              <a:ext cx="5295724" cy="1880983"/>
            </a:xfrm>
            <a:prstGeom prst="wedgeRoundRectCallout">
              <a:avLst>
                <a:gd name="adj1" fmla="val -2348"/>
                <a:gd name="adj2" fmla="val 146195"/>
                <a:gd name="adj3" fmla="val 16667"/>
              </a:avLst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B7720608-DEB8-4705-A2D3-CDFDE47D5CE4}"/>
              </a:ext>
            </a:extLst>
          </p:cNvPr>
          <p:cNvSpPr txBox="1"/>
          <p:nvPr/>
        </p:nvSpPr>
        <p:spPr>
          <a:xfrm>
            <a:off x="2602807" y="1709739"/>
            <a:ext cx="6425110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006600"/>
                </a:solidFill>
                <a:latin typeface="Comic Sans MS" panose="030F0702030302020204" pitchFamily="66" charset="0"/>
              </a:rPr>
              <a:t>Shall I get this week’s video.</a:t>
            </a:r>
          </a:p>
        </p:txBody>
      </p:sp>
      <p:sp>
        <p:nvSpPr>
          <p:cNvPr id="13" name="Rectangle 12">
            <a:hlinkClick r:id="rId6" action="ppaction://hlinksldjump"/>
            <a:extLst>
              <a:ext uri="{FF2B5EF4-FFF2-40B4-BE49-F238E27FC236}">
                <a16:creationId xmlns:a16="http://schemas.microsoft.com/office/drawing/2014/main" id="{92235F7E-7A68-4C1F-9F30-CFC8D18F43C8}"/>
              </a:ext>
            </a:extLst>
          </p:cNvPr>
          <p:cNvSpPr/>
          <p:nvPr/>
        </p:nvSpPr>
        <p:spPr>
          <a:xfrm>
            <a:off x="-377217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D5814AD-2EC4-404B-8C43-EB0925C739FC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5" name="Arrow: Right 14">
              <a:extLst>
                <a:ext uri="{FF2B5EF4-FFF2-40B4-BE49-F238E27FC236}">
                  <a16:creationId xmlns:a16="http://schemas.microsoft.com/office/drawing/2014/main" id="{8FB0C50A-89EE-466D-849C-86504C15E504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01BC68E-9798-454A-BE59-B1BD93461938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1328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4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11111E-6 L -0.0013 0.17292 " pathEditMode="relative" rAng="0" ptsTypes="AA">
                                      <p:cBhvr>
                                        <p:cTn id="11" dur="4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8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5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25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4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close up of a toy&#10;&#10;Description automatically generated">
            <a:extLst>
              <a:ext uri="{FF2B5EF4-FFF2-40B4-BE49-F238E27FC236}">
                <a16:creationId xmlns:a16="http://schemas.microsoft.com/office/drawing/2014/main" id="{66C498AC-5384-4A31-9EF3-06435125E8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667" y="2550307"/>
            <a:ext cx="1989852" cy="35242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0A2BA5-B636-4AFE-AB31-C74FB002F9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3" name="Picture 2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6E5F214-E530-44E2-BF02-6A7D68398D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475" y="2550307"/>
            <a:ext cx="1995734" cy="3670985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62CDCC4C-2723-4BC0-8EA5-C3B3F1A735F0}"/>
              </a:ext>
            </a:extLst>
          </p:cNvPr>
          <p:cNvGrpSpPr/>
          <p:nvPr/>
        </p:nvGrpSpPr>
        <p:grpSpPr>
          <a:xfrm>
            <a:off x="914448" y="312501"/>
            <a:ext cx="8902671" cy="781335"/>
            <a:chOff x="1419701" y="3268553"/>
            <a:chExt cx="6273706" cy="1419859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0787E79A-EC3C-4638-A1C3-FE71BE043F84}"/>
                </a:ext>
              </a:extLst>
            </p:cNvPr>
            <p:cNvSpPr/>
            <p:nvPr/>
          </p:nvSpPr>
          <p:spPr>
            <a:xfrm>
              <a:off x="1419701" y="3268553"/>
              <a:ext cx="6273706" cy="1419859"/>
            </a:xfrm>
            <a:prstGeom prst="wedgeRoundRectCallout">
              <a:avLst>
                <a:gd name="adj1" fmla="val -41475"/>
                <a:gd name="adj2" fmla="val 361765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88CD736-0EB7-47A1-9329-E5CFA60BB288}"/>
                </a:ext>
              </a:extLst>
            </p:cNvPr>
            <p:cNvSpPr txBox="1"/>
            <p:nvPr/>
          </p:nvSpPr>
          <p:spPr>
            <a:xfrm>
              <a:off x="1476630" y="3496698"/>
              <a:ext cx="6095874" cy="65765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Hello Douglas, it’s good to see you again.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6F910D4-526B-41B3-990F-3967A49CF8C3}"/>
              </a:ext>
            </a:extLst>
          </p:cNvPr>
          <p:cNvGrpSpPr/>
          <p:nvPr/>
        </p:nvGrpSpPr>
        <p:grpSpPr>
          <a:xfrm>
            <a:off x="2569269" y="1241703"/>
            <a:ext cx="6458648" cy="1166873"/>
            <a:chOff x="5688470" y="356783"/>
            <a:chExt cx="5295724" cy="188098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DC046C9-055D-4ED7-92C4-401EC548D5E7}"/>
                </a:ext>
              </a:extLst>
            </p:cNvPr>
            <p:cNvSpPr txBox="1"/>
            <p:nvPr/>
          </p:nvSpPr>
          <p:spPr>
            <a:xfrm>
              <a:off x="5791691" y="407686"/>
              <a:ext cx="5089282" cy="9426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Hello everybody.</a:t>
              </a:r>
            </a:p>
          </p:txBody>
        </p:sp>
        <p:sp>
          <p:nvSpPr>
            <p:cNvPr id="31" name="Speech Bubble: Rectangle with Corners Rounded 30">
              <a:extLst>
                <a:ext uri="{FF2B5EF4-FFF2-40B4-BE49-F238E27FC236}">
                  <a16:creationId xmlns:a16="http://schemas.microsoft.com/office/drawing/2014/main" id="{EF702974-88F0-4994-8D26-DE40787542C5}"/>
                </a:ext>
              </a:extLst>
            </p:cNvPr>
            <p:cNvSpPr/>
            <p:nvPr/>
          </p:nvSpPr>
          <p:spPr>
            <a:xfrm>
              <a:off x="5688470" y="356783"/>
              <a:ext cx="5295724" cy="1880983"/>
            </a:xfrm>
            <a:prstGeom prst="wedgeRoundRectCallout">
              <a:avLst>
                <a:gd name="adj1" fmla="val -2348"/>
                <a:gd name="adj2" fmla="val 146195"/>
                <a:gd name="adj3" fmla="val 16667"/>
              </a:avLst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B7720608-DEB8-4705-A2D3-CDFDE47D5CE4}"/>
              </a:ext>
            </a:extLst>
          </p:cNvPr>
          <p:cNvSpPr txBox="1"/>
          <p:nvPr/>
        </p:nvSpPr>
        <p:spPr>
          <a:xfrm>
            <a:off x="2602807" y="1709739"/>
            <a:ext cx="6425110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006600"/>
                </a:solidFill>
                <a:latin typeface="Comic Sans MS" panose="030F0702030302020204" pitchFamily="66" charset="0"/>
              </a:rPr>
              <a:t>Shall I get this week’s video.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40309E3-27CD-4185-9A1A-1A340F6CEA71}"/>
              </a:ext>
            </a:extLst>
          </p:cNvPr>
          <p:cNvGrpSpPr/>
          <p:nvPr/>
        </p:nvGrpSpPr>
        <p:grpSpPr>
          <a:xfrm>
            <a:off x="2025151" y="5718581"/>
            <a:ext cx="3455077" cy="781335"/>
            <a:chOff x="1419701" y="3268553"/>
            <a:chExt cx="6273706" cy="1419859"/>
          </a:xfrm>
        </p:grpSpPr>
        <p:sp>
          <p:nvSpPr>
            <p:cNvPr id="38" name="Speech Bubble: Rectangle with Corners Rounded 37">
              <a:extLst>
                <a:ext uri="{FF2B5EF4-FFF2-40B4-BE49-F238E27FC236}">
                  <a16:creationId xmlns:a16="http://schemas.microsoft.com/office/drawing/2014/main" id="{368C8492-55AA-41C7-A74B-889EE63311D7}"/>
                </a:ext>
              </a:extLst>
            </p:cNvPr>
            <p:cNvSpPr/>
            <p:nvPr/>
          </p:nvSpPr>
          <p:spPr>
            <a:xfrm>
              <a:off x="1419701" y="3268553"/>
              <a:ext cx="6273706" cy="1419859"/>
            </a:xfrm>
            <a:prstGeom prst="wedgeRoundRectCallout">
              <a:avLst>
                <a:gd name="adj1" fmla="val -59471"/>
                <a:gd name="adj2" fmla="val -333396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76DCC25-3460-4497-AFD8-D14BDA06ABA0}"/>
                </a:ext>
              </a:extLst>
            </p:cNvPr>
            <p:cNvSpPr txBox="1"/>
            <p:nvPr/>
          </p:nvSpPr>
          <p:spPr>
            <a:xfrm>
              <a:off x="1476630" y="3496698"/>
              <a:ext cx="6095874" cy="105416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Yes please.</a:t>
              </a:r>
            </a:p>
          </p:txBody>
        </p:sp>
      </p:grpSp>
      <p:sp>
        <p:nvSpPr>
          <p:cNvPr id="16" name="Rectangle 15">
            <a:hlinkClick r:id="rId6" action="ppaction://hlinksldjump"/>
            <a:extLst>
              <a:ext uri="{FF2B5EF4-FFF2-40B4-BE49-F238E27FC236}">
                <a16:creationId xmlns:a16="http://schemas.microsoft.com/office/drawing/2014/main" id="{40233499-201D-4502-8131-9963A486B334}"/>
              </a:ext>
            </a:extLst>
          </p:cNvPr>
          <p:cNvSpPr/>
          <p:nvPr/>
        </p:nvSpPr>
        <p:spPr>
          <a:xfrm>
            <a:off x="-377217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D0548BB-3F6C-4B49-BD3F-CDB3B40AFC49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id="{22FB1740-4E82-44B0-9BFD-A554A0702FB7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3A7763D-5DB4-4974-A0FA-C073D7757A5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5" name="Picture 4">
            <a:hlinkClick r:id="rId7"/>
            <a:extLst>
              <a:ext uri="{FF2B5EF4-FFF2-40B4-BE49-F238E27FC236}">
                <a16:creationId xmlns:a16="http://schemas.microsoft.com/office/drawing/2014/main" id="{EE7D6B79-C1F4-4E7F-9880-DDD2AA31BC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7884" y="2408468"/>
            <a:ext cx="3321216" cy="3812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093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8.33333E-7 -3.7037E-6 L 0.62331 0.00209 " pathEditMode="relative" rAng="0" ptsTypes="AA">
                                      <p:cBhvr>
                                        <p:cTn id="10" dur="3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159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75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9500"/>
                            </p:stCondLst>
                            <p:childTnLst>
                              <p:par>
                                <p:cTn id="27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70833E-6 3.33333E-6 L -0.94518 0.01088 " pathEditMode="relative" rAng="0" ptsTypes="AA">
                                      <p:cBhvr>
                                        <p:cTn id="2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266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>
            <a:extLst>
              <a:ext uri="{FF2B5EF4-FFF2-40B4-BE49-F238E27FC236}">
                <a16:creationId xmlns:a16="http://schemas.microsoft.com/office/drawing/2014/main" id="{092A32BD-22DF-42CD-AED6-D3B5F853A4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973" y="2375868"/>
            <a:ext cx="1995734" cy="38872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0A2BA5-B636-4AFE-AB31-C74FB002F9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62CDCC4C-2723-4BC0-8EA5-C3B3F1A735F0}"/>
              </a:ext>
            </a:extLst>
          </p:cNvPr>
          <p:cNvGrpSpPr/>
          <p:nvPr/>
        </p:nvGrpSpPr>
        <p:grpSpPr>
          <a:xfrm>
            <a:off x="2286182" y="767229"/>
            <a:ext cx="7548072" cy="1035582"/>
            <a:chOff x="1419701" y="3257340"/>
            <a:chExt cx="6273706" cy="1431072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0787E79A-EC3C-4638-A1C3-FE71BE043F84}"/>
                </a:ext>
              </a:extLst>
            </p:cNvPr>
            <p:cNvSpPr/>
            <p:nvPr/>
          </p:nvSpPr>
          <p:spPr>
            <a:xfrm>
              <a:off x="1419701" y="3268553"/>
              <a:ext cx="6273706" cy="1419859"/>
            </a:xfrm>
            <a:prstGeom prst="wedgeRoundRectCallout">
              <a:avLst>
                <a:gd name="adj1" fmla="val -57817"/>
                <a:gd name="adj2" fmla="val 211203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88CD736-0EB7-47A1-9329-E5CFA60BB288}"/>
                </a:ext>
              </a:extLst>
            </p:cNvPr>
            <p:cNvSpPr txBox="1"/>
            <p:nvPr/>
          </p:nvSpPr>
          <p:spPr>
            <a:xfrm>
              <a:off x="1595187" y="3257340"/>
              <a:ext cx="5922733" cy="65900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Douglas, what you are saying is . . .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6F910D4-526B-41B3-990F-3967A49CF8C3}"/>
              </a:ext>
            </a:extLst>
          </p:cNvPr>
          <p:cNvGrpSpPr/>
          <p:nvPr/>
        </p:nvGrpSpPr>
        <p:grpSpPr>
          <a:xfrm>
            <a:off x="1830087" y="2375868"/>
            <a:ext cx="7624809" cy="1651382"/>
            <a:chOff x="5081270" y="6952380"/>
            <a:chExt cx="5499679" cy="195354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DC046C9-055D-4ED7-92C4-401EC548D5E7}"/>
                </a:ext>
              </a:extLst>
            </p:cNvPr>
            <p:cNvSpPr txBox="1"/>
            <p:nvPr/>
          </p:nvSpPr>
          <p:spPr>
            <a:xfrm>
              <a:off x="5081270" y="6952380"/>
              <a:ext cx="5089282" cy="9426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That’s right.</a:t>
              </a:r>
            </a:p>
          </p:txBody>
        </p:sp>
        <p:sp>
          <p:nvSpPr>
            <p:cNvPr id="31" name="Speech Bubble: Rectangle with Corners Rounded 30">
              <a:extLst>
                <a:ext uri="{FF2B5EF4-FFF2-40B4-BE49-F238E27FC236}">
                  <a16:creationId xmlns:a16="http://schemas.microsoft.com/office/drawing/2014/main" id="{EF702974-88F0-4994-8D26-DE40787542C5}"/>
                </a:ext>
              </a:extLst>
            </p:cNvPr>
            <p:cNvSpPr/>
            <p:nvPr/>
          </p:nvSpPr>
          <p:spPr>
            <a:xfrm>
              <a:off x="5350749" y="7024943"/>
              <a:ext cx="5230200" cy="1880982"/>
            </a:xfrm>
            <a:prstGeom prst="wedgeRoundRectCallout">
              <a:avLst>
                <a:gd name="adj1" fmla="val 59425"/>
                <a:gd name="adj2" fmla="val 11117"/>
                <a:gd name="adj3" fmla="val 16667"/>
              </a:avLst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B7720608-DEB8-4705-A2D3-CDFDE47D5CE4}"/>
              </a:ext>
            </a:extLst>
          </p:cNvPr>
          <p:cNvSpPr txBox="1"/>
          <p:nvPr/>
        </p:nvSpPr>
        <p:spPr>
          <a:xfrm>
            <a:off x="2203696" y="2878050"/>
            <a:ext cx="7464955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Freedom from things like busyness and rushing around isn’t real peace 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EA7D8F9-E1C5-4FEE-A5BB-DE6B53A1E061}"/>
              </a:ext>
            </a:extLst>
          </p:cNvPr>
          <p:cNvSpPr txBox="1"/>
          <p:nvPr/>
        </p:nvSpPr>
        <p:spPr>
          <a:xfrm>
            <a:off x="1939209" y="1252546"/>
            <a:ext cx="8206950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You can only have true peace with God.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C5778BA-A823-4B5F-867B-CBE4A0F84A7C}"/>
              </a:ext>
            </a:extLst>
          </p:cNvPr>
          <p:cNvSpPr txBox="1"/>
          <p:nvPr/>
        </p:nvSpPr>
        <p:spPr>
          <a:xfrm>
            <a:off x="2576791" y="5180548"/>
            <a:ext cx="6425110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The Holy Spirit puts it in us and nothing can take it away.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C91825C-8510-428F-914E-844786C7BD27}"/>
              </a:ext>
            </a:extLst>
          </p:cNvPr>
          <p:cNvGrpSpPr/>
          <p:nvPr/>
        </p:nvGrpSpPr>
        <p:grpSpPr>
          <a:xfrm>
            <a:off x="2536720" y="4206123"/>
            <a:ext cx="6505253" cy="2226971"/>
            <a:chOff x="5285225" y="7024942"/>
            <a:chExt cx="5295724" cy="1880983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EB91256-1F3F-418D-B7E3-8D7A0B3150A4}"/>
                </a:ext>
              </a:extLst>
            </p:cNvPr>
            <p:cNvSpPr txBox="1"/>
            <p:nvPr/>
          </p:nvSpPr>
          <p:spPr>
            <a:xfrm>
              <a:off x="5432147" y="7024942"/>
              <a:ext cx="5017021" cy="9098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Real PEACE is given to us when we become a Christian.</a:t>
              </a:r>
            </a:p>
          </p:txBody>
        </p:sp>
        <p:sp>
          <p:nvSpPr>
            <p:cNvPr id="41" name="Speech Bubble: Rectangle with Corners Rounded 40">
              <a:extLst>
                <a:ext uri="{FF2B5EF4-FFF2-40B4-BE49-F238E27FC236}">
                  <a16:creationId xmlns:a16="http://schemas.microsoft.com/office/drawing/2014/main" id="{871524DC-0ACB-4D56-9B0A-BF260F285189}"/>
                </a:ext>
              </a:extLst>
            </p:cNvPr>
            <p:cNvSpPr/>
            <p:nvPr/>
          </p:nvSpPr>
          <p:spPr>
            <a:xfrm>
              <a:off x="5285225" y="7024942"/>
              <a:ext cx="5295724" cy="1880983"/>
            </a:xfrm>
            <a:prstGeom prst="wedgeRoundRectCallout">
              <a:avLst>
                <a:gd name="adj1" fmla="val 66386"/>
                <a:gd name="adj2" fmla="val -86073"/>
                <a:gd name="adj3" fmla="val 16667"/>
              </a:avLst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0B96CC8E-10DA-411E-8B34-7BAF34FE0A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0023" y="2357096"/>
            <a:ext cx="1995734" cy="3887214"/>
          </a:xfrm>
          <a:prstGeom prst="rect">
            <a:avLst/>
          </a:prstGeom>
        </p:spPr>
      </p:pic>
      <p:sp>
        <p:nvSpPr>
          <p:cNvPr id="19" name="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9A5E3B7C-FE09-40A0-9511-B855B59FEF2B}"/>
              </a:ext>
            </a:extLst>
          </p:cNvPr>
          <p:cNvSpPr/>
          <p:nvPr/>
        </p:nvSpPr>
        <p:spPr>
          <a:xfrm>
            <a:off x="-377217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4B71712-E875-4FFE-B887-EB572BB7FD35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1" name="Arrow: Right 20">
              <a:extLst>
                <a:ext uri="{FF2B5EF4-FFF2-40B4-BE49-F238E27FC236}">
                  <a16:creationId xmlns:a16="http://schemas.microsoft.com/office/drawing/2014/main" id="{E97BA70A-1B4D-44DA-8116-7EF943D9314A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15D16E1-E6D5-4E9C-A703-C9F23958C42C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340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22045E-16 -3.33333E-6 L -0.28242 0.00348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28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2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2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25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75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50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425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>
            <a:extLst>
              <a:ext uri="{FF2B5EF4-FFF2-40B4-BE49-F238E27FC236}">
                <a16:creationId xmlns:a16="http://schemas.microsoft.com/office/drawing/2014/main" id="{2C49AD63-46EE-43EA-9549-686025954A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973" y="2375868"/>
            <a:ext cx="1995734" cy="38872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0A2BA5-B636-4AFE-AB31-C74FB002F9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62CDCC4C-2723-4BC0-8EA5-C3B3F1A735F0}"/>
              </a:ext>
            </a:extLst>
          </p:cNvPr>
          <p:cNvGrpSpPr/>
          <p:nvPr/>
        </p:nvGrpSpPr>
        <p:grpSpPr>
          <a:xfrm>
            <a:off x="1237691" y="463541"/>
            <a:ext cx="9399408" cy="2108809"/>
            <a:chOff x="1419701" y="3268553"/>
            <a:chExt cx="6273706" cy="1419859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0787E79A-EC3C-4638-A1C3-FE71BE043F84}"/>
                </a:ext>
              </a:extLst>
            </p:cNvPr>
            <p:cNvSpPr/>
            <p:nvPr/>
          </p:nvSpPr>
          <p:spPr>
            <a:xfrm>
              <a:off x="1419701" y="3268553"/>
              <a:ext cx="6273706" cy="1419859"/>
            </a:xfrm>
            <a:prstGeom prst="wedgeRoundRectCallout">
              <a:avLst>
                <a:gd name="adj1" fmla="val -45171"/>
                <a:gd name="adj2" fmla="val 94995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88CD736-0EB7-47A1-9329-E5CFA60BB288}"/>
                </a:ext>
              </a:extLst>
            </p:cNvPr>
            <p:cNvSpPr txBox="1"/>
            <p:nvPr/>
          </p:nvSpPr>
          <p:spPr>
            <a:xfrm>
              <a:off x="1569844" y="3284144"/>
              <a:ext cx="5922733" cy="65900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That fits with our reading today.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B7720608-DEB8-4705-A2D3-CDFDE47D5CE4}"/>
              </a:ext>
            </a:extLst>
          </p:cNvPr>
          <p:cNvSpPr txBox="1"/>
          <p:nvPr/>
        </p:nvSpPr>
        <p:spPr>
          <a:xfrm>
            <a:off x="1321089" y="955269"/>
            <a:ext cx="9232612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In our reading in the Children’s Bible it says: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101D95F7-C518-402E-AF06-23F30885F033}"/>
              </a:ext>
            </a:extLst>
          </p:cNvPr>
          <p:cNvGrpSpPr/>
          <p:nvPr/>
        </p:nvGrpSpPr>
        <p:grpSpPr>
          <a:xfrm>
            <a:off x="2001087" y="3079597"/>
            <a:ext cx="7441646" cy="2108809"/>
            <a:chOff x="5129986" y="7024941"/>
            <a:chExt cx="4988336" cy="723513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F9DB883-D44D-4CB4-905E-1152DDEFD4C1}"/>
                </a:ext>
              </a:extLst>
            </p:cNvPr>
            <p:cNvSpPr txBox="1"/>
            <p:nvPr/>
          </p:nvSpPr>
          <p:spPr>
            <a:xfrm>
              <a:off x="5129986" y="7086590"/>
              <a:ext cx="4988336" cy="31921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i="0" baseline="30000" dirty="0">
                  <a:solidFill>
                    <a:srgbClr val="00602B"/>
                  </a:solidFill>
                  <a:effectLst/>
                  <a:latin typeface="system-ui"/>
                </a:rPr>
                <a:t> </a:t>
              </a:r>
              <a:r>
                <a:rPr lang="en-US" sz="3000" b="1" i="0" dirty="0">
                  <a:solidFill>
                    <a:srgbClr val="006600"/>
                  </a:solidFill>
                  <a:effectLst/>
                  <a:latin typeface="Comic Sans MS" panose="030F0702030302020204" pitchFamily="66" charset="0"/>
                </a:rPr>
                <a:t>And the reading we listened to says:</a:t>
              </a:r>
              <a:endParaRPr lang="en-GB" sz="3200" b="1" i="1" dirty="0">
                <a:solidFill>
                  <a:srgbClr val="0066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55" name="Speech Bubble: Rectangle with Corners Rounded 54">
              <a:extLst>
                <a:ext uri="{FF2B5EF4-FFF2-40B4-BE49-F238E27FC236}">
                  <a16:creationId xmlns:a16="http://schemas.microsoft.com/office/drawing/2014/main" id="{5F55103A-1692-4DD2-A48E-8C73D3AB1ADF}"/>
                </a:ext>
              </a:extLst>
            </p:cNvPr>
            <p:cNvSpPr/>
            <p:nvPr/>
          </p:nvSpPr>
          <p:spPr>
            <a:xfrm>
              <a:off x="5285225" y="7024941"/>
              <a:ext cx="4797422" cy="7235131"/>
            </a:xfrm>
            <a:prstGeom prst="wedgeRoundRectCallout">
              <a:avLst>
                <a:gd name="adj1" fmla="val 59655"/>
                <a:gd name="adj2" fmla="val -34319"/>
                <a:gd name="adj3" fmla="val 16667"/>
              </a:avLst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A3DE94A2-2324-475A-BC7A-E1973BF69664}"/>
              </a:ext>
            </a:extLst>
          </p:cNvPr>
          <p:cNvSpPr txBox="1"/>
          <p:nvPr/>
        </p:nvSpPr>
        <p:spPr>
          <a:xfrm>
            <a:off x="1421944" y="1495132"/>
            <a:ext cx="871423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i="1" dirty="0">
                <a:latin typeface="Comic Sans MS" panose="030F0702030302020204" pitchFamily="66" charset="0"/>
              </a:rPr>
              <a:t>When our hearts make us feel guilty, we can still have peace before God. </a:t>
            </a:r>
            <a:endParaRPr lang="en-GB" sz="3200" i="1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EF67F80-7F36-48B8-A14C-5D862ECF0D02}"/>
              </a:ext>
            </a:extLst>
          </p:cNvPr>
          <p:cNvSpPr txBox="1"/>
          <p:nvPr/>
        </p:nvSpPr>
        <p:spPr>
          <a:xfrm>
            <a:off x="-3123470" y="-3190471"/>
            <a:ext cx="645566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system-ui"/>
              </a:rPr>
              <a:t>This is how we know that we belong to the truth and how we set our hearts at rest in his presence: </a:t>
            </a:r>
            <a:r>
              <a:rPr lang="en-US" b="1" i="0" baseline="30000" dirty="0">
                <a:solidFill>
                  <a:srgbClr val="000000"/>
                </a:solidFill>
                <a:effectLst/>
                <a:latin typeface="system-ui"/>
              </a:rPr>
              <a:t>20 </a:t>
            </a:r>
            <a:r>
              <a:rPr lang="en-US" b="0" i="0" dirty="0">
                <a:solidFill>
                  <a:srgbClr val="000000"/>
                </a:solidFill>
                <a:effectLst/>
                <a:latin typeface="system-ui"/>
              </a:rPr>
              <a:t>If our hearts condemn us, we know that God is greater than our hearts, and he knows everything. </a:t>
            </a:r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F10DF1F-62DB-4243-A8E1-2B4A61B016CC}"/>
              </a:ext>
            </a:extLst>
          </p:cNvPr>
          <p:cNvSpPr txBox="1"/>
          <p:nvPr/>
        </p:nvSpPr>
        <p:spPr>
          <a:xfrm>
            <a:off x="2527314" y="3595188"/>
            <a:ext cx="656755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1" dirty="0">
                <a:solidFill>
                  <a:srgbClr val="006600"/>
                </a:solidFill>
                <a:effectLst/>
                <a:latin typeface="Comic Sans MS" panose="030F0702030302020204" pitchFamily="66" charset="0"/>
              </a:rPr>
              <a:t>If our hearts condemn us, </a:t>
            </a:r>
          </a:p>
          <a:p>
            <a:pPr algn="ctr"/>
            <a:r>
              <a:rPr lang="en-US" sz="3200" b="1" i="1" dirty="0">
                <a:solidFill>
                  <a:srgbClr val="006600"/>
                </a:solidFill>
                <a:effectLst/>
                <a:latin typeface="Comic Sans MS" panose="030F0702030302020204" pitchFamily="66" charset="0"/>
              </a:rPr>
              <a:t>God is greater than our hearts and knows everything. </a:t>
            </a:r>
            <a:endParaRPr lang="en-GB" sz="320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0F3103C-E8A4-4CB5-B25C-09748E2FE7B4}"/>
              </a:ext>
            </a:extLst>
          </p:cNvPr>
          <p:cNvGrpSpPr/>
          <p:nvPr/>
        </p:nvGrpSpPr>
        <p:grpSpPr>
          <a:xfrm>
            <a:off x="2001087" y="5581890"/>
            <a:ext cx="7441646" cy="1115234"/>
            <a:chOff x="1419701" y="3268552"/>
            <a:chExt cx="6273706" cy="1419859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D4693B82-1FDC-4879-8B54-418010EBF2F0}"/>
                </a:ext>
              </a:extLst>
            </p:cNvPr>
            <p:cNvSpPr/>
            <p:nvPr/>
          </p:nvSpPr>
          <p:spPr>
            <a:xfrm>
              <a:off x="1419701" y="3268552"/>
              <a:ext cx="6273706" cy="1419859"/>
            </a:xfrm>
            <a:prstGeom prst="wedgeRoundRectCallout">
              <a:avLst>
                <a:gd name="adj1" fmla="val -55486"/>
                <a:gd name="adj2" fmla="val -238688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CF8A2D5-7496-4DBE-BD1F-82ADED4C4E75}"/>
                </a:ext>
              </a:extLst>
            </p:cNvPr>
            <p:cNvSpPr txBox="1"/>
            <p:nvPr/>
          </p:nvSpPr>
          <p:spPr>
            <a:xfrm>
              <a:off x="1569844" y="3284144"/>
              <a:ext cx="5922733" cy="7359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Both of these translations are talking about the peace inside us.</a:t>
              </a:r>
            </a:p>
          </p:txBody>
        </p:sp>
      </p:grpSp>
      <p:sp>
        <p:nvSpPr>
          <p:cNvPr id="24" name="Rectangle 23">
            <a:hlinkClick r:id="rId5" action="ppaction://hlinksldjump"/>
            <a:extLst>
              <a:ext uri="{FF2B5EF4-FFF2-40B4-BE49-F238E27FC236}">
                <a16:creationId xmlns:a16="http://schemas.microsoft.com/office/drawing/2014/main" id="{D7819195-6D59-4D61-8C22-98375E7A209B}"/>
              </a:ext>
            </a:extLst>
          </p:cNvPr>
          <p:cNvSpPr/>
          <p:nvPr/>
        </p:nvSpPr>
        <p:spPr>
          <a:xfrm>
            <a:off x="-408174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CAB1B86-20D4-4AFD-9154-0EB3EBEB3A6C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3" name="Arrow: Right 32">
              <a:extLst>
                <a:ext uri="{FF2B5EF4-FFF2-40B4-BE49-F238E27FC236}">
                  <a16:creationId xmlns:a16="http://schemas.microsoft.com/office/drawing/2014/main" id="{127D276D-08EE-4F5C-A2DC-9D107C53E0A1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265BE37-1929-46E4-B3D9-DCDF37248E5C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8300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25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75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40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>
            <a:extLst>
              <a:ext uri="{FF2B5EF4-FFF2-40B4-BE49-F238E27FC236}">
                <a16:creationId xmlns:a16="http://schemas.microsoft.com/office/drawing/2014/main" id="{2C49AD63-46EE-43EA-9549-686025954A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973" y="2375868"/>
            <a:ext cx="1995734" cy="38872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0A2BA5-B636-4AFE-AB31-C74FB002F9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62CDCC4C-2723-4BC0-8EA5-C3B3F1A735F0}"/>
              </a:ext>
            </a:extLst>
          </p:cNvPr>
          <p:cNvGrpSpPr/>
          <p:nvPr/>
        </p:nvGrpSpPr>
        <p:grpSpPr>
          <a:xfrm>
            <a:off x="948900" y="332046"/>
            <a:ext cx="10088807" cy="2289201"/>
            <a:chOff x="1419701" y="3268553"/>
            <a:chExt cx="6273706" cy="1419859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0787E79A-EC3C-4638-A1C3-FE71BE043F84}"/>
                </a:ext>
              </a:extLst>
            </p:cNvPr>
            <p:cNvSpPr/>
            <p:nvPr/>
          </p:nvSpPr>
          <p:spPr>
            <a:xfrm>
              <a:off x="1419701" y="3268553"/>
              <a:ext cx="6273706" cy="1419859"/>
            </a:xfrm>
            <a:prstGeom prst="wedgeRoundRectCallout">
              <a:avLst>
                <a:gd name="adj1" fmla="val -42905"/>
                <a:gd name="adj2" fmla="val 88338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88CD736-0EB7-47A1-9329-E5CFA60BB288}"/>
                </a:ext>
              </a:extLst>
            </p:cNvPr>
            <p:cNvSpPr txBox="1"/>
            <p:nvPr/>
          </p:nvSpPr>
          <p:spPr>
            <a:xfrm>
              <a:off x="1569844" y="3284144"/>
              <a:ext cx="5922733" cy="7359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Another translation talks about “our conscience”.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B7720608-DEB8-4705-A2D3-CDFDE47D5CE4}"/>
              </a:ext>
            </a:extLst>
          </p:cNvPr>
          <p:cNvSpPr txBox="1"/>
          <p:nvPr/>
        </p:nvSpPr>
        <p:spPr>
          <a:xfrm>
            <a:off x="1409829" y="909709"/>
            <a:ext cx="8802528" cy="1606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The Bible verses are all describing the feelings we sometimes have, when we think we are not good enough for God.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101D95F7-C518-402E-AF06-23F30885F033}"/>
              </a:ext>
            </a:extLst>
          </p:cNvPr>
          <p:cNvGrpSpPr/>
          <p:nvPr/>
        </p:nvGrpSpPr>
        <p:grpSpPr>
          <a:xfrm>
            <a:off x="2088841" y="3003899"/>
            <a:ext cx="7441646" cy="2108809"/>
            <a:chOff x="5129986" y="7024941"/>
            <a:chExt cx="4988336" cy="723513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F9DB883-D44D-4CB4-905E-1152DDEFD4C1}"/>
                </a:ext>
              </a:extLst>
            </p:cNvPr>
            <p:cNvSpPr txBox="1"/>
            <p:nvPr/>
          </p:nvSpPr>
          <p:spPr>
            <a:xfrm>
              <a:off x="5129986" y="7086591"/>
              <a:ext cx="4988336" cy="34846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i="0" baseline="30000" dirty="0">
                  <a:solidFill>
                    <a:srgbClr val="00602B"/>
                  </a:solidFill>
                  <a:effectLst/>
                  <a:latin typeface="system-ui"/>
                </a:rPr>
                <a:t> </a:t>
              </a:r>
              <a:r>
                <a:rPr lang="en-US" sz="3000" b="1" i="0" dirty="0">
                  <a:solidFill>
                    <a:srgbClr val="006600"/>
                  </a:solidFill>
                  <a:effectLst/>
                  <a:latin typeface="Comic Sans MS" panose="030F0702030302020204" pitchFamily="66" charset="0"/>
                </a:rPr>
                <a:t>The verses tell us that however large our struggles and worries might seem </a:t>
              </a:r>
              <a:endParaRPr lang="en-GB" sz="3200" b="1" i="1" dirty="0">
                <a:solidFill>
                  <a:srgbClr val="0066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55" name="Speech Bubble: Rectangle with Corners Rounded 54">
              <a:extLst>
                <a:ext uri="{FF2B5EF4-FFF2-40B4-BE49-F238E27FC236}">
                  <a16:creationId xmlns:a16="http://schemas.microsoft.com/office/drawing/2014/main" id="{5F55103A-1692-4DD2-A48E-8C73D3AB1ADF}"/>
                </a:ext>
              </a:extLst>
            </p:cNvPr>
            <p:cNvSpPr/>
            <p:nvPr/>
          </p:nvSpPr>
          <p:spPr>
            <a:xfrm>
              <a:off x="5285225" y="7024941"/>
              <a:ext cx="4797422" cy="7235131"/>
            </a:xfrm>
            <a:prstGeom prst="wedgeRoundRectCallout">
              <a:avLst>
                <a:gd name="adj1" fmla="val 59194"/>
                <a:gd name="adj2" fmla="val -31444"/>
                <a:gd name="adj3" fmla="val 16667"/>
              </a:avLst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3EF67F80-7F36-48B8-A14C-5D862ECF0D02}"/>
              </a:ext>
            </a:extLst>
          </p:cNvPr>
          <p:cNvSpPr txBox="1"/>
          <p:nvPr/>
        </p:nvSpPr>
        <p:spPr>
          <a:xfrm>
            <a:off x="-3123470" y="-3190471"/>
            <a:ext cx="645566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system-ui"/>
              </a:rPr>
              <a:t>This is how we know that we belong to the truth and how we set our hearts at rest in his presence: </a:t>
            </a:r>
            <a:r>
              <a:rPr lang="en-US" b="1" i="0" baseline="30000" dirty="0">
                <a:solidFill>
                  <a:srgbClr val="000000"/>
                </a:solidFill>
                <a:effectLst/>
                <a:latin typeface="system-ui"/>
              </a:rPr>
              <a:t>20 </a:t>
            </a:r>
            <a:r>
              <a:rPr lang="en-US" b="0" i="0" dirty="0">
                <a:solidFill>
                  <a:srgbClr val="000000"/>
                </a:solidFill>
                <a:effectLst/>
                <a:latin typeface="system-ui"/>
              </a:rPr>
              <a:t>If our hearts condemn us, we know that God is greater than our hearts, and he knows everything. </a:t>
            </a:r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F10DF1F-62DB-4243-A8E1-2B4A61B016CC}"/>
              </a:ext>
            </a:extLst>
          </p:cNvPr>
          <p:cNvSpPr txBox="1"/>
          <p:nvPr/>
        </p:nvSpPr>
        <p:spPr>
          <a:xfrm>
            <a:off x="2487860" y="3999505"/>
            <a:ext cx="682197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6600"/>
                </a:solidFill>
                <a:effectLst/>
                <a:latin typeface="Comic Sans MS" panose="030F0702030302020204" pitchFamily="66" charset="0"/>
              </a:rPr>
              <a:t>God is greater, knows everything and will give us PEACE. </a:t>
            </a:r>
            <a:endParaRPr lang="en-GB" sz="320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0F3103C-E8A4-4CB5-B25C-09748E2FE7B4}"/>
              </a:ext>
            </a:extLst>
          </p:cNvPr>
          <p:cNvGrpSpPr/>
          <p:nvPr/>
        </p:nvGrpSpPr>
        <p:grpSpPr>
          <a:xfrm>
            <a:off x="1948847" y="5480539"/>
            <a:ext cx="7441646" cy="1115234"/>
            <a:chOff x="1419701" y="3268552"/>
            <a:chExt cx="6273706" cy="1419859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D4693B82-1FDC-4879-8B54-418010EBF2F0}"/>
                </a:ext>
              </a:extLst>
            </p:cNvPr>
            <p:cNvSpPr/>
            <p:nvPr/>
          </p:nvSpPr>
          <p:spPr>
            <a:xfrm>
              <a:off x="1419701" y="3268552"/>
              <a:ext cx="6273706" cy="1419859"/>
            </a:xfrm>
            <a:prstGeom prst="wedgeRoundRectCallout">
              <a:avLst>
                <a:gd name="adj1" fmla="val -54967"/>
                <a:gd name="adj2" fmla="val -227140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CF8A2D5-7496-4DBE-BD1F-82ADED4C4E75}"/>
                </a:ext>
              </a:extLst>
            </p:cNvPr>
            <p:cNvSpPr txBox="1"/>
            <p:nvPr/>
          </p:nvSpPr>
          <p:spPr>
            <a:xfrm>
              <a:off x="1569844" y="3284144"/>
              <a:ext cx="5922733" cy="139162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So, the verses are talking about the real everlasting peace inside us.</a:t>
              </a:r>
            </a:p>
          </p:txBody>
        </p:sp>
      </p:grpSp>
      <p:sp>
        <p:nvSpPr>
          <p:cNvPr id="24" name="Rectangle 23">
            <a:hlinkClick r:id="rId5" action="ppaction://hlinksldjump"/>
            <a:extLst>
              <a:ext uri="{FF2B5EF4-FFF2-40B4-BE49-F238E27FC236}">
                <a16:creationId xmlns:a16="http://schemas.microsoft.com/office/drawing/2014/main" id="{D7819195-6D59-4D61-8C22-98375E7A209B}"/>
              </a:ext>
            </a:extLst>
          </p:cNvPr>
          <p:cNvSpPr/>
          <p:nvPr/>
        </p:nvSpPr>
        <p:spPr>
          <a:xfrm>
            <a:off x="-249569" y="-461276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CAB1B86-20D4-4AFD-9154-0EB3EBEB3A6C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3" name="Arrow: Right 32">
              <a:extLst>
                <a:ext uri="{FF2B5EF4-FFF2-40B4-BE49-F238E27FC236}">
                  <a16:creationId xmlns:a16="http://schemas.microsoft.com/office/drawing/2014/main" id="{127D276D-08EE-4F5C-A2DC-9D107C53E0A1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265BE37-1929-46E4-B3D9-DCDF37248E5C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3338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75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3E0D6DB8-D369-4D22-9CDD-757B3F1800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973" y="2375868"/>
            <a:ext cx="1995734" cy="38872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0A2BA5-B636-4AFE-AB31-C74FB002F9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C6F910D4-526B-41B3-990F-3967A49CF8C3}"/>
              </a:ext>
            </a:extLst>
          </p:cNvPr>
          <p:cNvGrpSpPr/>
          <p:nvPr/>
        </p:nvGrpSpPr>
        <p:grpSpPr>
          <a:xfrm>
            <a:off x="146569" y="217554"/>
            <a:ext cx="9934495" cy="1404427"/>
            <a:chOff x="5285225" y="6998773"/>
            <a:chExt cx="5295724" cy="130898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DC046C9-055D-4ED7-92C4-401EC548D5E7}"/>
                </a:ext>
              </a:extLst>
            </p:cNvPr>
            <p:cNvSpPr txBox="1"/>
            <p:nvPr/>
          </p:nvSpPr>
          <p:spPr>
            <a:xfrm>
              <a:off x="5420721" y="6998773"/>
              <a:ext cx="4734188" cy="5450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So, my challenge for you this week is:</a:t>
              </a:r>
            </a:p>
          </p:txBody>
        </p:sp>
        <p:sp>
          <p:nvSpPr>
            <p:cNvPr id="31" name="Speech Bubble: Rectangle with Corners Rounded 30">
              <a:extLst>
                <a:ext uri="{FF2B5EF4-FFF2-40B4-BE49-F238E27FC236}">
                  <a16:creationId xmlns:a16="http://schemas.microsoft.com/office/drawing/2014/main" id="{EF702974-88F0-4994-8D26-DE40787542C5}"/>
                </a:ext>
              </a:extLst>
            </p:cNvPr>
            <p:cNvSpPr/>
            <p:nvPr/>
          </p:nvSpPr>
          <p:spPr>
            <a:xfrm>
              <a:off x="5285225" y="7024941"/>
              <a:ext cx="5295724" cy="1282820"/>
            </a:xfrm>
            <a:prstGeom prst="wedgeRoundRectCallout">
              <a:avLst>
                <a:gd name="adj1" fmla="val 49177"/>
                <a:gd name="adj2" fmla="val 179502"/>
                <a:gd name="adj3" fmla="val 16667"/>
              </a:avLst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75F258C-CADA-4C41-8947-0DAB06C6F83C}"/>
              </a:ext>
            </a:extLst>
          </p:cNvPr>
          <p:cNvGrpSpPr/>
          <p:nvPr/>
        </p:nvGrpSpPr>
        <p:grpSpPr>
          <a:xfrm>
            <a:off x="2345698" y="5178762"/>
            <a:ext cx="7489378" cy="1096788"/>
            <a:chOff x="1685021" y="6695321"/>
            <a:chExt cx="6813557" cy="1552539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2FE0E1DA-948C-458E-AB2A-786DBE3BAA8E}"/>
                </a:ext>
              </a:extLst>
            </p:cNvPr>
            <p:cNvSpPr/>
            <p:nvPr/>
          </p:nvSpPr>
          <p:spPr>
            <a:xfrm>
              <a:off x="1685022" y="6695321"/>
              <a:ext cx="6813556" cy="1552538"/>
            </a:xfrm>
            <a:prstGeom prst="wedgeRoundRectCallout">
              <a:avLst>
                <a:gd name="adj1" fmla="val 52292"/>
                <a:gd name="adj2" fmla="val -207908"/>
                <a:gd name="adj3" fmla="val 16667"/>
              </a:avLst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962E0E2-FF08-419E-9563-A5331207C407}"/>
                </a:ext>
              </a:extLst>
            </p:cNvPr>
            <p:cNvSpPr txBox="1"/>
            <p:nvPr/>
          </p:nvSpPr>
          <p:spPr>
            <a:xfrm>
              <a:off x="1685021" y="6697886"/>
              <a:ext cx="6673482" cy="15499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i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Remember the closer we are to God the more PEACE we will have.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457E9130-0EC1-479E-8704-D08220AC856B}"/>
              </a:ext>
            </a:extLst>
          </p:cNvPr>
          <p:cNvGrpSpPr/>
          <p:nvPr/>
        </p:nvGrpSpPr>
        <p:grpSpPr>
          <a:xfrm>
            <a:off x="2867843" y="3370452"/>
            <a:ext cx="5329509" cy="1277473"/>
            <a:chOff x="2493875" y="3292953"/>
            <a:chExt cx="6813556" cy="156966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19CBFA6-39F9-4075-B992-E9BA38000E1C}"/>
                </a:ext>
              </a:extLst>
            </p:cNvPr>
            <p:cNvSpPr txBox="1"/>
            <p:nvPr/>
          </p:nvSpPr>
          <p:spPr>
            <a:xfrm>
              <a:off x="2601291" y="3292953"/>
              <a:ext cx="6673514" cy="1323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i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Try and do it throughout the day, everyday.</a:t>
              </a:r>
            </a:p>
          </p:txBody>
        </p:sp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FB7A0330-3C0E-4773-8B5C-8D762C0BB881}"/>
                </a:ext>
              </a:extLst>
            </p:cNvPr>
            <p:cNvSpPr/>
            <p:nvPr/>
          </p:nvSpPr>
          <p:spPr>
            <a:xfrm>
              <a:off x="2493875" y="3310076"/>
              <a:ext cx="6813556" cy="1552538"/>
            </a:xfrm>
            <a:prstGeom prst="wedgeRoundRectCallout">
              <a:avLst>
                <a:gd name="adj1" fmla="val 83814"/>
                <a:gd name="adj2" fmla="val -45123"/>
                <a:gd name="adj3" fmla="val 16667"/>
              </a:avLst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9D2BBAA-5AAB-4224-9CC6-4ABE6FCF34D5}"/>
              </a:ext>
            </a:extLst>
          </p:cNvPr>
          <p:cNvSpPr txBox="1"/>
          <p:nvPr/>
        </p:nvSpPr>
        <p:spPr>
          <a:xfrm>
            <a:off x="1025357" y="908531"/>
            <a:ext cx="9014483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i="1" dirty="0">
                <a:solidFill>
                  <a:srgbClr val="006600"/>
                </a:solidFill>
                <a:latin typeface="Comic Sans MS" panose="030F0702030302020204" pitchFamily="66" charset="0"/>
              </a:rPr>
              <a:t>You will spend more time with God.</a:t>
            </a:r>
          </a:p>
        </p:txBody>
      </p:sp>
      <p:sp>
        <p:nvSpPr>
          <p:cNvPr id="14" name="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48DFE57C-439D-4870-8CE1-394DB9E1AF73}"/>
              </a:ext>
            </a:extLst>
          </p:cNvPr>
          <p:cNvSpPr/>
          <p:nvPr/>
        </p:nvSpPr>
        <p:spPr>
          <a:xfrm>
            <a:off x="-255182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EBD0DD5-C253-411E-B625-59932D0191A2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6" name="Arrow: Right 15">
              <a:extLst>
                <a:ext uri="{FF2B5EF4-FFF2-40B4-BE49-F238E27FC236}">
                  <a16:creationId xmlns:a16="http://schemas.microsoft.com/office/drawing/2014/main" id="{2E95293D-17D5-4387-BD1E-B614763C1DC6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1DA7E8A-71FA-447E-ADC2-146760490F10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2515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7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25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BE9D08CD-11E8-4259-815D-8CDF9E641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96" y="2226853"/>
            <a:ext cx="1967359" cy="3335747"/>
          </a:xfrm>
          <a:prstGeom prst="rect">
            <a:avLst/>
          </a:prstGeom>
        </p:spPr>
      </p:pic>
      <p:pic>
        <p:nvPicPr>
          <p:cNvPr id="7" name="Picture 6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F6179295-5B6C-4590-947A-9A26E0A6F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460" y="2355366"/>
            <a:ext cx="1921429" cy="320723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0B80A3FB-36E2-4F8C-88C8-6C2ACD638420}"/>
              </a:ext>
            </a:extLst>
          </p:cNvPr>
          <p:cNvGrpSpPr/>
          <p:nvPr/>
        </p:nvGrpSpPr>
        <p:grpSpPr>
          <a:xfrm>
            <a:off x="1702912" y="521816"/>
            <a:ext cx="8055410" cy="1355878"/>
            <a:chOff x="1136171" y="270933"/>
            <a:chExt cx="9347200" cy="1274322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33F7708-E527-4272-B33A-C0FFB8844F78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42434"/>
                <a:gd name="adj2" fmla="val 135882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458861A-C92D-4C89-A22B-033CDD1B228A}"/>
                </a:ext>
              </a:extLst>
            </p:cNvPr>
            <p:cNvSpPr txBox="1"/>
            <p:nvPr/>
          </p:nvSpPr>
          <p:spPr>
            <a:xfrm>
              <a:off x="1570500" y="614057"/>
              <a:ext cx="8246845" cy="549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Are you ready to sing again?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783DACD-BD69-4C67-9DA5-28B1B23A5095}"/>
              </a:ext>
            </a:extLst>
          </p:cNvPr>
          <p:cNvGrpSpPr/>
          <p:nvPr/>
        </p:nvGrpSpPr>
        <p:grpSpPr>
          <a:xfrm>
            <a:off x="1103086" y="2498895"/>
            <a:ext cx="6015844" cy="1355878"/>
            <a:chOff x="1136171" y="270933"/>
            <a:chExt cx="9347200" cy="1274322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B5EF09D7-28D3-4243-AAFB-B765840828A7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81749"/>
                <a:gd name="adj2" fmla="val -11765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2455764-B037-44E5-BEF7-27CDB3D7F53D}"/>
                </a:ext>
              </a:extLst>
            </p:cNvPr>
            <p:cNvSpPr txBox="1"/>
            <p:nvPr/>
          </p:nvSpPr>
          <p:spPr>
            <a:xfrm>
              <a:off x="1610718" y="318098"/>
              <a:ext cx="7803178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533B820-0FED-42E3-B6CF-F743AD559241}"/>
              </a:ext>
            </a:extLst>
          </p:cNvPr>
          <p:cNvSpPr txBox="1"/>
          <p:nvPr/>
        </p:nvSpPr>
        <p:spPr>
          <a:xfrm>
            <a:off x="2077216" y="3179701"/>
            <a:ext cx="4464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Rectangle 14">
            <a:hlinkClick r:id="rId4" action="ppaction://hlinksldjump"/>
            <a:extLst>
              <a:ext uri="{FF2B5EF4-FFF2-40B4-BE49-F238E27FC236}">
                <a16:creationId xmlns:a16="http://schemas.microsoft.com/office/drawing/2014/main" id="{850A7295-174A-4302-8A04-946641ABD962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D775E97-F8B2-4E5E-9EC5-47A27E1DB0C0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2" name="Arrow: Right 21">
              <a:extLst>
                <a:ext uri="{FF2B5EF4-FFF2-40B4-BE49-F238E27FC236}">
                  <a16:creationId xmlns:a16="http://schemas.microsoft.com/office/drawing/2014/main" id="{5723BC7A-68D5-49ED-846F-65F1085E0389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3C68093-EC50-4764-8457-EB4F7DCF1178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9" name="TextBox 18">
            <a:hlinkClick r:id="rId5"/>
            <a:extLst>
              <a:ext uri="{FF2B5EF4-FFF2-40B4-BE49-F238E27FC236}">
                <a16:creationId xmlns:a16="http://schemas.microsoft.com/office/drawing/2014/main" id="{33865E4E-07FE-4948-9B32-CD933EBAD777}"/>
              </a:ext>
            </a:extLst>
          </p:cNvPr>
          <p:cNvSpPr txBox="1"/>
          <p:nvPr/>
        </p:nvSpPr>
        <p:spPr>
          <a:xfrm>
            <a:off x="2554295" y="4980307"/>
            <a:ext cx="4564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</a:rPr>
              <a:t>Fruit of the Spirit</a:t>
            </a:r>
          </a:p>
        </p:txBody>
      </p:sp>
    </p:spTree>
    <p:extLst>
      <p:ext uri="{BB962C8B-B14F-4D97-AF65-F5344CB8AC3E}">
        <p14:creationId xmlns:p14="http://schemas.microsoft.com/office/powerpoint/2010/main" val="2205242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750"/>
                            </p:stCondLst>
                            <p:childTnLst>
                              <p:par>
                                <p:cTn id="1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750"/>
                            </p:stCondLst>
                            <p:childTnLst>
                              <p:par>
                                <p:cTn id="36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picture containing icon&#10;&#10;Description automatically generated">
            <a:extLst>
              <a:ext uri="{FF2B5EF4-FFF2-40B4-BE49-F238E27FC236}">
                <a16:creationId xmlns:a16="http://schemas.microsoft.com/office/drawing/2014/main" id="{71E120D2-4A25-4CCB-8921-85BCFC932B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0380" y="2823587"/>
            <a:ext cx="1942538" cy="3551656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497D8E1A-943C-4CAE-BBCD-09CDEE0869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487814" y="2763923"/>
            <a:ext cx="2021986" cy="3670984"/>
          </a:xfrm>
          <a:prstGeom prst="rect">
            <a:avLst/>
          </a:prstGeom>
        </p:spPr>
      </p:pic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A7B9C7B5-7096-4D95-9C44-BD44E9672B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87813" y="2902731"/>
            <a:ext cx="1921428" cy="3364055"/>
          </a:xfrm>
          <a:prstGeom prst="rect">
            <a:avLst/>
          </a:prstGeom>
        </p:spPr>
      </p:pic>
      <p:pic>
        <p:nvPicPr>
          <p:cNvPr id="15" name="Picture 14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3132E627-64E4-4A6E-B3FF-E89C84AFD9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9594" y="2691715"/>
            <a:ext cx="1995734" cy="367098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E0D6DB8-D369-4D22-9CDD-757B3F1800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973" y="2375868"/>
            <a:ext cx="1995734" cy="38872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0A2BA5-B636-4AFE-AB31-C74FB002F9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1281D846-90A3-4C04-992D-E15437DDB7AE}"/>
              </a:ext>
            </a:extLst>
          </p:cNvPr>
          <p:cNvGrpSpPr/>
          <p:nvPr/>
        </p:nvGrpSpPr>
        <p:grpSpPr>
          <a:xfrm>
            <a:off x="125630" y="150959"/>
            <a:ext cx="11356562" cy="1845606"/>
            <a:chOff x="7603018" y="3685804"/>
            <a:chExt cx="7864571" cy="3038482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C6FD5F56-E1D3-4299-AFE1-4FAB970F1B12}"/>
                </a:ext>
              </a:extLst>
            </p:cNvPr>
            <p:cNvSpPr/>
            <p:nvPr/>
          </p:nvSpPr>
          <p:spPr>
            <a:xfrm>
              <a:off x="7603018" y="3685804"/>
              <a:ext cx="7864571" cy="3038482"/>
            </a:xfrm>
            <a:prstGeom prst="wedgeRoundRectCallout">
              <a:avLst>
                <a:gd name="adj1" fmla="val -36849"/>
                <a:gd name="adj2" fmla="val 13126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6FBF5C6-DADD-48FF-B790-6AFEE405B748}"/>
                </a:ext>
              </a:extLst>
            </p:cNvPr>
            <p:cNvSpPr txBox="1"/>
            <p:nvPr/>
          </p:nvSpPr>
          <p:spPr>
            <a:xfrm>
              <a:off x="7603018" y="3748300"/>
              <a:ext cx="7864571" cy="9443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000" dirty="0">
                  <a:latin typeface="Comic Sans MS" panose="030F0702030302020204" pitchFamily="66" charset="0"/>
                </a:rPr>
                <a:t>Dear God, thank you that You want us to have the very best.</a:t>
              </a:r>
              <a:endParaRPr lang="en-US" sz="3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4BB735DC-84AD-45F8-B8AC-C5399B15D95F}"/>
              </a:ext>
            </a:extLst>
          </p:cNvPr>
          <p:cNvSpPr txBox="1"/>
          <p:nvPr/>
        </p:nvSpPr>
        <p:spPr>
          <a:xfrm>
            <a:off x="226369" y="767876"/>
            <a:ext cx="11139292" cy="573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dirty="0">
                <a:latin typeface="Comic Sans MS" panose="030F0702030302020204" pitchFamily="66" charset="0"/>
              </a:rPr>
              <a:t>Thank you, that the Holy Spirit has put PEACE in our hearts.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0485C63-E47F-4F64-AF02-69FDFBB88DDE}"/>
              </a:ext>
            </a:extLst>
          </p:cNvPr>
          <p:cNvSpPr txBox="1"/>
          <p:nvPr/>
        </p:nvSpPr>
        <p:spPr>
          <a:xfrm>
            <a:off x="515556" y="1359382"/>
            <a:ext cx="10359440" cy="573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dirty="0">
                <a:latin typeface="Comic Sans MS" panose="030F0702030302020204" pitchFamily="66" charset="0"/>
              </a:rPr>
              <a:t>Thank you, that you loved us so much, Jesus died for us. 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5D492A8-54E4-47D1-A6EC-ACECDA200C34}"/>
              </a:ext>
            </a:extLst>
          </p:cNvPr>
          <p:cNvGrpSpPr/>
          <p:nvPr/>
        </p:nvGrpSpPr>
        <p:grpSpPr>
          <a:xfrm>
            <a:off x="2018131" y="2935688"/>
            <a:ext cx="7982339" cy="2895882"/>
            <a:chOff x="1619361" y="6695321"/>
            <a:chExt cx="7129216" cy="1552538"/>
          </a:xfrm>
        </p:grpSpPr>
        <p:sp>
          <p:nvSpPr>
            <p:cNvPr id="32" name="Speech Bubble: Rectangle with Corners Rounded 31">
              <a:extLst>
                <a:ext uri="{FF2B5EF4-FFF2-40B4-BE49-F238E27FC236}">
                  <a16:creationId xmlns:a16="http://schemas.microsoft.com/office/drawing/2014/main" id="{7F39FC0B-2C68-4BF7-AD05-C015ED722F2C}"/>
                </a:ext>
              </a:extLst>
            </p:cNvPr>
            <p:cNvSpPr/>
            <p:nvPr/>
          </p:nvSpPr>
          <p:spPr>
            <a:xfrm>
              <a:off x="1685022" y="6695321"/>
              <a:ext cx="6813556" cy="1552538"/>
            </a:xfrm>
            <a:prstGeom prst="wedgeRoundRectCallout">
              <a:avLst>
                <a:gd name="adj1" fmla="val 55470"/>
                <a:gd name="adj2" fmla="val -33878"/>
                <a:gd name="adj3" fmla="val 16667"/>
              </a:avLst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4C4B7BD-2FCB-472C-A4B8-9DD6A93C7DE4}"/>
                </a:ext>
              </a:extLst>
            </p:cNvPr>
            <p:cNvSpPr txBox="1"/>
            <p:nvPr/>
          </p:nvSpPr>
          <p:spPr>
            <a:xfrm>
              <a:off x="1619361" y="6727730"/>
              <a:ext cx="7129216" cy="3135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Help us show your peace to others.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86B52E35-57D0-47FC-98A5-13AEF476E92B}"/>
              </a:ext>
            </a:extLst>
          </p:cNvPr>
          <p:cNvSpPr txBox="1"/>
          <p:nvPr/>
        </p:nvSpPr>
        <p:spPr>
          <a:xfrm>
            <a:off x="2960011" y="3523324"/>
            <a:ext cx="6099388" cy="10865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b="1" dirty="0">
                <a:solidFill>
                  <a:srgbClr val="00602B"/>
                </a:solidFill>
                <a:latin typeface="Comic Sans MS" panose="030F0702030302020204" pitchFamily="66" charset="0"/>
              </a:rPr>
              <a:t>Help us to trust you when we are worried and troubled.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16499FD-05CC-4063-BE88-AB0B4A744613}"/>
              </a:ext>
            </a:extLst>
          </p:cNvPr>
          <p:cNvSpPr txBox="1"/>
          <p:nvPr/>
        </p:nvSpPr>
        <p:spPr>
          <a:xfrm>
            <a:off x="2669825" y="4585952"/>
            <a:ext cx="6472551" cy="573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b="1" dirty="0">
                <a:solidFill>
                  <a:srgbClr val="00602B"/>
                </a:solidFill>
                <a:latin typeface="Comic Sans MS" panose="030F0702030302020204" pitchFamily="66" charset="0"/>
              </a:rPr>
              <a:t>Help us to tell others about you.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B66A1AC-8EA4-4EA6-9646-ECB38A579DF1}"/>
              </a:ext>
            </a:extLst>
          </p:cNvPr>
          <p:cNvSpPr txBox="1"/>
          <p:nvPr/>
        </p:nvSpPr>
        <p:spPr>
          <a:xfrm>
            <a:off x="2084506" y="5187259"/>
            <a:ext cx="6472551" cy="573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b="1" dirty="0">
                <a:solidFill>
                  <a:srgbClr val="00602B"/>
                </a:solidFill>
                <a:latin typeface="Comic Sans MS" panose="030F0702030302020204" pitchFamily="66" charset="0"/>
              </a:rPr>
              <a:t>Help us to follow your ways.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70480C0-8852-4C2C-8B72-6813015ECEDF}"/>
              </a:ext>
            </a:extLst>
          </p:cNvPr>
          <p:cNvSpPr txBox="1"/>
          <p:nvPr/>
        </p:nvSpPr>
        <p:spPr>
          <a:xfrm>
            <a:off x="7884295" y="5241409"/>
            <a:ext cx="1499714" cy="573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dirty="0">
                <a:latin typeface="Comic Sans MS" panose="030F0702030302020204" pitchFamily="66" charset="0"/>
              </a:rPr>
              <a:t>AMEN</a:t>
            </a:r>
          </a:p>
        </p:txBody>
      </p:sp>
      <p:sp>
        <p:nvSpPr>
          <p:cNvPr id="22" name="Rectangle 21">
            <a:hlinkClick r:id="rId9" action="ppaction://hlinksldjump"/>
            <a:extLst>
              <a:ext uri="{FF2B5EF4-FFF2-40B4-BE49-F238E27FC236}">
                <a16:creationId xmlns:a16="http://schemas.microsoft.com/office/drawing/2014/main" id="{9FE534E9-8A78-4C46-A3DD-31C448CC2AF9}"/>
              </a:ext>
            </a:extLst>
          </p:cNvPr>
          <p:cNvSpPr/>
          <p:nvPr/>
        </p:nvSpPr>
        <p:spPr>
          <a:xfrm>
            <a:off x="-439469" y="-410061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C79B267-7EC4-42EE-B08D-A6A06958D4D6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9" name="Arrow: Right 28">
              <a:extLst>
                <a:ext uri="{FF2B5EF4-FFF2-40B4-BE49-F238E27FC236}">
                  <a16:creationId xmlns:a16="http://schemas.microsoft.com/office/drawing/2014/main" id="{FA22E482-51DE-40C9-9405-A3760A98490D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508389F-11D4-4AF9-A140-07598F38793B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1962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4.16667E-7 1.48148E-6 L 0.3237 -0.02408 " pathEditMode="relative" rAng="0" ptsTypes="AA">
                                      <p:cBhvr>
                                        <p:cTn id="6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85" y="-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5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81481E-6 L -0.39323 0.00856 " pathEditMode="relative" rAng="0" ptsTypes="AA">
                                      <p:cBhvr>
                                        <p:cTn id="9" dur="3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61" y="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5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75E-6 -1.85185E-6 L 0.20612 -0.0141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12" y="-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750"/>
                            </p:stCondLst>
                            <p:childTnLst>
                              <p:par>
                                <p:cTn id="1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85185E-6 L -0.4082 -0.0419 " pathEditMode="relative" rAng="0" ptsTypes="AA">
                                      <p:cBhvr>
                                        <p:cTn id="15" dur="4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17" y="-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7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9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325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12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975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3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34" grpId="0"/>
      <p:bldP spid="35" grpId="0"/>
      <p:bldP spid="36" grpId="0"/>
      <p:bldP spid="3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oy&#10;&#10;Description automatically generated">
            <a:extLst>
              <a:ext uri="{FF2B5EF4-FFF2-40B4-BE49-F238E27FC236}">
                <a16:creationId xmlns:a16="http://schemas.microsoft.com/office/drawing/2014/main" id="{783394DE-E6AC-49A5-B411-636E899676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54" y="2805706"/>
            <a:ext cx="1926423" cy="323621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46D5C44-C2E0-40DC-99C6-7703FCC4166B}"/>
              </a:ext>
            </a:extLst>
          </p:cNvPr>
          <p:cNvGrpSpPr/>
          <p:nvPr/>
        </p:nvGrpSpPr>
        <p:grpSpPr>
          <a:xfrm>
            <a:off x="760164" y="126770"/>
            <a:ext cx="4401848" cy="2202501"/>
            <a:chOff x="760164" y="126770"/>
            <a:chExt cx="4401848" cy="2202501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36DAC409-B2B4-4154-A6F0-D197FCEE2F60}"/>
                </a:ext>
              </a:extLst>
            </p:cNvPr>
            <p:cNvSpPr/>
            <p:nvPr/>
          </p:nvSpPr>
          <p:spPr>
            <a:xfrm>
              <a:off x="911642" y="126770"/>
              <a:ext cx="4098892" cy="2202501"/>
            </a:xfrm>
            <a:prstGeom prst="wedgeRoundRectCallout">
              <a:avLst>
                <a:gd name="adj1" fmla="val -15721"/>
                <a:gd name="adj2" fmla="val 103152"/>
                <a:gd name="adj3" fmla="val 16667"/>
              </a:avLst>
            </a:prstGeom>
            <a:solidFill>
              <a:schemeClr val="bg1">
                <a:alpha val="30000"/>
              </a:schemeClr>
            </a:solidFill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B3EF460-9B96-4A65-88D8-A2F65B6A3C9D}"/>
                </a:ext>
              </a:extLst>
            </p:cNvPr>
            <p:cNvSpPr txBox="1"/>
            <p:nvPr/>
          </p:nvSpPr>
          <p:spPr>
            <a:xfrm>
              <a:off x="760164" y="140464"/>
              <a:ext cx="4401848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Can you learn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this memory verse.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68F16BE-C7D5-4EF8-9C7D-9A1F8A6AEC5E}"/>
              </a:ext>
            </a:extLst>
          </p:cNvPr>
          <p:cNvGrpSpPr/>
          <p:nvPr/>
        </p:nvGrpSpPr>
        <p:grpSpPr>
          <a:xfrm>
            <a:off x="4098970" y="679073"/>
            <a:ext cx="7332866" cy="5156423"/>
            <a:chOff x="4098970" y="679073"/>
            <a:chExt cx="7332866" cy="515642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A0D3DEA-C7DD-4BEB-9D64-DC620078CA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98970" y="679073"/>
              <a:ext cx="7332866" cy="515642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BA0793A-9188-4091-BCC5-2E7D37CF4F97}"/>
                </a:ext>
              </a:extLst>
            </p:cNvPr>
            <p:cNvSpPr/>
            <p:nvPr/>
          </p:nvSpPr>
          <p:spPr>
            <a:xfrm rot="391039">
              <a:off x="5500450" y="1086442"/>
              <a:ext cx="5008040" cy="36625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</a:t>
              </a: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When our hearts </a:t>
              </a:r>
            </a:p>
            <a:p>
              <a:pPr>
                <a:lnSpc>
                  <a:spcPct val="1500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make us feel guilty, </a:t>
              </a:r>
            </a:p>
            <a:p>
              <a:pPr>
                <a:lnSpc>
                  <a:spcPct val="1500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we can still have </a:t>
              </a:r>
            </a:p>
            <a:p>
              <a:pPr>
                <a:lnSpc>
                  <a:spcPct val="1500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peace before God. </a:t>
              </a:r>
              <a:endParaRPr lang="en-GB" sz="3200" dirty="0">
                <a:solidFill>
                  <a:srgbClr val="0000CC"/>
                </a:solidFill>
              </a:endParaRPr>
            </a:p>
            <a:p>
              <a:r>
                <a:rPr lang="en-US" sz="1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       </a:t>
              </a:r>
            </a:p>
            <a:p>
              <a:r>
                <a:rPr lang="en-US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      1 John 3 v19</a:t>
              </a:r>
              <a:endParaRPr lang="en-GB" sz="27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FB2EF02-1223-4EC9-935D-7BADBC9F9F0B}"/>
              </a:ext>
            </a:extLst>
          </p:cNvPr>
          <p:cNvSpPr txBox="1"/>
          <p:nvPr/>
        </p:nvSpPr>
        <p:spPr>
          <a:xfrm>
            <a:off x="1256116" y="1217682"/>
            <a:ext cx="340994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Tell your mum or dad if you can.</a:t>
            </a:r>
          </a:p>
        </p:txBody>
      </p:sp>
      <p:sp>
        <p:nvSpPr>
          <p:cNvPr id="13" name="Rectangle 12">
            <a:hlinkClick r:id="rId4" action="ppaction://hlinksldjump"/>
            <a:extLst>
              <a:ext uri="{FF2B5EF4-FFF2-40B4-BE49-F238E27FC236}">
                <a16:creationId xmlns:a16="http://schemas.microsoft.com/office/drawing/2014/main" id="{C0442398-210A-41BA-9F13-D39920ACA858}"/>
              </a:ext>
            </a:extLst>
          </p:cNvPr>
          <p:cNvSpPr/>
          <p:nvPr/>
        </p:nvSpPr>
        <p:spPr>
          <a:xfrm>
            <a:off x="-352600" y="-433186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24A7E2A-FD6D-49AE-A7C2-12F1479BE976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5" name="Arrow: Right 14">
              <a:extLst>
                <a:ext uri="{FF2B5EF4-FFF2-40B4-BE49-F238E27FC236}">
                  <a16:creationId xmlns:a16="http://schemas.microsoft.com/office/drawing/2014/main" id="{A0B73B82-6E7A-46AB-BE27-F5DF783F2DAA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F4D940-4916-4839-8D6D-180E2E9AC32C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4996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412D2F6-85E4-438B-95A9-4BE5C47A37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820" y="432432"/>
            <a:ext cx="3327515" cy="44334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1C73687-8801-4AF7-8831-95CBAEDE8B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336" y="950639"/>
            <a:ext cx="3541299" cy="2904598"/>
          </a:xfrm>
          <a:prstGeom prst="rect">
            <a:avLst/>
          </a:prstGeom>
        </p:spPr>
      </p:pic>
      <p:pic>
        <p:nvPicPr>
          <p:cNvPr id="2" name="Picture 1" descr="A picture containing toy&#10;&#10;Description automatically generated">
            <a:extLst>
              <a:ext uri="{FF2B5EF4-FFF2-40B4-BE49-F238E27FC236}">
                <a16:creationId xmlns:a16="http://schemas.microsoft.com/office/drawing/2014/main" id="{C7D9A768-3EBA-4A45-BBB7-C8A8B78D16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5" y="2788707"/>
            <a:ext cx="1909519" cy="323332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52A3EB6-128B-48AB-ABBA-7013C4035093}"/>
              </a:ext>
            </a:extLst>
          </p:cNvPr>
          <p:cNvGrpSpPr/>
          <p:nvPr/>
        </p:nvGrpSpPr>
        <p:grpSpPr>
          <a:xfrm>
            <a:off x="266700" y="351734"/>
            <a:ext cx="3818393" cy="1153216"/>
            <a:chOff x="7548076" y="4811713"/>
            <a:chExt cx="3162354" cy="1379092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AFB937D0-9284-486C-96C2-9ED1D8A852B9}"/>
                </a:ext>
              </a:extLst>
            </p:cNvPr>
            <p:cNvSpPr/>
            <p:nvPr/>
          </p:nvSpPr>
          <p:spPr>
            <a:xfrm>
              <a:off x="7548076" y="4811713"/>
              <a:ext cx="3162354" cy="1069667"/>
            </a:xfrm>
            <a:prstGeom prst="wedgeRoundRectCallout">
              <a:avLst>
                <a:gd name="adj1" fmla="val -18026"/>
                <a:gd name="adj2" fmla="val 299516"/>
                <a:gd name="adj3" fmla="val 16667"/>
              </a:avLst>
            </a:prstGeom>
            <a:solidFill>
              <a:schemeClr val="bg1">
                <a:alpha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D910B92-E0C9-43B2-A893-5664995DCE15}"/>
                </a:ext>
              </a:extLst>
            </p:cNvPr>
            <p:cNvSpPr txBox="1"/>
            <p:nvPr/>
          </p:nvSpPr>
          <p:spPr>
            <a:xfrm>
              <a:off x="7574257" y="4865042"/>
              <a:ext cx="3012600" cy="1325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Here are the activities we have this week.</a:t>
              </a:r>
              <a:endParaRPr lang="en-GB" sz="24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1C1FE24-B678-4B97-B0C9-83F60EDDC9B2}"/>
              </a:ext>
            </a:extLst>
          </p:cNvPr>
          <p:cNvGrpSpPr/>
          <p:nvPr/>
        </p:nvGrpSpPr>
        <p:grpSpPr>
          <a:xfrm>
            <a:off x="4319181" y="150167"/>
            <a:ext cx="7371455" cy="5127910"/>
            <a:chOff x="4319181" y="150167"/>
            <a:chExt cx="7371455" cy="5127910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982F0E5C-5544-4EE7-9B6E-80608741AE87}"/>
                </a:ext>
              </a:extLst>
            </p:cNvPr>
            <p:cNvSpPr/>
            <p:nvPr/>
          </p:nvSpPr>
          <p:spPr>
            <a:xfrm>
              <a:off x="4319181" y="150167"/>
              <a:ext cx="3591737" cy="512791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1600CCA1-3138-4EE6-A405-03CC9536EB98}"/>
                </a:ext>
              </a:extLst>
            </p:cNvPr>
            <p:cNvSpPr/>
            <p:nvPr/>
          </p:nvSpPr>
          <p:spPr>
            <a:xfrm>
              <a:off x="8098899" y="150167"/>
              <a:ext cx="3591737" cy="512791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CC18A45E-C1C4-45FE-AFA6-0BBDC21B1B77}"/>
              </a:ext>
            </a:extLst>
          </p:cNvPr>
          <p:cNvSpPr txBox="1"/>
          <p:nvPr/>
        </p:nvSpPr>
        <p:spPr>
          <a:xfrm>
            <a:off x="8643898" y="5279105"/>
            <a:ext cx="27783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Jigsaw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B220D9-8077-4005-9BFA-81C1685AF883}"/>
              </a:ext>
            </a:extLst>
          </p:cNvPr>
          <p:cNvSpPr txBox="1"/>
          <p:nvPr/>
        </p:nvSpPr>
        <p:spPr>
          <a:xfrm>
            <a:off x="4319181" y="5278077"/>
            <a:ext cx="34413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Craft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6FF1D67-7A2F-4CF7-989B-49F20F7C2A1C}"/>
              </a:ext>
            </a:extLst>
          </p:cNvPr>
          <p:cNvSpPr txBox="1"/>
          <p:nvPr/>
        </p:nvSpPr>
        <p:spPr>
          <a:xfrm>
            <a:off x="8992929" y="3848760"/>
            <a:ext cx="19495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Large piece puzzle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AA4E450-269E-4452-9E47-D8628EA42758}"/>
              </a:ext>
            </a:extLst>
          </p:cNvPr>
          <p:cNvSpPr txBox="1"/>
          <p:nvPr/>
        </p:nvSpPr>
        <p:spPr>
          <a:xfrm>
            <a:off x="8976885" y="4527303"/>
            <a:ext cx="1989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Small piece puzzle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hlinkClick r:id="rId6" action="ppaction://hlinksldjump"/>
            <a:extLst>
              <a:ext uri="{FF2B5EF4-FFF2-40B4-BE49-F238E27FC236}">
                <a16:creationId xmlns:a16="http://schemas.microsoft.com/office/drawing/2014/main" id="{C933C0CD-3F41-428D-A696-888BD8CAD61B}"/>
              </a:ext>
            </a:extLst>
          </p:cNvPr>
          <p:cNvSpPr/>
          <p:nvPr/>
        </p:nvSpPr>
        <p:spPr>
          <a:xfrm>
            <a:off x="-305738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8A826A1-E38C-48CB-A906-44FB03F041B4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2" name="Arrow: Right 21">
              <a:extLst>
                <a:ext uri="{FF2B5EF4-FFF2-40B4-BE49-F238E27FC236}">
                  <a16:creationId xmlns:a16="http://schemas.microsoft.com/office/drawing/2014/main" id="{B1FBBE84-AF18-4806-8D7E-46B33D8A0DE7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65C555B-3C24-4D0C-A5E3-E25974E1E554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0D52C618-CF1E-475E-969D-2AADD90CF49C}"/>
              </a:ext>
            </a:extLst>
          </p:cNvPr>
          <p:cNvSpPr txBox="1"/>
          <p:nvPr/>
        </p:nvSpPr>
        <p:spPr>
          <a:xfrm>
            <a:off x="8779371" y="4115083"/>
            <a:ext cx="23766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7"/>
              </a:rPr>
              <a:t>https://jigex.com/ZpLH</a:t>
            </a:r>
            <a:endParaRPr lang="en-GB" dirty="0"/>
          </a:p>
          <a:p>
            <a:endParaRPr lang="en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E428425-454C-451F-AD6D-71BAACF1AA2C}"/>
              </a:ext>
            </a:extLst>
          </p:cNvPr>
          <p:cNvSpPr txBox="1"/>
          <p:nvPr/>
        </p:nvSpPr>
        <p:spPr>
          <a:xfrm>
            <a:off x="8794334" y="4797784"/>
            <a:ext cx="23890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8"/>
              </a:rPr>
              <a:t>https://jigex.com/CXi8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199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7C5616B-32DA-413B-9C14-6191DA6837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8" name="Picture 7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1C81DBF3-1FAD-4138-B260-307BA113FF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475" y="2550307"/>
            <a:ext cx="1995734" cy="3670985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8BA3A038-112B-4474-8E96-AAB1C9D5D699}"/>
              </a:ext>
            </a:extLst>
          </p:cNvPr>
          <p:cNvGrpSpPr/>
          <p:nvPr/>
        </p:nvGrpSpPr>
        <p:grpSpPr>
          <a:xfrm>
            <a:off x="1084946" y="295110"/>
            <a:ext cx="9806263" cy="1148141"/>
            <a:chOff x="7701657" y="3605994"/>
            <a:chExt cx="4921086" cy="1744794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91B5EC2F-7829-47DA-BFEE-F4A6B999CD85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38697"/>
                <a:gd name="adj2" fmla="val 23079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ABF5E01-CD0A-401B-825E-FE57E03ACB0A}"/>
                </a:ext>
              </a:extLst>
            </p:cNvPr>
            <p:cNvSpPr txBox="1"/>
            <p:nvPr/>
          </p:nvSpPr>
          <p:spPr>
            <a:xfrm>
              <a:off x="7775477" y="3689705"/>
              <a:ext cx="4847266" cy="166108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fall did hurt, but I remembered what we learnt last week about </a:t>
              </a:r>
              <a:r>
                <a:rPr lang="en-US" sz="3200" b="1" dirty="0" err="1">
                  <a:solidFill>
                    <a:srgbClr val="FF0000"/>
                  </a:solidFill>
                  <a:latin typeface="Comic Sans MS" panose="030F0702030302020204" pitchFamily="66" charset="0"/>
                </a:rPr>
                <a:t>about</a:t>
              </a:r>
              <a:r>
                <a:rPr lang="en-US" sz="3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having JOY.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C79513F-EAFF-4F11-91DC-10C398CCE6D3}"/>
              </a:ext>
            </a:extLst>
          </p:cNvPr>
          <p:cNvGrpSpPr/>
          <p:nvPr/>
        </p:nvGrpSpPr>
        <p:grpSpPr>
          <a:xfrm>
            <a:off x="399946" y="1487603"/>
            <a:ext cx="4603531" cy="712480"/>
            <a:chOff x="1136171" y="270932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14" name="Speech Bubble: Rectangle with Corners Rounded 13">
              <a:extLst>
                <a:ext uri="{FF2B5EF4-FFF2-40B4-BE49-F238E27FC236}">
                  <a16:creationId xmlns:a16="http://schemas.microsoft.com/office/drawing/2014/main" id="{A7B68FB4-E924-4D1D-ABE0-64E165EB44DD}"/>
                </a:ext>
              </a:extLst>
            </p:cNvPr>
            <p:cNvSpPr/>
            <p:nvPr/>
          </p:nvSpPr>
          <p:spPr>
            <a:xfrm>
              <a:off x="1136171" y="270932"/>
              <a:ext cx="9347200" cy="1274322"/>
            </a:xfrm>
            <a:prstGeom prst="wedgeRoundRectCallout">
              <a:avLst>
                <a:gd name="adj1" fmla="val -23786"/>
                <a:gd name="adj2" fmla="val 236802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4977FEA-F301-4224-B96A-1DB993237BD3}"/>
                </a:ext>
              </a:extLst>
            </p:cNvPr>
            <p:cNvSpPr txBox="1"/>
            <p:nvPr/>
          </p:nvSpPr>
          <p:spPr>
            <a:xfrm>
              <a:off x="1136172" y="358893"/>
              <a:ext cx="9347199" cy="5959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What do you mean?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3713471-1034-4492-940F-468867F7EE55}"/>
              </a:ext>
            </a:extLst>
          </p:cNvPr>
          <p:cNvGrpSpPr/>
          <p:nvPr/>
        </p:nvGrpSpPr>
        <p:grpSpPr>
          <a:xfrm>
            <a:off x="780285" y="5775847"/>
            <a:ext cx="9258834" cy="1082154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21" name="Speech Bubble: Rectangle with Corners Rounded 20">
              <a:extLst>
                <a:ext uri="{FF2B5EF4-FFF2-40B4-BE49-F238E27FC236}">
                  <a16:creationId xmlns:a16="http://schemas.microsoft.com/office/drawing/2014/main" id="{D62755D6-D12E-491E-AC32-56C8FE85BC41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40898"/>
                <a:gd name="adj2" fmla="val -257289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1E15BDC-9E72-4B5E-9CBF-F71B5E780C84}"/>
                </a:ext>
              </a:extLst>
            </p:cNvPr>
            <p:cNvSpPr txBox="1"/>
            <p:nvPr/>
          </p:nvSpPr>
          <p:spPr>
            <a:xfrm>
              <a:off x="1136171" y="305349"/>
              <a:ext cx="9347199" cy="5959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Let’s have a think.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051D82F-0CEA-4395-8E81-4D3EDE5C8AC1}"/>
              </a:ext>
            </a:extLst>
          </p:cNvPr>
          <p:cNvGrpSpPr/>
          <p:nvPr/>
        </p:nvGrpSpPr>
        <p:grpSpPr>
          <a:xfrm>
            <a:off x="2137892" y="3189454"/>
            <a:ext cx="7237927" cy="1240471"/>
            <a:chOff x="1136171" y="270933"/>
            <a:chExt cx="9445676" cy="1274322"/>
          </a:xfrm>
          <a:solidFill>
            <a:schemeClr val="bg1">
              <a:alpha val="36000"/>
            </a:schemeClr>
          </a:solidFill>
        </p:grpSpPr>
        <p:sp>
          <p:nvSpPr>
            <p:cNvPr id="25" name="Speech Bubble: Rectangle with Corners Rounded 24">
              <a:extLst>
                <a:ext uri="{FF2B5EF4-FFF2-40B4-BE49-F238E27FC236}">
                  <a16:creationId xmlns:a16="http://schemas.microsoft.com/office/drawing/2014/main" id="{A4233FC5-268C-4CAE-B7EB-378AFE4A96DD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56626"/>
                <a:gd name="adj2" fmla="val -25536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525AB2E-41A4-4A46-B8A8-4A038E6F7C80}"/>
                </a:ext>
              </a:extLst>
            </p:cNvPr>
            <p:cNvSpPr txBox="1"/>
            <p:nvPr/>
          </p:nvSpPr>
          <p:spPr>
            <a:xfrm>
              <a:off x="1136171" y="329635"/>
              <a:ext cx="9445676" cy="112288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That’s really good, we asked God to help us remember that and you did. 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38837608-3F03-435B-BE64-C4FB73C44744}"/>
              </a:ext>
            </a:extLst>
          </p:cNvPr>
          <p:cNvSpPr txBox="1"/>
          <p:nvPr/>
        </p:nvSpPr>
        <p:spPr>
          <a:xfrm>
            <a:off x="1036530" y="6277905"/>
            <a:ext cx="895417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Click on the thinking head when you are ready. 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0FB67BA-9089-4BDC-BCB2-EC43E4354A8B}"/>
              </a:ext>
            </a:extLst>
          </p:cNvPr>
          <p:cNvGrpSpPr/>
          <p:nvPr/>
        </p:nvGrpSpPr>
        <p:grpSpPr>
          <a:xfrm>
            <a:off x="2514864" y="4524975"/>
            <a:ext cx="6567459" cy="1189325"/>
            <a:chOff x="7701657" y="3605994"/>
            <a:chExt cx="4921086" cy="1694399"/>
          </a:xfrm>
        </p:grpSpPr>
        <p:sp>
          <p:nvSpPr>
            <p:cNvPr id="30" name="Speech Bubble: Rectangle with Corners Rounded 29">
              <a:extLst>
                <a:ext uri="{FF2B5EF4-FFF2-40B4-BE49-F238E27FC236}">
                  <a16:creationId xmlns:a16="http://schemas.microsoft.com/office/drawing/2014/main" id="{5F2E148D-4CF7-4A74-85CD-60F4F8CCB564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60753"/>
                <a:gd name="adj2" fmla="val -14292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9647CB1-CD91-479C-AC98-0DEF98835025}"/>
                </a:ext>
              </a:extLst>
            </p:cNvPr>
            <p:cNvSpPr txBox="1"/>
            <p:nvPr/>
          </p:nvSpPr>
          <p:spPr>
            <a:xfrm>
              <a:off x="7844756" y="3679318"/>
              <a:ext cx="4634886" cy="155724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 wonder if anyone else remembered that last week?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90426E9-B792-43ED-87C3-24150F81134D}"/>
              </a:ext>
            </a:extLst>
          </p:cNvPr>
          <p:cNvGrpSpPr/>
          <p:nvPr/>
        </p:nvGrpSpPr>
        <p:grpSpPr>
          <a:xfrm>
            <a:off x="5150578" y="1474278"/>
            <a:ext cx="5441222" cy="1676486"/>
            <a:chOff x="7701657" y="3605994"/>
            <a:chExt cx="4921086" cy="1744424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33FFAB83-E5B2-4475-A08F-521B58721445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34716"/>
                <a:gd name="adj2" fmla="val 6931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DAF683C-F25E-44EA-8C46-CAE5415F5545}"/>
                </a:ext>
              </a:extLst>
            </p:cNvPr>
            <p:cNvSpPr txBox="1"/>
            <p:nvPr/>
          </p:nvSpPr>
          <p:spPr>
            <a:xfrm>
              <a:off x="7834276" y="3679318"/>
              <a:ext cx="4645366" cy="16711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Well, we said the Holy Spirit’s JOY stays in us whatever happens.</a:t>
              </a:r>
            </a:p>
          </p:txBody>
        </p:sp>
      </p:grpSp>
      <p:sp>
        <p:nvSpPr>
          <p:cNvPr id="37" name="Rectangle 36">
            <a:hlinkClick r:id="rId4" action="ppaction://hlinksldjump"/>
            <a:extLst>
              <a:ext uri="{FF2B5EF4-FFF2-40B4-BE49-F238E27FC236}">
                <a16:creationId xmlns:a16="http://schemas.microsoft.com/office/drawing/2014/main" id="{44C7D5EB-1AD5-4C49-A031-160214EB0101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F6F5AD6-6571-4ECA-87DF-71D1A971FAEF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9" name="Arrow: Right 38">
              <a:extLst>
                <a:ext uri="{FF2B5EF4-FFF2-40B4-BE49-F238E27FC236}">
                  <a16:creationId xmlns:a16="http://schemas.microsoft.com/office/drawing/2014/main" id="{BCD53518-DB0C-4DAE-938A-AC372BC06DC0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B1488D9-ED0B-488D-8971-10FAC231529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148637D6-ED2C-4EC9-91FF-6266F2BC7C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30800" y="759877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83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75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7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4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209C9E-0157-4C96-A89B-E91C4F602C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541" y="381826"/>
            <a:ext cx="3132080" cy="463758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2F59DED-2301-4E80-BFCD-403E9BA458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09" y="381826"/>
            <a:ext cx="3054919" cy="4637589"/>
          </a:xfrm>
          <a:prstGeom prst="rect">
            <a:avLst/>
          </a:prstGeom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089C9F78-8B6B-488D-A937-1B80A3170F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0123" y="480587"/>
            <a:ext cx="3329285" cy="446707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F2E0FB9-506C-4993-BEBE-8AC2FEF9D17B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6F2F2E3-0FDD-4B35-B7FA-0FA32FF5305D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18DCF1F-18F0-4334-AB05-41A5C29BCC50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D01849-8865-405F-973A-FD49E04A1E2B}"/>
              </a:ext>
            </a:extLst>
          </p:cNvPr>
          <p:cNvSpPr txBox="1"/>
          <p:nvPr/>
        </p:nvSpPr>
        <p:spPr>
          <a:xfrm>
            <a:off x="4622893" y="5322838"/>
            <a:ext cx="318228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Douglas’ challenge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Activity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 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6321D3-B75B-419B-BE24-AA6A711E209E}"/>
              </a:ext>
            </a:extLst>
          </p:cNvPr>
          <p:cNvSpPr txBox="1"/>
          <p:nvPr/>
        </p:nvSpPr>
        <p:spPr>
          <a:xfrm>
            <a:off x="425994" y="5347083"/>
            <a:ext cx="3818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Word search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883B3E-38FD-4CFB-B550-E09B54318A42}"/>
              </a:ext>
            </a:extLst>
          </p:cNvPr>
          <p:cNvSpPr txBox="1"/>
          <p:nvPr/>
        </p:nvSpPr>
        <p:spPr>
          <a:xfrm>
            <a:off x="8307633" y="5336197"/>
            <a:ext cx="3174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Colouring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hlinkClick r:id="rId5"/>
            <a:extLst>
              <a:ext uri="{FF2B5EF4-FFF2-40B4-BE49-F238E27FC236}">
                <a16:creationId xmlns:a16="http://schemas.microsoft.com/office/drawing/2014/main" id="{E3443345-13C7-4B65-8EAF-876E1ABA6BAA}"/>
              </a:ext>
            </a:extLst>
          </p:cNvPr>
          <p:cNvSpPr txBox="1"/>
          <p:nvPr/>
        </p:nvSpPr>
        <p:spPr>
          <a:xfrm>
            <a:off x="964328" y="5828639"/>
            <a:ext cx="2933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latin typeface="Comic Sans MS" panose="030F0702030302020204" pitchFamily="66" charset="0"/>
              </a:rPr>
              <a:t>Click to play online</a:t>
            </a:r>
          </a:p>
        </p:txBody>
      </p:sp>
      <p:sp>
        <p:nvSpPr>
          <p:cNvPr id="16" name="Rectangle 15">
            <a:hlinkClick r:id="rId6" action="ppaction://hlinksldjump"/>
            <a:extLst>
              <a:ext uri="{FF2B5EF4-FFF2-40B4-BE49-F238E27FC236}">
                <a16:creationId xmlns:a16="http://schemas.microsoft.com/office/drawing/2014/main" id="{5BF04497-AA5E-420A-ABC3-1230DD87AEF8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610779F-7B84-4575-8948-209616B5D061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id="{BAC5122C-9219-4340-BCAA-57B10A650EB1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F366F20-09B4-4601-BAA4-55A44056779E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C03DF5BB-55F4-494D-A513-AA6BE6D865D0}"/>
              </a:ext>
            </a:extLst>
          </p:cNvPr>
          <p:cNvSpPr txBox="1"/>
          <p:nvPr/>
        </p:nvSpPr>
        <p:spPr>
          <a:xfrm>
            <a:off x="648509" y="6183473"/>
            <a:ext cx="34719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u="sng" dirty="0">
                <a:solidFill>
                  <a:srgbClr val="0000CC"/>
                </a:solidFill>
                <a:latin typeface="Comic Sans MS" panose="030F0702030302020204" pitchFamily="66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https://thewordsearch.com/puzzle/2019623/</a:t>
            </a:r>
            <a:endParaRPr lang="en-US" sz="12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endParaRPr lang="en-US" sz="12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388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iagram&#10;&#10;Description automatically generated">
            <a:extLst>
              <a:ext uri="{FF2B5EF4-FFF2-40B4-BE49-F238E27FC236}">
                <a16:creationId xmlns:a16="http://schemas.microsoft.com/office/drawing/2014/main" id="{4F0384E2-CDF6-4134-AF45-FD4D6D91BA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522" y="1501262"/>
            <a:ext cx="3521054" cy="2425716"/>
          </a:xfrm>
          <a:prstGeom prst="rect">
            <a:avLst/>
          </a:prstGeom>
        </p:spPr>
      </p:pic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9FCB5006-02F5-4F9E-9C3F-05B7EB9DBA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40" y="539879"/>
            <a:ext cx="3210782" cy="4348483"/>
          </a:xfrm>
          <a:prstGeom prst="rect">
            <a:avLst/>
          </a:prstGeom>
        </p:spPr>
      </p:pic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B9B95AF1-6FC3-4A2B-BFF3-5D70A8A6DF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4240" y="662880"/>
            <a:ext cx="3521054" cy="4102483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6F2F2E3-0FDD-4B35-B7FA-0FA32FF5305D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18DCF1F-18F0-4334-AB05-41A5C29BCC50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F2E0FB9-506C-4993-BEBE-8AC2FEF9D17B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5620EF-8CCA-4039-99C3-FFF6F1D9AF34}"/>
              </a:ext>
            </a:extLst>
          </p:cNvPr>
          <p:cNvSpPr txBox="1"/>
          <p:nvPr/>
        </p:nvSpPr>
        <p:spPr>
          <a:xfrm>
            <a:off x="8702103" y="5274966"/>
            <a:ext cx="2536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Maze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031C3A-296E-44A7-9CE4-54E8E1FB6E1A}"/>
              </a:ext>
            </a:extLst>
          </p:cNvPr>
          <p:cNvSpPr txBox="1"/>
          <p:nvPr/>
        </p:nvSpPr>
        <p:spPr>
          <a:xfrm>
            <a:off x="677396" y="5369408"/>
            <a:ext cx="31591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Code breaker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403C48-E0C3-40D5-9327-75802559A9BB}"/>
              </a:ext>
            </a:extLst>
          </p:cNvPr>
          <p:cNvSpPr txBox="1"/>
          <p:nvPr/>
        </p:nvSpPr>
        <p:spPr>
          <a:xfrm>
            <a:off x="4321131" y="5370493"/>
            <a:ext cx="358784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Spot the difference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5" action="ppaction://hlinksldjump"/>
            <a:extLst>
              <a:ext uri="{FF2B5EF4-FFF2-40B4-BE49-F238E27FC236}">
                <a16:creationId xmlns:a16="http://schemas.microsoft.com/office/drawing/2014/main" id="{67387B2B-DBDA-4053-B36E-80C3A40660B8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6C7DEBC-ED5E-4955-B5E6-E82141EF0926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5" name="Arrow: Right 14">
              <a:extLst>
                <a:ext uri="{FF2B5EF4-FFF2-40B4-BE49-F238E27FC236}">
                  <a16:creationId xmlns:a16="http://schemas.microsoft.com/office/drawing/2014/main" id="{5E124791-99DB-412F-8B6F-E879E0AD6CB2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8D5764B-4089-4AA8-8B2D-3C514BDE72F8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0314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iagram&#10;&#10;Description automatically generated">
            <a:extLst>
              <a:ext uri="{FF2B5EF4-FFF2-40B4-BE49-F238E27FC236}">
                <a16:creationId xmlns:a16="http://schemas.microsoft.com/office/drawing/2014/main" id="{9DA10E2B-62CA-488D-939D-6665281ACC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72" y="425001"/>
            <a:ext cx="3357423" cy="45720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C9E73C7-C870-4070-B335-829FBFD283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0332" y="425001"/>
            <a:ext cx="3315344" cy="4327303"/>
          </a:xfrm>
          <a:prstGeom prst="rect">
            <a:avLst/>
          </a:prstGeom>
        </p:spPr>
      </p:pic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E9E6560E-C2E0-400F-A8B5-57DF44AC16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260" y="1579923"/>
            <a:ext cx="3455578" cy="2212638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F2E0FB9-506C-4993-BEBE-8AC2FEF9D17B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6F2F2E3-0FDD-4B35-B7FA-0FA32FF5305D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18DCF1F-18F0-4334-AB05-41A5C29BCC50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5620EF-8CCA-4039-99C3-FFF6F1D9AF34}"/>
              </a:ext>
            </a:extLst>
          </p:cNvPr>
          <p:cNvSpPr txBox="1"/>
          <p:nvPr/>
        </p:nvSpPr>
        <p:spPr>
          <a:xfrm>
            <a:off x="4842298" y="5370492"/>
            <a:ext cx="247535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Pineapple Pair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403C48-E0C3-40D5-9327-75802559A9BB}"/>
              </a:ext>
            </a:extLst>
          </p:cNvPr>
          <p:cNvSpPr txBox="1"/>
          <p:nvPr/>
        </p:nvSpPr>
        <p:spPr>
          <a:xfrm>
            <a:off x="8199431" y="5412365"/>
            <a:ext cx="3376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Reflection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BF5407-B4FD-4DFB-AE1A-B3B097DC00D6}"/>
              </a:ext>
            </a:extLst>
          </p:cNvPr>
          <p:cNvSpPr txBox="1"/>
          <p:nvPr/>
        </p:nvSpPr>
        <p:spPr>
          <a:xfrm>
            <a:off x="685172" y="5488063"/>
            <a:ext cx="3446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Dot to dot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4" name="Rectangle 13">
            <a:hlinkClick r:id="rId5" action="ppaction://hlinksldjump"/>
            <a:extLst>
              <a:ext uri="{FF2B5EF4-FFF2-40B4-BE49-F238E27FC236}">
                <a16:creationId xmlns:a16="http://schemas.microsoft.com/office/drawing/2014/main" id="{277E8676-62DE-4952-A152-F269F3104722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C89E6A8-2A67-42CE-8F40-205F664EA7F2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6" name="Arrow: Right 15">
              <a:extLst>
                <a:ext uri="{FF2B5EF4-FFF2-40B4-BE49-F238E27FC236}">
                  <a16:creationId xmlns:a16="http://schemas.microsoft.com/office/drawing/2014/main" id="{EAA57F37-AB08-4382-856D-7F4A303F5F2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D31C4A3-7BE4-4F8B-9011-445B6830BACD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8737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BD5531AF-F598-4F84-B9FC-F18AA7136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19" y="2345352"/>
            <a:ext cx="1921429" cy="3207234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3E5E6F3C-2381-4031-9DF6-D096837EF6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35" y="2239980"/>
            <a:ext cx="1921429" cy="328084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11007FED-87E4-4209-AFFE-1E6754E9CB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96" y="2308549"/>
            <a:ext cx="1883539" cy="3207234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60263401-E5DC-4638-899F-5FDBC70736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948" y="2239980"/>
            <a:ext cx="1934730" cy="3303552"/>
          </a:xfrm>
          <a:prstGeom prst="rect">
            <a:avLst/>
          </a:prstGeom>
        </p:spPr>
      </p:pic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4AAEADFE-0C6B-4AA5-9DAF-B274F4DB7F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377" y="2291138"/>
            <a:ext cx="1926423" cy="3236211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30EDF4B2-9F80-46CC-A793-8A237E3E36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283" y="2208213"/>
            <a:ext cx="1921429" cy="3344374"/>
          </a:xfrm>
          <a:prstGeom prst="rect">
            <a:avLst/>
          </a:prstGeom>
        </p:spPr>
      </p:pic>
      <p:pic>
        <p:nvPicPr>
          <p:cNvPr id="8" name="Picture 7" descr="A picture containing toy&#10;&#10;Description automatically generated">
            <a:extLst>
              <a:ext uri="{FF2B5EF4-FFF2-40B4-BE49-F238E27FC236}">
                <a16:creationId xmlns:a16="http://schemas.microsoft.com/office/drawing/2014/main" id="{3CBE74F1-5FCB-49F0-B8B9-3D53EB9CA8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562" y="2083828"/>
            <a:ext cx="1918601" cy="34687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9FF1B2A-EC4C-4671-80CA-F68D92364E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229" y="2402620"/>
            <a:ext cx="1942401" cy="3184919"/>
          </a:xfrm>
          <a:prstGeom prst="rect">
            <a:avLst/>
          </a:prstGeom>
        </p:spPr>
      </p:pic>
      <p:pic>
        <p:nvPicPr>
          <p:cNvPr id="10" name="Picture 9" descr="A close up of a toy&#10;&#10;Description automatically generated">
            <a:extLst>
              <a:ext uri="{FF2B5EF4-FFF2-40B4-BE49-F238E27FC236}">
                <a16:creationId xmlns:a16="http://schemas.microsoft.com/office/drawing/2014/main" id="{28025EF7-71B4-4CC0-AFA2-867B0C37BFD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072" y="2098748"/>
            <a:ext cx="1950097" cy="3453838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6503D695-A83D-400C-99A9-684FF4EF0D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667" y="2345352"/>
            <a:ext cx="1909872" cy="32072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6767753-9F5E-46CD-A45C-0D9F9357516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777" y="2277303"/>
            <a:ext cx="1921428" cy="3262071"/>
          </a:xfrm>
          <a:prstGeom prst="rect">
            <a:avLst/>
          </a:prstGeom>
        </p:spPr>
      </p:pic>
      <p:pic>
        <p:nvPicPr>
          <p:cNvPr id="13" name="Picture 12" descr="A picture containing toy&#10;&#10;Description automatically generated">
            <a:extLst>
              <a:ext uri="{FF2B5EF4-FFF2-40B4-BE49-F238E27FC236}">
                <a16:creationId xmlns:a16="http://schemas.microsoft.com/office/drawing/2014/main" id="{A21F3CC2-2B1D-42EF-A9F5-75BC92348CE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605" y="2271747"/>
            <a:ext cx="1934730" cy="3280839"/>
          </a:xfrm>
          <a:prstGeom prst="rect">
            <a:avLst/>
          </a:prstGeom>
        </p:spPr>
      </p:pic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6DAA373D-E32B-4CA9-ACB4-694C5D8CBBE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417" y="2098748"/>
            <a:ext cx="1908700" cy="3453838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1C03D3E9-A33B-44B3-BC37-637CC9459FD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229" y="2250847"/>
            <a:ext cx="1962265" cy="3322638"/>
          </a:xfrm>
          <a:prstGeom prst="rect">
            <a:avLst/>
          </a:prstGeom>
        </p:spPr>
      </p:pic>
      <p:pic>
        <p:nvPicPr>
          <p:cNvPr id="16" name="Picture 15" descr="A picture containing toy, lamp, phone, table&#10;&#10;Description automatically generated">
            <a:extLst>
              <a:ext uri="{FF2B5EF4-FFF2-40B4-BE49-F238E27FC236}">
                <a16:creationId xmlns:a16="http://schemas.microsoft.com/office/drawing/2014/main" id="{3D93B511-3376-4A49-BD0A-829AEBF8E2E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6762" y="2098748"/>
            <a:ext cx="1921429" cy="3473871"/>
          </a:xfrm>
          <a:prstGeom prst="rect">
            <a:avLst/>
          </a:prstGeom>
        </p:spPr>
      </p:pic>
      <p:pic>
        <p:nvPicPr>
          <p:cNvPr id="17" name="Picture 16" descr="A picture containing toy&#10;&#10;Description automatically generated">
            <a:extLst>
              <a:ext uri="{FF2B5EF4-FFF2-40B4-BE49-F238E27FC236}">
                <a16:creationId xmlns:a16="http://schemas.microsoft.com/office/drawing/2014/main" id="{52A1BE90-7EB6-4620-99AE-BBF504415B8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193" y="2239980"/>
            <a:ext cx="1921428" cy="328083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39AFB42-4FAB-472B-8CAD-52484267101D}"/>
              </a:ext>
            </a:extLst>
          </p:cNvPr>
          <p:cNvSpPr txBox="1"/>
          <p:nvPr/>
        </p:nvSpPr>
        <p:spPr>
          <a:xfrm>
            <a:off x="3531363" y="1007793"/>
            <a:ext cx="5030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week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" action="ppaction://hlinkshowjump?jump=endshow"/>
            <a:extLst>
              <a:ext uri="{FF2B5EF4-FFF2-40B4-BE49-F238E27FC236}">
                <a16:creationId xmlns:a16="http://schemas.microsoft.com/office/drawing/2014/main" id="{D0F75BD5-2273-4E55-A959-44943656ED22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950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7C5616B-32DA-413B-9C14-6191DA6837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8" name="Picture 7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1C81DBF3-1FAD-4138-B260-307BA113FF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475" y="2550307"/>
            <a:ext cx="1995734" cy="3670985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8BA3A038-112B-4474-8E96-AAB1C9D5D699}"/>
              </a:ext>
            </a:extLst>
          </p:cNvPr>
          <p:cNvGrpSpPr/>
          <p:nvPr/>
        </p:nvGrpSpPr>
        <p:grpSpPr>
          <a:xfrm>
            <a:off x="1084946" y="295109"/>
            <a:ext cx="9806263" cy="1114979"/>
            <a:chOff x="7701657" y="3605994"/>
            <a:chExt cx="4921086" cy="1694399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91B5EC2F-7829-47DA-BFEE-F4A6B999CD85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38536"/>
                <a:gd name="adj2" fmla="val 23221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ABF5E01-CD0A-401B-825E-FE57E03ACB0A}"/>
                </a:ext>
              </a:extLst>
            </p:cNvPr>
            <p:cNvSpPr txBox="1"/>
            <p:nvPr/>
          </p:nvSpPr>
          <p:spPr>
            <a:xfrm>
              <a:off x="7775477" y="3689705"/>
              <a:ext cx="4847266" cy="88155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This week we are still in the orchard.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C79513F-EAFF-4F11-91DC-10C398CCE6D3}"/>
              </a:ext>
            </a:extLst>
          </p:cNvPr>
          <p:cNvGrpSpPr/>
          <p:nvPr/>
        </p:nvGrpSpPr>
        <p:grpSpPr>
          <a:xfrm>
            <a:off x="1282217" y="1539827"/>
            <a:ext cx="8791949" cy="1178390"/>
            <a:chOff x="1136171" y="270932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14" name="Speech Bubble: Rectangle with Corners Rounded 13">
              <a:extLst>
                <a:ext uri="{FF2B5EF4-FFF2-40B4-BE49-F238E27FC236}">
                  <a16:creationId xmlns:a16="http://schemas.microsoft.com/office/drawing/2014/main" id="{A7B68FB4-E924-4D1D-ABE0-64E165EB44DD}"/>
                </a:ext>
              </a:extLst>
            </p:cNvPr>
            <p:cNvSpPr/>
            <p:nvPr/>
          </p:nvSpPr>
          <p:spPr>
            <a:xfrm>
              <a:off x="1136171" y="270932"/>
              <a:ext cx="9347200" cy="1274322"/>
            </a:xfrm>
            <a:prstGeom prst="wedgeRoundRectCallout">
              <a:avLst>
                <a:gd name="adj1" fmla="val -45484"/>
                <a:gd name="adj2" fmla="val 116444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4977FEA-F301-4224-B96A-1DB993237BD3}"/>
                </a:ext>
              </a:extLst>
            </p:cNvPr>
            <p:cNvSpPr txBox="1"/>
            <p:nvPr/>
          </p:nvSpPr>
          <p:spPr>
            <a:xfrm>
              <a:off x="1155917" y="358892"/>
              <a:ext cx="9327453" cy="11820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I expect some of the boys and girls will know Galatians chapter 5 verses 22 to 23 now. 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3713471-1034-4492-940F-468867F7EE55}"/>
              </a:ext>
            </a:extLst>
          </p:cNvPr>
          <p:cNvGrpSpPr/>
          <p:nvPr/>
        </p:nvGrpSpPr>
        <p:grpSpPr>
          <a:xfrm>
            <a:off x="2247447" y="5827117"/>
            <a:ext cx="6861488" cy="731960"/>
            <a:chOff x="1136171" y="270933"/>
            <a:chExt cx="9347200" cy="1274322"/>
          </a:xfrm>
          <a:solidFill>
            <a:schemeClr val="bg1">
              <a:alpha val="36000"/>
            </a:schemeClr>
          </a:solidFill>
        </p:grpSpPr>
        <p:sp>
          <p:nvSpPr>
            <p:cNvPr id="21" name="Speech Bubble: Rectangle with Corners Rounded 20">
              <a:extLst>
                <a:ext uri="{FF2B5EF4-FFF2-40B4-BE49-F238E27FC236}">
                  <a16:creationId xmlns:a16="http://schemas.microsoft.com/office/drawing/2014/main" id="{D62755D6-D12E-491E-AC32-56C8FE85BC41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57542"/>
                <a:gd name="adj2" fmla="val -368845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1E15BDC-9E72-4B5E-9CBF-F71B5E780C84}"/>
                </a:ext>
              </a:extLst>
            </p:cNvPr>
            <p:cNvSpPr txBox="1"/>
            <p:nvPr/>
          </p:nvSpPr>
          <p:spPr>
            <a:xfrm>
              <a:off x="1136172" y="358893"/>
              <a:ext cx="9347199" cy="5959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Let’s start with a prayer.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051D82F-0CEA-4395-8E81-4D3EDE5C8AC1}"/>
              </a:ext>
            </a:extLst>
          </p:cNvPr>
          <p:cNvGrpSpPr/>
          <p:nvPr/>
        </p:nvGrpSpPr>
        <p:grpSpPr>
          <a:xfrm>
            <a:off x="2520869" y="2841927"/>
            <a:ext cx="6396513" cy="2139976"/>
            <a:chOff x="1136171" y="270933"/>
            <a:chExt cx="9445675" cy="1274322"/>
          </a:xfrm>
          <a:solidFill>
            <a:schemeClr val="bg1">
              <a:alpha val="36000"/>
            </a:schemeClr>
          </a:solidFill>
        </p:grpSpPr>
        <p:sp>
          <p:nvSpPr>
            <p:cNvPr id="25" name="Speech Bubble: Rectangle with Corners Rounded 24">
              <a:extLst>
                <a:ext uri="{FF2B5EF4-FFF2-40B4-BE49-F238E27FC236}">
                  <a16:creationId xmlns:a16="http://schemas.microsoft.com/office/drawing/2014/main" id="{A4233FC5-268C-4CAE-B7EB-378AFE4A96DD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-62927"/>
                <a:gd name="adj2" fmla="val -19226"/>
                <a:gd name="adj3" fmla="val 16667"/>
              </a:avLst>
            </a:prstGeom>
            <a:grpFill/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525AB2E-41A4-4A46-B8A8-4A038E6F7C80}"/>
                </a:ext>
              </a:extLst>
            </p:cNvPr>
            <p:cNvSpPr txBox="1"/>
            <p:nvPr/>
          </p:nvSpPr>
          <p:spPr>
            <a:xfrm>
              <a:off x="1136171" y="329635"/>
              <a:ext cx="9445675" cy="9883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The Spirit gives love, joy, peace, patience, kindness, goodness, faithfulness, gentleness and self-control. </a:t>
              </a:r>
              <a:endParaRPr lang="en-GB" sz="3200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0FB67BA-9089-4BDC-BCB2-EC43E4354A8B}"/>
              </a:ext>
            </a:extLst>
          </p:cNvPr>
          <p:cNvGrpSpPr/>
          <p:nvPr/>
        </p:nvGrpSpPr>
        <p:grpSpPr>
          <a:xfrm>
            <a:off x="3009223" y="5105613"/>
            <a:ext cx="5419804" cy="602079"/>
            <a:chOff x="7701657" y="3605994"/>
            <a:chExt cx="4921086" cy="1694399"/>
          </a:xfrm>
        </p:grpSpPr>
        <p:sp>
          <p:nvSpPr>
            <p:cNvPr id="30" name="Speech Bubble: Rectangle with Corners Rounded 29">
              <a:extLst>
                <a:ext uri="{FF2B5EF4-FFF2-40B4-BE49-F238E27FC236}">
                  <a16:creationId xmlns:a16="http://schemas.microsoft.com/office/drawing/2014/main" id="{5F2E148D-4CF7-4A74-85CD-60F4F8CCB564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75007"/>
                <a:gd name="adj2" fmla="val -33360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9647CB1-CD91-479C-AC98-0DEF98835025}"/>
                </a:ext>
              </a:extLst>
            </p:cNvPr>
            <p:cNvSpPr txBox="1"/>
            <p:nvPr/>
          </p:nvSpPr>
          <p:spPr>
            <a:xfrm>
              <a:off x="7889923" y="3605994"/>
              <a:ext cx="4631671" cy="134285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So, this week it’s PEACE.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8983184E-6EE1-486C-94EA-3FEC1ED91808}"/>
              </a:ext>
            </a:extLst>
          </p:cNvPr>
          <p:cNvSpPr txBox="1"/>
          <p:nvPr/>
        </p:nvSpPr>
        <p:spPr>
          <a:xfrm>
            <a:off x="646385" y="860767"/>
            <a:ext cx="10244823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I wonder what the fruit will be this week?</a:t>
            </a:r>
          </a:p>
        </p:txBody>
      </p:sp>
      <p:sp>
        <p:nvSpPr>
          <p:cNvPr id="34" name="Rectangle 33">
            <a:hlinkClick r:id="rId4" action="ppaction://hlinksldjump"/>
            <a:extLst>
              <a:ext uri="{FF2B5EF4-FFF2-40B4-BE49-F238E27FC236}">
                <a16:creationId xmlns:a16="http://schemas.microsoft.com/office/drawing/2014/main" id="{9C4AD7A3-937D-458F-BF1F-F7DCBAC5D72A}"/>
              </a:ext>
            </a:extLst>
          </p:cNvPr>
          <p:cNvSpPr/>
          <p:nvPr/>
        </p:nvSpPr>
        <p:spPr>
          <a:xfrm>
            <a:off x="-249569" y="-755217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6C7D01A-B212-4A55-8896-DC2C2347EC79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6" name="Arrow: Right 35">
              <a:extLst>
                <a:ext uri="{FF2B5EF4-FFF2-40B4-BE49-F238E27FC236}">
                  <a16:creationId xmlns:a16="http://schemas.microsoft.com/office/drawing/2014/main" id="{B1025A5D-4061-40AB-871A-F5A00F77BA12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E0951FB-85CD-48BD-B45F-E66CE64303D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D9C104CD-5C66-4010-A5F4-D9D9DEE6B7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30800" y="759877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770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75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90A2BA5-B636-4AFE-AB31-C74FB002F9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3" name="Picture 2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6E5F214-E530-44E2-BF02-6A7D68398D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475" y="2550307"/>
            <a:ext cx="1995734" cy="367098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2EEC614-4CF8-4C51-9F09-5F120C82907F}"/>
              </a:ext>
            </a:extLst>
          </p:cNvPr>
          <p:cNvGrpSpPr/>
          <p:nvPr/>
        </p:nvGrpSpPr>
        <p:grpSpPr>
          <a:xfrm>
            <a:off x="130525" y="163413"/>
            <a:ext cx="11546243" cy="1855887"/>
            <a:chOff x="1419700" y="3404507"/>
            <a:chExt cx="6273707" cy="141985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48A9372D-299B-4D0D-8830-E9A3D834DE23}"/>
                </a:ext>
              </a:extLst>
            </p:cNvPr>
            <p:cNvSpPr/>
            <p:nvPr/>
          </p:nvSpPr>
          <p:spPr>
            <a:xfrm>
              <a:off x="1419701" y="3404507"/>
              <a:ext cx="6273706" cy="1419859"/>
            </a:xfrm>
            <a:prstGeom prst="wedgeRoundRectCallout">
              <a:avLst>
                <a:gd name="adj1" fmla="val -36841"/>
                <a:gd name="adj2" fmla="val 131412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95873F3-6249-4A14-B1A2-4467902F9B6C}"/>
                </a:ext>
              </a:extLst>
            </p:cNvPr>
            <p:cNvSpPr txBox="1"/>
            <p:nvPr/>
          </p:nvSpPr>
          <p:spPr>
            <a:xfrm>
              <a:off x="1419700" y="3466210"/>
              <a:ext cx="6273706" cy="4438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Dear God, thank you that you never let us down.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EC22668-F67D-4F34-A76A-554986855501}"/>
              </a:ext>
            </a:extLst>
          </p:cNvPr>
          <p:cNvSpPr txBox="1"/>
          <p:nvPr/>
        </p:nvSpPr>
        <p:spPr>
          <a:xfrm>
            <a:off x="264868" y="796625"/>
            <a:ext cx="11277553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Thank you, that you have been by our side all this week.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C47D6F-26CB-418A-95DE-BD29BAF1599D}"/>
              </a:ext>
            </a:extLst>
          </p:cNvPr>
          <p:cNvSpPr txBox="1"/>
          <p:nvPr/>
        </p:nvSpPr>
        <p:spPr>
          <a:xfrm>
            <a:off x="5343" y="1344065"/>
            <a:ext cx="1179660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Thank you that you have given us Love and Joy in our hearts.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69069FF-3B76-439E-A1E9-4AEB2D0E8FB9}"/>
              </a:ext>
            </a:extLst>
          </p:cNvPr>
          <p:cNvGrpSpPr/>
          <p:nvPr/>
        </p:nvGrpSpPr>
        <p:grpSpPr>
          <a:xfrm>
            <a:off x="2307274" y="3176454"/>
            <a:ext cx="6982640" cy="2337481"/>
            <a:chOff x="7617242" y="3605994"/>
            <a:chExt cx="5089916" cy="1694399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FF061B74-6583-4F32-A8E3-1F638E13C6EA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59611"/>
                <a:gd name="adj2" fmla="val -3996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609DCA4-C186-4077-A94B-EEEBB6B2D0A0}"/>
                </a:ext>
              </a:extLst>
            </p:cNvPr>
            <p:cNvSpPr txBox="1"/>
            <p:nvPr/>
          </p:nvSpPr>
          <p:spPr>
            <a:xfrm>
              <a:off x="7617242" y="3674739"/>
              <a:ext cx="5089916" cy="6822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Thank you that you helped me to remember JOY when I fell over. 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1FFC5E7-31E9-46FD-AD2D-7AF285DD62D8}"/>
              </a:ext>
            </a:extLst>
          </p:cNvPr>
          <p:cNvSpPr txBox="1"/>
          <p:nvPr/>
        </p:nvSpPr>
        <p:spPr>
          <a:xfrm>
            <a:off x="6982440" y="4872122"/>
            <a:ext cx="149971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AMEN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24F7B1-4C5D-415B-A20F-3DD213AE8B80}"/>
              </a:ext>
            </a:extLst>
          </p:cNvPr>
          <p:cNvSpPr txBox="1"/>
          <p:nvPr/>
        </p:nvSpPr>
        <p:spPr>
          <a:xfrm>
            <a:off x="2886304" y="4297443"/>
            <a:ext cx="6287804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Help us to learn about your PEACE this week.</a:t>
            </a:r>
          </a:p>
        </p:txBody>
      </p:sp>
      <p:sp>
        <p:nvSpPr>
          <p:cNvPr id="21" name="Rectangle 20">
            <a:hlinkClick r:id="rId4" action="ppaction://hlinksldjump"/>
            <a:extLst>
              <a:ext uri="{FF2B5EF4-FFF2-40B4-BE49-F238E27FC236}">
                <a16:creationId xmlns:a16="http://schemas.microsoft.com/office/drawing/2014/main" id="{2311D141-219A-4884-9848-DE9352EB5B62}"/>
              </a:ext>
            </a:extLst>
          </p:cNvPr>
          <p:cNvSpPr/>
          <p:nvPr/>
        </p:nvSpPr>
        <p:spPr>
          <a:xfrm>
            <a:off x="-249569" y="-755217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AE17C55-CFB9-4306-8F80-2D8D7D23CABE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3" name="Arrow: Right 22">
              <a:extLst>
                <a:ext uri="{FF2B5EF4-FFF2-40B4-BE49-F238E27FC236}">
                  <a16:creationId xmlns:a16="http://schemas.microsoft.com/office/drawing/2014/main" id="{9CA1AB2B-A82D-42EE-A781-4545CE298986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D2ACF50-61A8-49D8-B8EE-163178474FCD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506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75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9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7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3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90A2BA5-B636-4AFE-AB31-C74FB002F9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3" name="Picture 2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6E5F214-E530-44E2-BF02-6A7D68398D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475" y="2550307"/>
            <a:ext cx="1995734" cy="367098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2EEC614-4CF8-4C51-9F09-5F120C82907F}"/>
              </a:ext>
            </a:extLst>
          </p:cNvPr>
          <p:cNvGrpSpPr/>
          <p:nvPr/>
        </p:nvGrpSpPr>
        <p:grpSpPr>
          <a:xfrm>
            <a:off x="130527" y="163414"/>
            <a:ext cx="11147025" cy="1220470"/>
            <a:chOff x="1419701" y="3404507"/>
            <a:chExt cx="6273706" cy="141985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48A9372D-299B-4D0D-8830-E9A3D834DE23}"/>
                </a:ext>
              </a:extLst>
            </p:cNvPr>
            <p:cNvSpPr/>
            <p:nvPr/>
          </p:nvSpPr>
          <p:spPr>
            <a:xfrm>
              <a:off x="1419701" y="3404507"/>
              <a:ext cx="6273706" cy="1419859"/>
            </a:xfrm>
            <a:prstGeom prst="wedgeRoundRectCallout">
              <a:avLst>
                <a:gd name="adj1" fmla="val -35919"/>
                <a:gd name="adj2" fmla="val 219794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95873F3-6249-4A14-B1A2-4467902F9B6C}"/>
                </a:ext>
              </a:extLst>
            </p:cNvPr>
            <p:cNvSpPr txBox="1"/>
            <p:nvPr/>
          </p:nvSpPr>
          <p:spPr>
            <a:xfrm>
              <a:off x="1597533" y="3467943"/>
              <a:ext cx="5553593" cy="65765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So, this week we are learning about PEACE.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EC22668-F67D-4F34-A76A-554986855501}"/>
              </a:ext>
            </a:extLst>
          </p:cNvPr>
          <p:cNvSpPr txBox="1"/>
          <p:nvPr/>
        </p:nvSpPr>
        <p:spPr>
          <a:xfrm>
            <a:off x="288511" y="803789"/>
            <a:ext cx="9867540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What do we mean by PEACE?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69069FF-3B76-439E-A1E9-4AEB2D0E8FB9}"/>
              </a:ext>
            </a:extLst>
          </p:cNvPr>
          <p:cNvGrpSpPr/>
          <p:nvPr/>
        </p:nvGrpSpPr>
        <p:grpSpPr>
          <a:xfrm>
            <a:off x="512288" y="1514308"/>
            <a:ext cx="10317502" cy="641567"/>
            <a:chOff x="7701657" y="3605994"/>
            <a:chExt cx="4921086" cy="1694399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FF061B74-6583-4F32-A8E3-1F638E13C6EA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39618"/>
                <a:gd name="adj2" fmla="val 24495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609DCA4-C186-4077-A94B-EEEBB6B2D0A0}"/>
                </a:ext>
              </a:extLst>
            </p:cNvPr>
            <p:cNvSpPr txBox="1"/>
            <p:nvPr/>
          </p:nvSpPr>
          <p:spPr>
            <a:xfrm>
              <a:off x="7701657" y="3628839"/>
              <a:ext cx="4850458" cy="15320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Click on the thinking head when you have an idea.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5EAC664-15F2-4A4B-B0B2-B610140E1715}"/>
              </a:ext>
            </a:extLst>
          </p:cNvPr>
          <p:cNvGrpSpPr/>
          <p:nvPr/>
        </p:nvGrpSpPr>
        <p:grpSpPr>
          <a:xfrm>
            <a:off x="2382203" y="2365615"/>
            <a:ext cx="6897182" cy="3113240"/>
            <a:chOff x="1360570" y="3404507"/>
            <a:chExt cx="6332837" cy="1419859"/>
          </a:xfrm>
        </p:grpSpPr>
        <p:sp>
          <p:nvSpPr>
            <p:cNvPr id="15" name="Speech Bubble: Rectangle with Corners Rounded 14">
              <a:extLst>
                <a:ext uri="{FF2B5EF4-FFF2-40B4-BE49-F238E27FC236}">
                  <a16:creationId xmlns:a16="http://schemas.microsoft.com/office/drawing/2014/main" id="{794B4740-C7F1-46A2-9B8F-C8BA0E230A7B}"/>
                </a:ext>
              </a:extLst>
            </p:cNvPr>
            <p:cNvSpPr/>
            <p:nvPr/>
          </p:nvSpPr>
          <p:spPr>
            <a:xfrm>
              <a:off x="1419701" y="3404507"/>
              <a:ext cx="6273706" cy="1419859"/>
            </a:xfrm>
            <a:prstGeom prst="wedgeRoundRectCallout">
              <a:avLst>
                <a:gd name="adj1" fmla="val -61780"/>
                <a:gd name="adj2" fmla="val -18818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7634EFA-DDC3-40D2-8D49-290EEA9C5D6D}"/>
                </a:ext>
              </a:extLst>
            </p:cNvPr>
            <p:cNvSpPr txBox="1"/>
            <p:nvPr/>
          </p:nvSpPr>
          <p:spPr>
            <a:xfrm>
              <a:off x="1360570" y="3454260"/>
              <a:ext cx="6273706" cy="46998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You might have thought that PEACE is all about being quiet.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BD78D72-BCA9-4EC4-A11C-349761A877EF}"/>
              </a:ext>
            </a:extLst>
          </p:cNvPr>
          <p:cNvSpPr txBox="1"/>
          <p:nvPr/>
        </p:nvSpPr>
        <p:spPr>
          <a:xfrm>
            <a:off x="2157726" y="3389187"/>
            <a:ext cx="7281735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Or it might be a time when we are not fighting with other people.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B3C55CA-F196-4F71-BB3C-E05D12806C8E}"/>
              </a:ext>
            </a:extLst>
          </p:cNvPr>
          <p:cNvSpPr txBox="1"/>
          <p:nvPr/>
        </p:nvSpPr>
        <p:spPr>
          <a:xfrm>
            <a:off x="2394051" y="4385799"/>
            <a:ext cx="6673350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Or it might be a time when we know everything will be alright.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BAEBB49-CE6E-46E9-8C0A-24FB38693E50}"/>
              </a:ext>
            </a:extLst>
          </p:cNvPr>
          <p:cNvGrpSpPr/>
          <p:nvPr/>
        </p:nvGrpSpPr>
        <p:grpSpPr>
          <a:xfrm>
            <a:off x="2032884" y="5525731"/>
            <a:ext cx="7536785" cy="1114327"/>
            <a:chOff x="2158954" y="4170945"/>
            <a:chExt cx="7086821" cy="1087480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2B754FA2-487F-49F7-AB83-17E3A6360097}"/>
                </a:ext>
              </a:extLst>
            </p:cNvPr>
            <p:cNvSpPr/>
            <p:nvPr/>
          </p:nvSpPr>
          <p:spPr>
            <a:xfrm>
              <a:off x="2351411" y="4184494"/>
              <a:ext cx="6894364" cy="1073931"/>
            </a:xfrm>
            <a:prstGeom prst="wedgeRoundRectCallout">
              <a:avLst>
                <a:gd name="adj1" fmla="val 52264"/>
                <a:gd name="adj2" fmla="val -24525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 </a:t>
              </a:r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5B90A19-4A98-4B9A-9F33-141C386D7521}"/>
                </a:ext>
              </a:extLst>
            </p:cNvPr>
            <p:cNvSpPr txBox="1"/>
            <p:nvPr/>
          </p:nvSpPr>
          <p:spPr>
            <a:xfrm>
              <a:off x="2158954" y="4170945"/>
              <a:ext cx="7086821" cy="37720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Let’s listen to what the Bible says.</a:t>
              </a:r>
            </a:p>
          </p:txBody>
        </p:sp>
      </p:grpSp>
      <p:sp>
        <p:nvSpPr>
          <p:cNvPr id="30" name="Rectangle 29">
            <a:hlinkClick r:id="rId4" action="ppaction://hlinksldjump"/>
            <a:extLst>
              <a:ext uri="{FF2B5EF4-FFF2-40B4-BE49-F238E27FC236}">
                <a16:creationId xmlns:a16="http://schemas.microsoft.com/office/drawing/2014/main" id="{CCCE15C4-FDF1-4DBE-BC11-C88E79B5681E}"/>
              </a:ext>
            </a:extLst>
          </p:cNvPr>
          <p:cNvSpPr/>
          <p:nvPr/>
        </p:nvSpPr>
        <p:spPr>
          <a:xfrm>
            <a:off x="-36272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1D81ACF-F623-4DDB-96B8-A7FFD48A22E2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32" name="Arrow: Right 31">
              <a:extLst>
                <a:ext uri="{FF2B5EF4-FFF2-40B4-BE49-F238E27FC236}">
                  <a16:creationId xmlns:a16="http://schemas.microsoft.com/office/drawing/2014/main" id="{C63EB9CB-BAA5-47D8-8750-59FCB743248D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753124F-F94B-4772-9FA3-C75998164D3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841C0D61-F26B-4495-8789-FDDF3BE144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30800" y="795755"/>
            <a:ext cx="1154347" cy="1252415"/>
          </a:xfrm>
          <a:prstGeom prst="rect">
            <a:avLst/>
          </a:prstGeom>
        </p:spPr>
      </p:pic>
      <p:sp>
        <p:nvSpPr>
          <p:cNvPr id="29" name="TextBox 28">
            <a:hlinkClick r:id="rId6"/>
            <a:extLst>
              <a:ext uri="{FF2B5EF4-FFF2-40B4-BE49-F238E27FC236}">
                <a16:creationId xmlns:a16="http://schemas.microsoft.com/office/drawing/2014/main" id="{A0BBBF55-EC32-4A4F-8A1E-3E331C6E497E}"/>
              </a:ext>
            </a:extLst>
          </p:cNvPr>
          <p:cNvSpPr txBox="1"/>
          <p:nvPr/>
        </p:nvSpPr>
        <p:spPr>
          <a:xfrm>
            <a:off x="4839673" y="6030925"/>
            <a:ext cx="2286335" cy="573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000" b="1" dirty="0">
                <a:solidFill>
                  <a:srgbClr val="0000CC"/>
                </a:solidFill>
                <a:latin typeface="Comic Sans MS" panose="030F0702030302020204" pitchFamily="66" charset="0"/>
                <a:hlinkClick r:id="rId6"/>
              </a:rPr>
              <a:t>Click here</a:t>
            </a:r>
            <a:endParaRPr lang="en-US" sz="30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523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75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725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7" grpId="0"/>
      <p:bldP spid="17" grpId="0"/>
      <p:bldP spid="22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72DE20F-A242-47E8-8117-18F9954FA14B}"/>
              </a:ext>
            </a:extLst>
          </p:cNvPr>
          <p:cNvSpPr txBox="1"/>
          <p:nvPr/>
        </p:nvSpPr>
        <p:spPr>
          <a:xfrm>
            <a:off x="268516" y="903514"/>
            <a:ext cx="9035905" cy="55077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This is the way we know that we belong to the way of truth. When our hearts make us feel guilty, we can still have peace before God. </a:t>
            </a:r>
          </a:p>
          <a:p>
            <a:pPr>
              <a:lnSpc>
                <a:spcPct val="200000"/>
              </a:lnSpc>
            </a:pPr>
            <a:r>
              <a:rPr lang="en-US" sz="3200" dirty="0">
                <a:latin typeface="Comic Sans MS" panose="030F0702030302020204" pitchFamily="66" charset="0"/>
              </a:rPr>
              <a:t>God is greater than our hearts, and he knows everything.</a:t>
            </a:r>
            <a:br>
              <a:rPr lang="en-GB" sz="2800" dirty="0">
                <a:latin typeface="Comic Sans MS" panose="030F0702030302020204" pitchFamily="66" charset="0"/>
              </a:rPr>
            </a:br>
            <a:endParaRPr lang="en-US" sz="2800" b="1" baseline="30000" dirty="0">
              <a:latin typeface="Comic Sans MS" panose="030F0702030302020204" pitchFamily="66" charset="0"/>
            </a:endParaRP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23BA86CD-A2E3-4F8E-986D-F6FDB57090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850" y="1998687"/>
            <a:ext cx="2248502" cy="3457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68948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1 John chapter 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3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19 - 20</a:t>
            </a:r>
          </a:p>
        </p:txBody>
      </p:sp>
      <p:sp>
        <p:nvSpPr>
          <p:cNvPr id="13" name="Rectangle 12">
            <a:hlinkClick r:id="rId3" action="ppaction://hlinksldjump"/>
            <a:extLst>
              <a:ext uri="{FF2B5EF4-FFF2-40B4-BE49-F238E27FC236}">
                <a16:creationId xmlns:a16="http://schemas.microsoft.com/office/drawing/2014/main" id="{22CDD1A3-1146-421E-893C-58F7EE53FD81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55BBD2D-D83F-48B2-AECD-59AE61EA5C48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5" name="Arrow: Right 14">
              <a:extLst>
                <a:ext uri="{FF2B5EF4-FFF2-40B4-BE49-F238E27FC236}">
                  <a16:creationId xmlns:a16="http://schemas.microsoft.com/office/drawing/2014/main" id="{05F78B3A-4545-4957-8F6F-B2B02EE4B5C1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C13EE47-52B3-4E8E-BEC0-B8D7F5F93AB8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3057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2045E-16 1.48148E-6 L -0.2944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25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90A2BA5-B636-4AFE-AB31-C74FB002F9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3" name="Picture 2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6E5F214-E530-44E2-BF02-6A7D68398D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475" y="2550307"/>
            <a:ext cx="1995734" cy="367098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2EEC614-4CF8-4C51-9F09-5F120C82907F}"/>
              </a:ext>
            </a:extLst>
          </p:cNvPr>
          <p:cNvGrpSpPr/>
          <p:nvPr/>
        </p:nvGrpSpPr>
        <p:grpSpPr>
          <a:xfrm>
            <a:off x="293576" y="1346234"/>
            <a:ext cx="11604848" cy="1706489"/>
            <a:chOff x="1419701" y="3404507"/>
            <a:chExt cx="6273706" cy="141985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48A9372D-299B-4D0D-8830-E9A3D834DE23}"/>
                </a:ext>
              </a:extLst>
            </p:cNvPr>
            <p:cNvSpPr/>
            <p:nvPr/>
          </p:nvSpPr>
          <p:spPr>
            <a:xfrm>
              <a:off x="1419701" y="3404507"/>
              <a:ext cx="6273706" cy="1419859"/>
            </a:xfrm>
            <a:prstGeom prst="wedgeRoundRectCallout">
              <a:avLst>
                <a:gd name="adj1" fmla="val -38177"/>
                <a:gd name="adj2" fmla="val 76451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95873F3-6249-4A14-B1A2-4467902F9B6C}"/>
                </a:ext>
              </a:extLst>
            </p:cNvPr>
            <p:cNvSpPr txBox="1"/>
            <p:nvPr/>
          </p:nvSpPr>
          <p:spPr>
            <a:xfrm>
              <a:off x="1419701" y="3467943"/>
              <a:ext cx="6273706" cy="65765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Yes, they were from 2 different translations of the Bible. .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EC22668-F67D-4F34-A76A-554986855501}"/>
              </a:ext>
            </a:extLst>
          </p:cNvPr>
          <p:cNvSpPr txBox="1"/>
          <p:nvPr/>
        </p:nvSpPr>
        <p:spPr>
          <a:xfrm>
            <a:off x="571025" y="1953315"/>
            <a:ext cx="10605150" cy="1093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. . . but the different words will help us to understand the meaning better.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69069FF-3B76-439E-A1E9-4AEB2D0E8FB9}"/>
              </a:ext>
            </a:extLst>
          </p:cNvPr>
          <p:cNvGrpSpPr/>
          <p:nvPr/>
        </p:nvGrpSpPr>
        <p:grpSpPr>
          <a:xfrm>
            <a:off x="2665416" y="292907"/>
            <a:ext cx="9081783" cy="1118083"/>
            <a:chOff x="7701657" y="3605994"/>
            <a:chExt cx="4921086" cy="1694399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FF061B74-6583-4F32-A8E3-1F638E13C6EA}"/>
                </a:ext>
              </a:extLst>
            </p:cNvPr>
            <p:cNvSpPr/>
            <p:nvPr/>
          </p:nvSpPr>
          <p:spPr>
            <a:xfrm>
              <a:off x="7701657" y="3605994"/>
              <a:ext cx="4921086" cy="1694399"/>
            </a:xfrm>
            <a:prstGeom prst="wedgeRoundRectCallout">
              <a:avLst>
                <a:gd name="adj1" fmla="val 28084"/>
                <a:gd name="adj2" fmla="val 23261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609DCA4-C186-4077-A94B-EEEBB6B2D0A0}"/>
                </a:ext>
              </a:extLst>
            </p:cNvPr>
            <p:cNvSpPr txBox="1"/>
            <p:nvPr/>
          </p:nvSpPr>
          <p:spPr>
            <a:xfrm>
              <a:off x="7721324" y="3628841"/>
              <a:ext cx="4901419" cy="165647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That was interesting the readings were slightly different?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FA2EDAF-9D3C-4EFF-947A-7CEF370D575F}"/>
              </a:ext>
            </a:extLst>
          </p:cNvPr>
          <p:cNvGrpSpPr/>
          <p:nvPr/>
        </p:nvGrpSpPr>
        <p:grpSpPr>
          <a:xfrm>
            <a:off x="2910971" y="3429001"/>
            <a:ext cx="6007270" cy="1670552"/>
            <a:chOff x="1550318" y="3419428"/>
            <a:chExt cx="6273706" cy="1419860"/>
          </a:xfrm>
        </p:grpSpPr>
        <p:sp>
          <p:nvSpPr>
            <p:cNvPr id="20" name="Speech Bubble: Rectangle with Corners Rounded 19">
              <a:extLst>
                <a:ext uri="{FF2B5EF4-FFF2-40B4-BE49-F238E27FC236}">
                  <a16:creationId xmlns:a16="http://schemas.microsoft.com/office/drawing/2014/main" id="{42209D28-75CA-4A81-A79A-B77FBD251986}"/>
                </a:ext>
              </a:extLst>
            </p:cNvPr>
            <p:cNvSpPr/>
            <p:nvPr/>
          </p:nvSpPr>
          <p:spPr>
            <a:xfrm>
              <a:off x="1550318" y="3419428"/>
              <a:ext cx="6273706" cy="1419859"/>
            </a:xfrm>
            <a:prstGeom prst="wedgeRoundRectCallout">
              <a:avLst>
                <a:gd name="adj1" fmla="val 65522"/>
                <a:gd name="adj2" fmla="val -52904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A5D2E44-1139-4E7A-A345-AA29698957D2}"/>
                </a:ext>
              </a:extLst>
            </p:cNvPr>
            <p:cNvSpPr txBox="1"/>
            <p:nvPr/>
          </p:nvSpPr>
          <p:spPr>
            <a:xfrm>
              <a:off x="1671471" y="3467944"/>
              <a:ext cx="5828148" cy="13713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Let’s sing some songs and then find out what Douglas has to tell us today.</a:t>
              </a:r>
            </a:p>
          </p:txBody>
        </p:sp>
      </p:grpSp>
      <p:sp>
        <p:nvSpPr>
          <p:cNvPr id="24" name="Rectangle 23">
            <a:hlinkClick r:id="rId5" action="ppaction://hlinksldjump"/>
            <a:extLst>
              <a:ext uri="{FF2B5EF4-FFF2-40B4-BE49-F238E27FC236}">
                <a16:creationId xmlns:a16="http://schemas.microsoft.com/office/drawing/2014/main" id="{1D000B9E-735F-4E38-9711-B1D3540C880E}"/>
              </a:ext>
            </a:extLst>
          </p:cNvPr>
          <p:cNvSpPr/>
          <p:nvPr/>
        </p:nvSpPr>
        <p:spPr>
          <a:xfrm>
            <a:off x="-249569" y="-755217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C7334EF-497F-4C3B-8F5B-4D7A020421FF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6" name="Arrow: Right 25">
              <a:extLst>
                <a:ext uri="{FF2B5EF4-FFF2-40B4-BE49-F238E27FC236}">
                  <a16:creationId xmlns:a16="http://schemas.microsoft.com/office/drawing/2014/main" id="{D77A52D7-45CE-4BF3-9F2A-9623270448F6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18ACB1F-7BD0-4A92-993D-D0A606430985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9105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75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BE9D08CD-11E8-4259-815D-8CDF9E6415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96" y="2226853"/>
            <a:ext cx="1967359" cy="3335747"/>
          </a:xfrm>
          <a:prstGeom prst="rect">
            <a:avLst/>
          </a:prstGeom>
        </p:spPr>
      </p:pic>
      <p:pic>
        <p:nvPicPr>
          <p:cNvPr id="7" name="Picture 6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F6179295-5B6C-4590-947A-9A26E0A6F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3920" y="2355366"/>
            <a:ext cx="1921429" cy="320723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0B80A3FB-36E2-4F8C-88C8-6C2ACD638420}"/>
              </a:ext>
            </a:extLst>
          </p:cNvPr>
          <p:cNvGrpSpPr/>
          <p:nvPr/>
        </p:nvGrpSpPr>
        <p:grpSpPr>
          <a:xfrm>
            <a:off x="2369713" y="276122"/>
            <a:ext cx="6435172" cy="1842807"/>
            <a:chOff x="1136171" y="270933"/>
            <a:chExt cx="9347200" cy="1274322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33F7708-E527-4272-B33A-C0FFB8844F78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54573"/>
                <a:gd name="adj2" fmla="val 97968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458861A-C92D-4C89-A22B-033CDD1B228A}"/>
                </a:ext>
              </a:extLst>
            </p:cNvPr>
            <p:cNvSpPr txBox="1"/>
            <p:nvPr/>
          </p:nvSpPr>
          <p:spPr>
            <a:xfrm>
              <a:off x="2070961" y="379020"/>
              <a:ext cx="7477617" cy="549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Good Morning!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5EDEA37-1FE5-40DD-9F83-A5A115F31AC8}"/>
              </a:ext>
            </a:extLst>
          </p:cNvPr>
          <p:cNvSpPr txBox="1"/>
          <p:nvPr/>
        </p:nvSpPr>
        <p:spPr>
          <a:xfrm>
            <a:off x="2235528" y="1039504"/>
            <a:ext cx="65693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I hope you have had a good week and are ready to sing.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783DACD-BD69-4C67-9DA5-28B1B23A5095}"/>
              </a:ext>
            </a:extLst>
          </p:cNvPr>
          <p:cNvGrpSpPr/>
          <p:nvPr/>
        </p:nvGrpSpPr>
        <p:grpSpPr>
          <a:xfrm>
            <a:off x="1080120" y="2706456"/>
            <a:ext cx="6015844" cy="1355878"/>
            <a:chOff x="1136171" y="270933"/>
            <a:chExt cx="9347200" cy="1274322"/>
          </a:xfrm>
        </p:grpSpPr>
        <p:sp>
          <p:nvSpPr>
            <p:cNvPr id="13" name="Speech Bubble: Rectangle with Corners Rounded 12">
              <a:extLst>
                <a:ext uri="{FF2B5EF4-FFF2-40B4-BE49-F238E27FC236}">
                  <a16:creationId xmlns:a16="http://schemas.microsoft.com/office/drawing/2014/main" id="{B5EF09D7-28D3-4243-AAFB-B765840828A7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83631"/>
                <a:gd name="adj2" fmla="val -26228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2455764-B037-44E5-BEF7-27CDB3D7F53D}"/>
                </a:ext>
              </a:extLst>
            </p:cNvPr>
            <p:cNvSpPr txBox="1"/>
            <p:nvPr/>
          </p:nvSpPr>
          <p:spPr>
            <a:xfrm>
              <a:off x="1610718" y="318098"/>
              <a:ext cx="7803178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533B820-0FED-42E3-B6CF-F743AD559241}"/>
              </a:ext>
            </a:extLst>
          </p:cNvPr>
          <p:cNvSpPr txBox="1"/>
          <p:nvPr/>
        </p:nvSpPr>
        <p:spPr>
          <a:xfrm>
            <a:off x="2062705" y="3374208"/>
            <a:ext cx="4464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 19">
            <a:hlinkClick r:id="rId4" action="ppaction://hlinksldjump"/>
            <a:extLst>
              <a:ext uri="{FF2B5EF4-FFF2-40B4-BE49-F238E27FC236}">
                <a16:creationId xmlns:a16="http://schemas.microsoft.com/office/drawing/2014/main" id="{B2DC0D32-FF9D-4022-8034-679130EF3101}"/>
              </a:ext>
            </a:extLst>
          </p:cNvPr>
          <p:cNvSpPr/>
          <p:nvPr/>
        </p:nvSpPr>
        <p:spPr>
          <a:xfrm>
            <a:off x="-377217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hlinkClick r:id="rId5"/>
            <a:extLst>
              <a:ext uri="{FF2B5EF4-FFF2-40B4-BE49-F238E27FC236}">
                <a16:creationId xmlns:a16="http://schemas.microsoft.com/office/drawing/2014/main" id="{B84CD0CD-0CBF-4BC3-BCBD-26E60EA284B9}"/>
              </a:ext>
            </a:extLst>
          </p:cNvPr>
          <p:cNvSpPr txBox="1"/>
          <p:nvPr/>
        </p:nvSpPr>
        <p:spPr>
          <a:xfrm>
            <a:off x="5897178" y="-1558237"/>
            <a:ext cx="4564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</a:rPr>
              <a:t>Fruit of the Spirit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3134E7A-68DA-41FA-B022-09446451A18D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2" name="Arrow: Right 21">
              <a:extLst>
                <a:ext uri="{FF2B5EF4-FFF2-40B4-BE49-F238E27FC236}">
                  <a16:creationId xmlns:a16="http://schemas.microsoft.com/office/drawing/2014/main" id="{1FFE3145-75F5-4761-9D1F-E628C92909B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606C9D7-69F9-4EF3-B891-BF4B89FD9346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3" name="TextBox 22">
            <a:hlinkClick r:id="rId6" action="ppaction://hlinkfile"/>
            <a:extLst>
              <a:ext uri="{FF2B5EF4-FFF2-40B4-BE49-F238E27FC236}">
                <a16:creationId xmlns:a16="http://schemas.microsoft.com/office/drawing/2014/main" id="{1CA7F94D-DAB5-428E-AA8F-DD165EA03D9A}"/>
              </a:ext>
            </a:extLst>
          </p:cNvPr>
          <p:cNvSpPr txBox="1"/>
          <p:nvPr/>
        </p:nvSpPr>
        <p:spPr>
          <a:xfrm>
            <a:off x="4194312" y="5359815"/>
            <a:ext cx="31841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1000 Reasons</a:t>
            </a:r>
            <a:endParaRPr lang="en-GB" sz="4000" b="1" dirty="0">
              <a:solidFill>
                <a:srgbClr val="0000FF"/>
              </a:solidFill>
            </a:endParaRPr>
          </a:p>
        </p:txBody>
      </p:sp>
      <p:sp>
        <p:nvSpPr>
          <p:cNvPr id="26" name="TextBox 25">
            <a:hlinkClick r:id="rId8"/>
            <a:extLst>
              <a:ext uri="{FF2B5EF4-FFF2-40B4-BE49-F238E27FC236}">
                <a16:creationId xmlns:a16="http://schemas.microsoft.com/office/drawing/2014/main" id="{7590F01D-B85A-45EB-9789-0990D0817033}"/>
              </a:ext>
            </a:extLst>
          </p:cNvPr>
          <p:cNvSpPr txBox="1"/>
          <p:nvPr/>
        </p:nvSpPr>
        <p:spPr>
          <a:xfrm>
            <a:off x="1080120" y="4468095"/>
            <a:ext cx="510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u="sng" dirty="0">
                <a:solidFill>
                  <a:srgbClr val="0000FF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is amazing Grace</a:t>
            </a:r>
            <a:endParaRPr lang="en-GB" sz="4000" b="1" u="sng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822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08333E-6 -4.81481E-6 L -0.33646 0.000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23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25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75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75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75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500"/>
                            </p:stCondLst>
                            <p:childTnLst>
                              <p:par>
                                <p:cTn id="26" presetID="26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750"/>
                            </p:stCondLst>
                            <p:childTnLst>
                              <p:par>
                                <p:cTn id="43" presetID="26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4250"/>
                            </p:stCondLst>
                            <p:childTnLst>
                              <p:par>
                                <p:cTn id="60" presetID="26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6750"/>
                            </p:stCondLst>
                            <p:childTnLst>
                              <p:par>
                                <p:cTn id="77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90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18" grpId="0"/>
      <p:bldP spid="23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90A2BA5-B636-4AFE-AB31-C74FB002F9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4E02F1DE-3675-475D-8E6C-328FACF6E0E9}"/>
              </a:ext>
            </a:extLst>
          </p:cNvPr>
          <p:cNvGrpSpPr/>
          <p:nvPr/>
        </p:nvGrpSpPr>
        <p:grpSpPr>
          <a:xfrm>
            <a:off x="2305318" y="4323235"/>
            <a:ext cx="7262179" cy="2260880"/>
            <a:chOff x="7603018" y="3685804"/>
            <a:chExt cx="4110927" cy="1694399"/>
          </a:xfrm>
        </p:grpSpPr>
        <p:sp>
          <p:nvSpPr>
            <p:cNvPr id="15" name="Speech Bubble: Rectangle with Corners Rounded 14">
              <a:extLst>
                <a:ext uri="{FF2B5EF4-FFF2-40B4-BE49-F238E27FC236}">
                  <a16:creationId xmlns:a16="http://schemas.microsoft.com/office/drawing/2014/main" id="{590C1BC2-4659-4859-B559-D45F7A8C2DF6}"/>
                </a:ext>
              </a:extLst>
            </p:cNvPr>
            <p:cNvSpPr/>
            <p:nvPr/>
          </p:nvSpPr>
          <p:spPr>
            <a:xfrm>
              <a:off x="7603018" y="3685804"/>
              <a:ext cx="4110927" cy="1694399"/>
            </a:xfrm>
            <a:prstGeom prst="wedgeRoundRectCallout">
              <a:avLst>
                <a:gd name="adj1" fmla="val -57734"/>
                <a:gd name="adj2" fmla="val -8701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C76363F-C29B-43F7-B9F8-27A16257D706}"/>
                </a:ext>
              </a:extLst>
            </p:cNvPr>
            <p:cNvSpPr txBox="1"/>
            <p:nvPr/>
          </p:nvSpPr>
          <p:spPr>
            <a:xfrm>
              <a:off x="7603019" y="3700917"/>
              <a:ext cx="4110926" cy="81918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Yes, it is not spelt the same </a:t>
              </a:r>
            </a:p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but it sounds the same.</a:t>
              </a:r>
            </a:p>
          </p:txBody>
        </p:sp>
      </p:grpSp>
      <p:pic>
        <p:nvPicPr>
          <p:cNvPr id="3" name="Picture 2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6E5F214-E530-44E2-BF02-6A7D68398D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5475" y="2550307"/>
            <a:ext cx="1995734" cy="367098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2EEC614-4CF8-4C51-9F09-5F120C82907F}"/>
              </a:ext>
            </a:extLst>
          </p:cNvPr>
          <p:cNvGrpSpPr/>
          <p:nvPr/>
        </p:nvGrpSpPr>
        <p:grpSpPr>
          <a:xfrm>
            <a:off x="1483437" y="1414598"/>
            <a:ext cx="8409905" cy="1093893"/>
            <a:chOff x="1419701" y="3403420"/>
            <a:chExt cx="6273706" cy="1420946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48A9372D-299B-4D0D-8830-E9A3D834DE23}"/>
                </a:ext>
              </a:extLst>
            </p:cNvPr>
            <p:cNvSpPr/>
            <p:nvPr/>
          </p:nvSpPr>
          <p:spPr>
            <a:xfrm>
              <a:off x="1419701" y="3404507"/>
              <a:ext cx="6273706" cy="1419859"/>
            </a:xfrm>
            <a:prstGeom prst="wedgeRoundRectCallout">
              <a:avLst>
                <a:gd name="adj1" fmla="val -47672"/>
                <a:gd name="adj2" fmla="val 141071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95873F3-6249-4A14-B1A2-4467902F9B6C}"/>
                </a:ext>
              </a:extLst>
            </p:cNvPr>
            <p:cNvSpPr txBox="1"/>
            <p:nvPr/>
          </p:nvSpPr>
          <p:spPr>
            <a:xfrm>
              <a:off x="1531494" y="3403420"/>
              <a:ext cx="6161913" cy="98195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We said an orange reminded us of JOY because you can cut a smiley mouth in it.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69069FF-3B76-439E-A1E9-4AEB2D0E8FB9}"/>
              </a:ext>
            </a:extLst>
          </p:cNvPr>
          <p:cNvGrpSpPr/>
          <p:nvPr/>
        </p:nvGrpSpPr>
        <p:grpSpPr>
          <a:xfrm>
            <a:off x="605307" y="296579"/>
            <a:ext cx="9948393" cy="1107536"/>
            <a:chOff x="7701657" y="3605994"/>
            <a:chExt cx="4921087" cy="1747422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FF061B74-6583-4F32-A8E3-1F638E13C6EA}"/>
                </a:ext>
              </a:extLst>
            </p:cNvPr>
            <p:cNvSpPr/>
            <p:nvPr/>
          </p:nvSpPr>
          <p:spPr>
            <a:xfrm>
              <a:off x="7701657" y="3605994"/>
              <a:ext cx="4921086" cy="1694400"/>
            </a:xfrm>
            <a:prstGeom prst="wedgeRoundRectCallout">
              <a:avLst>
                <a:gd name="adj1" fmla="val 41310"/>
                <a:gd name="adj2" fmla="val 23687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609DCA4-C186-4077-A94B-EEEBB6B2D0A0}"/>
                </a:ext>
              </a:extLst>
            </p:cNvPr>
            <p:cNvSpPr txBox="1"/>
            <p:nvPr/>
          </p:nvSpPr>
          <p:spPr>
            <a:xfrm>
              <a:off x="7701657" y="3628840"/>
              <a:ext cx="4921087" cy="172457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Last week we said that a strawberry reminded us of LOVE because it is heart shaped. 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A2563E7-7425-4CB2-8FA0-C7569B5F80FF}"/>
              </a:ext>
            </a:extLst>
          </p:cNvPr>
          <p:cNvGrpSpPr/>
          <p:nvPr/>
        </p:nvGrpSpPr>
        <p:grpSpPr>
          <a:xfrm>
            <a:off x="2189408" y="2640929"/>
            <a:ext cx="6320243" cy="1633862"/>
            <a:chOff x="7701657" y="3605994"/>
            <a:chExt cx="4921087" cy="1694400"/>
          </a:xfrm>
        </p:grpSpPr>
        <p:sp>
          <p:nvSpPr>
            <p:cNvPr id="21" name="Speech Bubble: Rectangle with Corners Rounded 20">
              <a:extLst>
                <a:ext uri="{FF2B5EF4-FFF2-40B4-BE49-F238E27FC236}">
                  <a16:creationId xmlns:a16="http://schemas.microsoft.com/office/drawing/2014/main" id="{640D2DAF-CF72-44B4-80C1-88CB16B62832}"/>
                </a:ext>
              </a:extLst>
            </p:cNvPr>
            <p:cNvSpPr/>
            <p:nvPr/>
          </p:nvSpPr>
          <p:spPr>
            <a:xfrm>
              <a:off x="7701657" y="3605994"/>
              <a:ext cx="4921086" cy="1694400"/>
            </a:xfrm>
            <a:prstGeom prst="wedgeRoundRectCallout">
              <a:avLst>
                <a:gd name="adj1" fmla="val 70059"/>
                <a:gd name="adj2" fmla="val -304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BAE4C60-8F41-4C72-A489-C571013FDF95}"/>
                </a:ext>
              </a:extLst>
            </p:cNvPr>
            <p:cNvSpPr txBox="1"/>
            <p:nvPr/>
          </p:nvSpPr>
          <p:spPr>
            <a:xfrm>
              <a:off x="7791907" y="3628841"/>
              <a:ext cx="4830837" cy="166552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You said a pineapple reminds of PEACE because you have to cut it into pieces. 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7F736C09-0054-4CF6-99FC-22F6AA86D2CD}"/>
              </a:ext>
            </a:extLst>
          </p:cNvPr>
          <p:cNvSpPr txBox="1"/>
          <p:nvPr/>
        </p:nvSpPr>
        <p:spPr>
          <a:xfrm>
            <a:off x="2255486" y="5856664"/>
            <a:ext cx="7262179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I expect you’ve learnt that at school.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6AFF1F1-6787-402C-9772-93EBFB044860}"/>
              </a:ext>
            </a:extLst>
          </p:cNvPr>
          <p:cNvSpPr txBox="1"/>
          <p:nvPr/>
        </p:nvSpPr>
        <p:spPr>
          <a:xfrm>
            <a:off x="2877675" y="5372238"/>
            <a:ext cx="611746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It’s called a homophone, </a:t>
            </a:r>
          </a:p>
        </p:txBody>
      </p:sp>
      <p:sp>
        <p:nvSpPr>
          <p:cNvPr id="18" name="Rectangle 17">
            <a:hlinkClick r:id="rId5" action="ppaction://hlinksldjump"/>
            <a:extLst>
              <a:ext uri="{FF2B5EF4-FFF2-40B4-BE49-F238E27FC236}">
                <a16:creationId xmlns:a16="http://schemas.microsoft.com/office/drawing/2014/main" id="{CD9B6B88-A72B-48EC-BAC5-9345CD390A5E}"/>
              </a:ext>
            </a:extLst>
          </p:cNvPr>
          <p:cNvSpPr/>
          <p:nvPr/>
        </p:nvSpPr>
        <p:spPr>
          <a:xfrm>
            <a:off x="-377217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1FB6EFB-D2C9-454C-82B5-17E70CC8C061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5" name="Arrow: Right 24">
              <a:extLst>
                <a:ext uri="{FF2B5EF4-FFF2-40B4-BE49-F238E27FC236}">
                  <a16:creationId xmlns:a16="http://schemas.microsoft.com/office/drawing/2014/main" id="{0BC05C46-450E-4BE4-B00B-64092D79582E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CC221D1-DF3D-45D6-A3D8-6F297AF2725E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426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2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2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14993</TotalTime>
  <Words>1242</Words>
  <Application>Microsoft Office PowerPoint</Application>
  <PresentationFormat>Widescreen</PresentationFormat>
  <Paragraphs>166</Paragraphs>
  <Slides>23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Comic Sans MS</vt:lpstr>
      <vt:lpstr>system-ui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521</cp:revision>
  <dcterms:created xsi:type="dcterms:W3CDTF">2020-12-17T20:46:52Z</dcterms:created>
  <dcterms:modified xsi:type="dcterms:W3CDTF">2021-02-24T11:29:42Z</dcterms:modified>
</cp:coreProperties>
</file>