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4" r:id="rId7"/>
    <p:sldId id="265" r:id="rId8"/>
    <p:sldId id="268" r:id="rId9"/>
    <p:sldId id="267" r:id="rId10"/>
    <p:sldId id="266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62" r:id="rId24"/>
    <p:sldId id="26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408" y="888"/>
      </p:cViewPr>
      <p:guideLst>
        <p:guide orient="horz" pos="2160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971187F-840D-43EB-827D-D2B6EA5D4A09}"/>
              </a:ext>
            </a:extLst>
          </p:cNvPr>
          <p:cNvSpPr/>
          <p:nvPr userDrawn="1"/>
        </p:nvSpPr>
        <p:spPr>
          <a:xfrm>
            <a:off x="0" y="166240"/>
            <a:ext cx="1202198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THE MOSES QUIZ      EXODUS 20 </a:t>
            </a:r>
            <a:endParaRPr lang="en-GB" sz="4800" b="1" cap="none" spc="0" dirty="0">
              <a:ln w="13462">
                <a:solidFill>
                  <a:srgbClr val="FF0000"/>
                </a:solidFill>
                <a:prstDash val="solid"/>
              </a:ln>
              <a:solidFill>
                <a:srgbClr val="FF82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131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6B278-41C9-4C72-8553-AED547061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4996A-AA60-42EF-AFBE-609528D97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D7E5-7F58-4CB7-B028-B1FCB9787E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A78D3-44C2-4DA3-BEE1-5847AA084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954E4-C855-4E9E-B88C-45E6A0140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60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A28A54-0176-49C7-BD74-A63B20582B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E768E-C23D-4C0E-A3BF-91EBB2048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61315-14CA-42C6-8074-2DA798376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9D089-65A6-4681-A99D-A9BBDB95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8F927-3467-4F86-A0A3-BE7A1B59A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85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369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EF388-33CD-4D4D-AB5D-F921BE499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609ED-4587-478D-943B-B6AE24118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A062F-8B1F-4C85-9D7E-D462E12846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34569-C4F8-4263-93BD-000252FD3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8CF9C-EB29-417B-9B44-E7880064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06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959B-4146-49B0-A150-AF3CD8656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ED078-E645-4616-84EE-672A5084BB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57D26A-F8DE-4968-BA60-04B3B94062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399436-E587-4656-9AB3-DF9F6F7A09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EBEA9-09B4-4688-A543-83E570227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5D1BDD-0380-4BC8-9B89-410DBB953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6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14222-2B44-4420-8FC2-469737696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6D1EA-6385-4504-8017-04497EA97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2C4E0-337B-43B9-B14B-4DDAB1263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B9E67F-0261-465C-B1A4-545D1DF0A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E37271-F4C8-41D9-ACB3-BDE32D798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EC4966-DE3E-4B0D-9305-3F9618FA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DBEAEF-A017-4B08-8F3D-4BFA4B8B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2114B5-5A5E-493C-9669-D7D113FA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28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4A6F-1730-4526-80FA-18CB792E8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4371F7-52C8-4FE7-AD1A-5ACAEF3895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0A3DFA-E4A8-4A2B-B3A3-33313653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388FB1-BC95-45E3-9866-B55787842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03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9B9D0-08A6-4D10-A4C0-D3E2770FF0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ED86AB-F808-4461-8331-00123FD42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A8E2D-3E15-4005-8608-C4E7DEB89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119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B12B-E6F3-4560-9BE3-CE1600F21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9199E-4043-45D9-97B6-979E93062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8A44D-1C76-4825-B62C-8E8CD75948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DD244-B158-4A7B-BE99-1147F67017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3D032-1130-4DB5-B4AE-E06A672AE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73E65-5BAC-421D-9DFB-28A02646F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85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F94A4-27E5-4CCD-9765-204C2F53E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887470-19F8-4EC2-8B53-21BB56250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90E50-40CA-49F8-952A-B79A3925E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E5E7F2-AE8C-4E35-91DD-9C630431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53454-2F8A-4A6B-A0E1-DD731EF63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B2EAE-F0D1-4D45-B55C-4A51E9F3B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66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292C72-7563-46C5-8931-39BC578460B3}"/>
              </a:ext>
            </a:extLst>
          </p:cNvPr>
          <p:cNvSpPr/>
          <p:nvPr userDrawn="1"/>
        </p:nvSpPr>
        <p:spPr>
          <a:xfrm>
            <a:off x="395324" y="136525"/>
            <a:ext cx="1103859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THE MOSES QUIZ    EXODUS 20 </a:t>
            </a:r>
            <a:endParaRPr lang="en-GB" sz="4800" b="1" cap="none" spc="0" dirty="0">
              <a:ln w="13462">
                <a:solidFill>
                  <a:srgbClr val="FF0000"/>
                </a:solidFill>
                <a:prstDash val="solid"/>
              </a:ln>
              <a:solidFill>
                <a:srgbClr val="FF82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651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BD163BE-E470-46F1-8ACD-B3DE84FE8DE5}"/>
              </a:ext>
            </a:extLst>
          </p:cNvPr>
          <p:cNvSpPr txBox="1"/>
          <p:nvPr/>
        </p:nvSpPr>
        <p:spPr>
          <a:xfrm>
            <a:off x="167425" y="1761812"/>
            <a:ext cx="11565228" cy="1667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>
                <a:latin typeface="Comic Sans MS" panose="030F0702030302020204" pitchFamily="66" charset="0"/>
              </a:rPr>
              <a:t>Please click on the “slide show” tab on the top bar and “From Beginning” tab to start the Activity</a:t>
            </a:r>
            <a:endParaRPr lang="en-GB" sz="3600" dirty="0"/>
          </a:p>
        </p:txBody>
      </p:sp>
      <p:sp>
        <p:nvSpPr>
          <p:cNvPr id="7" name="Rectangle 6">
            <a:hlinkClick r:id="rId2" action="ppaction://hlinksldjump"/>
            <a:extLst>
              <a:ext uri="{FF2B5EF4-FFF2-40B4-BE49-F238E27FC236}">
                <a16:creationId xmlns:a16="http://schemas.microsoft.com/office/drawing/2014/main" id="{F732D598-A7A9-4BB3-95D9-AC7CEA4FC163}"/>
              </a:ext>
            </a:extLst>
          </p:cNvPr>
          <p:cNvSpPr/>
          <p:nvPr/>
        </p:nvSpPr>
        <p:spPr>
          <a:xfrm>
            <a:off x="-39052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698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ubtitle 2">
            <a:extLst>
              <a:ext uri="{FF2B5EF4-FFF2-40B4-BE49-F238E27FC236}">
                <a16:creationId xmlns:a16="http://schemas.microsoft.com/office/drawing/2014/main" id="{BF2A6B5D-A2B3-448B-8F35-8969C2894795}"/>
              </a:ext>
            </a:extLst>
          </p:cNvPr>
          <p:cNvSpPr txBox="1">
            <a:spLocks/>
          </p:cNvSpPr>
          <p:nvPr/>
        </p:nvSpPr>
        <p:spPr>
          <a:xfrm>
            <a:off x="722462" y="1463912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The 10</a:t>
            </a:r>
            <a:r>
              <a:rPr lang="en-US" b="1" baseline="30000" dirty="0">
                <a:latin typeface="Comic Sans MS" panose="030F0702030302020204" pitchFamily="66" charset="0"/>
              </a:rPr>
              <a:t>th</a:t>
            </a:r>
            <a:r>
              <a:rPr lang="en-US" b="1" dirty="0">
                <a:latin typeface="Comic Sans MS" panose="030F0702030302020204" pitchFamily="66" charset="0"/>
              </a:rPr>
              <a:t> commandment tells us that we must not _ _ _ _ other people’s things 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810E551A-1A8F-4718-9BA4-9C2E86866A9F}"/>
              </a:ext>
            </a:extLst>
          </p:cNvPr>
          <p:cNvSpPr/>
          <p:nvPr/>
        </p:nvSpPr>
        <p:spPr>
          <a:xfrm>
            <a:off x="722462" y="2718539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Want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FC11928D-B9AC-4CF1-BF36-3FE50E3A4E40}"/>
              </a:ext>
            </a:extLst>
          </p:cNvPr>
          <p:cNvSpPr/>
          <p:nvPr/>
        </p:nvSpPr>
        <p:spPr>
          <a:xfrm>
            <a:off x="4299438" y="2718539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Love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CD375ED4-6786-431F-B500-240638FB5799}"/>
              </a:ext>
            </a:extLst>
          </p:cNvPr>
          <p:cNvSpPr/>
          <p:nvPr/>
        </p:nvSpPr>
        <p:spPr>
          <a:xfrm>
            <a:off x="8113905" y="2718539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Hate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71D0CBD-000A-43FA-8BA7-2E5E3336DE37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376245" y="381027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10</a:t>
            </a:r>
            <a:r>
              <a:rPr lang="en-US" sz="2800" b="1" baseline="30000" dirty="0">
                <a:latin typeface="Comic Sans MS" panose="030F0702030302020204" pitchFamily="66" charset="0"/>
              </a:rPr>
              <a:t>th</a:t>
            </a:r>
            <a:r>
              <a:rPr lang="en-US" sz="2800" b="1" dirty="0">
                <a:latin typeface="Comic Sans MS" panose="030F0702030302020204" pitchFamily="66" charset="0"/>
              </a:rPr>
              <a:t> commandment tells us that we must not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WANT </a:t>
            </a:r>
            <a:r>
              <a:rPr lang="en-US" sz="2800" b="1" dirty="0">
                <a:latin typeface="Comic Sans MS" panose="030F0702030302020204" pitchFamily="66" charset="0"/>
              </a:rPr>
              <a:t>other people’s things.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3" name="Rectangle 2">
            <a:hlinkClick r:id="rId3" action="ppaction://hlinksldjump"/>
            <a:extLst>
              <a:ext uri="{FF2B5EF4-FFF2-40B4-BE49-F238E27FC236}">
                <a16:creationId xmlns:a16="http://schemas.microsoft.com/office/drawing/2014/main" id="{32BCB8A4-9A06-4259-88E9-A040D2830287}"/>
              </a:ext>
            </a:extLst>
          </p:cNvPr>
          <p:cNvSpPr/>
          <p:nvPr/>
        </p:nvSpPr>
        <p:spPr>
          <a:xfrm>
            <a:off x="-390526" y="-36030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4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0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699624" y="1515058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does the 4</a:t>
            </a:r>
            <a:r>
              <a:rPr lang="en-US" sz="3000" b="1" baseline="30000" dirty="0">
                <a:latin typeface="Comic Sans MS" panose="030F0702030302020204" pitchFamily="66" charset="0"/>
              </a:rPr>
              <a:t>th</a:t>
            </a:r>
            <a:r>
              <a:rPr lang="en-US" sz="3000" b="1" dirty="0">
                <a:latin typeface="Comic Sans MS" panose="030F0702030302020204" pitchFamily="66" charset="0"/>
              </a:rPr>
              <a:t> commandment say we should do with the Sabbath day?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7B7FD5D-310D-4D1E-9017-319D20F10B84}"/>
              </a:ext>
            </a:extLst>
          </p:cNvPr>
          <p:cNvSpPr/>
          <p:nvPr/>
        </p:nvSpPr>
        <p:spPr>
          <a:xfrm>
            <a:off x="-262509" y="-41586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 on holiday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Make it horrible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Keep it holy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43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93A4F9D-5F35-40AF-9CB2-5F159B366465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 on holiday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5DEA683-C3D9-4909-9395-CB33E3664F2F}"/>
              </a:ext>
            </a:extLst>
          </p:cNvPr>
          <p:cNvSpPr/>
          <p:nvPr/>
        </p:nvSpPr>
        <p:spPr>
          <a:xfrm>
            <a:off x="437033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Make it horrible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048FC62-EF4C-47F1-B5CC-1DCD7E3118A1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Keep it holy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4</a:t>
            </a:r>
            <a:r>
              <a:rPr lang="en-US" sz="2800" b="1" baseline="30000" dirty="0">
                <a:latin typeface="Comic Sans MS" panose="030F0702030302020204" pitchFamily="66" charset="0"/>
              </a:rPr>
              <a:t>th</a:t>
            </a:r>
            <a:r>
              <a:rPr lang="en-US" sz="2800" b="1" dirty="0">
                <a:latin typeface="Comic Sans MS" panose="030F0702030302020204" pitchFamily="66" charset="0"/>
              </a:rPr>
              <a:t> commandment tells us to keep the Sabbath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HOLY.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C2DFF537-64CA-4C36-9EA7-633BAC32B843}"/>
              </a:ext>
            </a:extLst>
          </p:cNvPr>
          <p:cNvSpPr txBox="1">
            <a:spLocks/>
          </p:cNvSpPr>
          <p:nvPr/>
        </p:nvSpPr>
        <p:spPr>
          <a:xfrm>
            <a:off x="699624" y="1515058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does the 4</a:t>
            </a:r>
            <a:r>
              <a:rPr lang="en-US" sz="3000" b="1" baseline="30000" dirty="0">
                <a:latin typeface="Comic Sans MS" panose="030F0702030302020204" pitchFamily="66" charset="0"/>
              </a:rPr>
              <a:t>th</a:t>
            </a:r>
            <a:r>
              <a:rPr lang="en-US" sz="3000" b="1" dirty="0">
                <a:latin typeface="Comic Sans MS" panose="030F0702030302020204" pitchFamily="66" charset="0"/>
              </a:rPr>
              <a:t> commandment say we should do with the Sabbath day?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FE8FA6-0F78-4769-A598-79D35E0E3EF8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A68867EB-AE38-480B-AF9A-32BA2D78EA19}"/>
              </a:ext>
            </a:extLst>
          </p:cNvPr>
          <p:cNvSpPr/>
          <p:nvPr/>
        </p:nvSpPr>
        <p:spPr>
          <a:xfrm>
            <a:off x="-390526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4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13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699624" y="1515058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What word describes how we feel when we want someone else’s things?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C68A5544-7FC9-4D99-8D41-ABE5F755B37C}"/>
              </a:ext>
            </a:extLst>
          </p:cNvPr>
          <p:cNvSpPr/>
          <p:nvPr/>
        </p:nvSpPr>
        <p:spPr>
          <a:xfrm>
            <a:off x="-220509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Jealous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Jellified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Jittery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4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>
            <a:extLst>
              <a:ext uri="{FF2B5EF4-FFF2-40B4-BE49-F238E27FC236}">
                <a16:creationId xmlns:a16="http://schemas.microsoft.com/office/drawing/2014/main" id="{FDCD6BDD-1F19-493F-84C8-6287F39DF222}"/>
              </a:ext>
            </a:extLst>
          </p:cNvPr>
          <p:cNvSpPr txBox="1">
            <a:spLocks/>
          </p:cNvSpPr>
          <p:nvPr/>
        </p:nvSpPr>
        <p:spPr>
          <a:xfrm>
            <a:off x="699624" y="1515058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What word describes how we feel when we want someone else’s things?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197A43F-F499-4E14-95B7-46D123393929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Jealous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F6810A8-60F1-4E61-A22C-4AC03882AB92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Jellified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3944188A-BD8F-45FC-AB2F-66C6AE4A4128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Jittery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E8A732-087F-46E9-A7D3-21EA2D97606D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We feel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JEALOUS </a:t>
            </a:r>
            <a:r>
              <a:rPr lang="en-US" sz="2800" b="1" dirty="0">
                <a:latin typeface="Comic Sans MS" panose="030F0702030302020204" pitchFamily="66" charset="0"/>
              </a:rPr>
              <a:t>when we want other people’s things.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9DB65C72-C016-4093-B33B-986F902ADEBF}"/>
              </a:ext>
            </a:extLst>
          </p:cNvPr>
          <p:cNvSpPr/>
          <p:nvPr/>
        </p:nvSpPr>
        <p:spPr>
          <a:xfrm>
            <a:off x="-390526" y="-36030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4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05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908232" y="162180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Who did Jesus say we should love in Matthew 22?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33C393A-FFA3-46D8-9AA0-D1B77245F98E}"/>
              </a:ext>
            </a:extLst>
          </p:cNvPr>
          <p:cNvSpPr/>
          <p:nvPr/>
        </p:nvSpPr>
        <p:spPr>
          <a:xfrm>
            <a:off x="-390526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Our nanny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Our neighbour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Our new friend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07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87C2EB27-917D-4B88-92D5-D35ACE22E469}"/>
              </a:ext>
            </a:extLst>
          </p:cNvPr>
          <p:cNvSpPr txBox="1">
            <a:spLocks/>
          </p:cNvSpPr>
          <p:nvPr/>
        </p:nvSpPr>
        <p:spPr>
          <a:xfrm>
            <a:off x="908232" y="162180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Who did Jesus say we should love in Matthew 22?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197A43F-F499-4E14-95B7-46D123393929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Our nanny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F6810A8-60F1-4E61-A22C-4AC03882AB92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Our neighbour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3944188A-BD8F-45FC-AB2F-66C6AE4A4128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Our new friend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E8A732-087F-46E9-A7D3-21EA2D97606D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Spot on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Jesus said to love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OUR NEIGHBOURS </a:t>
            </a:r>
            <a:r>
              <a:rPr lang="en-US" sz="2800" b="1" dirty="0">
                <a:latin typeface="Comic Sans MS" panose="030F0702030302020204" pitchFamily="66" charset="0"/>
              </a:rPr>
              <a:t>as ourselves.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FDED7B2A-ACB8-4ABF-9A91-150E2B6A29C3}"/>
              </a:ext>
            </a:extLst>
          </p:cNvPr>
          <p:cNvSpPr/>
          <p:nvPr/>
        </p:nvSpPr>
        <p:spPr>
          <a:xfrm>
            <a:off x="-390526" y="-69749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4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38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908232" y="1504352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What did the 2</a:t>
            </a:r>
            <a:r>
              <a:rPr lang="en-US" b="1" baseline="30000" dirty="0">
                <a:latin typeface="Comic Sans MS" panose="030F0702030302020204" pitchFamily="66" charset="0"/>
              </a:rPr>
              <a:t>nd</a:t>
            </a:r>
            <a:r>
              <a:rPr lang="en-US" b="1" dirty="0">
                <a:latin typeface="Comic Sans MS" panose="030F0702030302020204" pitchFamily="66" charset="0"/>
              </a:rPr>
              <a:t> commandment tell us not to make for ourselves?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FD47DEF1-4E4F-40A0-810F-45EA3A633F57}"/>
              </a:ext>
            </a:extLst>
          </p:cNvPr>
          <p:cNvSpPr/>
          <p:nvPr/>
        </p:nvSpPr>
        <p:spPr>
          <a:xfrm>
            <a:off x="-428625" y="-723344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Promises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Plans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Idols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43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197A43F-F499-4E14-95B7-46D123393929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Promises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F6810A8-60F1-4E61-A22C-4AC03882AB92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Plans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3944188A-BD8F-45FC-AB2F-66C6AE4A4128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Idols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22F91E13-72B5-4A0F-A47D-754D360AD8A8}"/>
              </a:ext>
            </a:extLst>
          </p:cNvPr>
          <p:cNvSpPr txBox="1">
            <a:spLocks/>
          </p:cNvSpPr>
          <p:nvPr/>
        </p:nvSpPr>
        <p:spPr>
          <a:xfrm>
            <a:off x="908232" y="1504352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What did the 2</a:t>
            </a:r>
            <a:r>
              <a:rPr lang="en-US" b="1" baseline="30000" dirty="0">
                <a:latin typeface="Comic Sans MS" panose="030F0702030302020204" pitchFamily="66" charset="0"/>
              </a:rPr>
              <a:t>nd</a:t>
            </a:r>
            <a:r>
              <a:rPr lang="en-US" b="1" dirty="0">
                <a:latin typeface="Comic Sans MS" panose="030F0702030302020204" pitchFamily="66" charset="0"/>
              </a:rPr>
              <a:t> commandment tell us not to make for ourselves?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E8A732-087F-46E9-A7D3-21EA2D97606D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2</a:t>
            </a:r>
            <a:r>
              <a:rPr lang="en-US" sz="2800" b="1" baseline="30000" dirty="0">
                <a:latin typeface="Comic Sans MS" panose="030F0702030302020204" pitchFamily="66" charset="0"/>
              </a:rPr>
              <a:t>nd</a:t>
            </a:r>
            <a:r>
              <a:rPr lang="en-US" sz="2800" b="1" dirty="0">
                <a:latin typeface="Comic Sans MS" panose="030F0702030302020204" pitchFamily="66" charset="0"/>
              </a:rPr>
              <a:t> Commandments tells us not to make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IDOLS </a:t>
            </a:r>
            <a:r>
              <a:rPr lang="en-US" sz="2800" b="1" dirty="0">
                <a:latin typeface="Comic Sans MS" panose="030F0702030302020204" pitchFamily="66" charset="0"/>
              </a:rPr>
              <a:t>for ourselves.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4FCB5CC8-140D-475F-B982-4FAE7843D278}"/>
              </a:ext>
            </a:extLst>
          </p:cNvPr>
          <p:cNvSpPr/>
          <p:nvPr/>
        </p:nvSpPr>
        <p:spPr>
          <a:xfrm>
            <a:off x="-286221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4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99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908232" y="1504352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In the 6</a:t>
            </a:r>
            <a:r>
              <a:rPr lang="en-US" b="1" baseline="30000" dirty="0">
                <a:latin typeface="Comic Sans MS" panose="030F0702030302020204" pitchFamily="66" charset="0"/>
              </a:rPr>
              <a:t>th</a:t>
            </a:r>
            <a:r>
              <a:rPr lang="en-US" b="1" dirty="0">
                <a:latin typeface="Comic Sans MS" panose="030F0702030302020204" pitchFamily="66" charset="0"/>
              </a:rPr>
              <a:t> Commandment God tells Moses not to . . . . anyone?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A332AED-B80A-4D70-9A3A-9801EF63CF31}"/>
              </a:ext>
            </a:extLst>
          </p:cNvPr>
          <p:cNvSpPr/>
          <p:nvPr/>
        </p:nvSpPr>
        <p:spPr>
          <a:xfrm>
            <a:off x="-390526" y="-858687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Marry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Murder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Move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7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470E5C60-2293-4441-9B6A-F9E4F835E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48" y="1316411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8EA1190-E725-44B1-8F66-AF66A5C25B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408" y="2653522"/>
            <a:ext cx="2226747" cy="374072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CEA6A1C0-2AAF-46EB-9693-586663286194}"/>
              </a:ext>
            </a:extLst>
          </p:cNvPr>
          <p:cNvGrpSpPr/>
          <p:nvPr/>
        </p:nvGrpSpPr>
        <p:grpSpPr>
          <a:xfrm>
            <a:off x="5241507" y="1017158"/>
            <a:ext cx="6156295" cy="3567721"/>
            <a:chOff x="2240730" y="3361113"/>
            <a:chExt cx="4172989" cy="5469774"/>
          </a:xfrm>
        </p:grpSpPr>
        <p:sp>
          <p:nvSpPr>
            <p:cNvPr id="5" name="Speech Bubble: Rectangle with Corners Rounded 4">
              <a:extLst>
                <a:ext uri="{FF2B5EF4-FFF2-40B4-BE49-F238E27FC236}">
                  <a16:creationId xmlns:a16="http://schemas.microsoft.com/office/drawing/2014/main" id="{16F4AB52-2326-4BF0-8577-094905FB4405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4555"/>
                <a:gd name="adj2" fmla="val 18381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2E890BD-815F-4BD7-BEBC-9E30019F8965}"/>
                </a:ext>
              </a:extLst>
            </p:cNvPr>
            <p:cNvSpPr txBox="1"/>
            <p:nvPr/>
          </p:nvSpPr>
          <p:spPr>
            <a:xfrm>
              <a:off x="2371810" y="3505820"/>
              <a:ext cx="3969737" cy="31196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In this activity you  will be given 10 questions about the story of Moses and the 10 commandments which you can find in Exodus 20.</a:t>
              </a:r>
            </a:p>
            <a:p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4" action="ppaction://hlinksldjump"/>
            <a:extLst>
              <a:ext uri="{FF2B5EF4-FFF2-40B4-BE49-F238E27FC236}">
                <a16:creationId xmlns:a16="http://schemas.microsoft.com/office/drawing/2014/main" id="{63545BED-F3CD-43DC-B426-4B8FE7FFB6CD}"/>
              </a:ext>
            </a:extLst>
          </p:cNvPr>
          <p:cNvSpPr/>
          <p:nvPr/>
        </p:nvSpPr>
        <p:spPr>
          <a:xfrm>
            <a:off x="-593217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rId5" action="ppaction://hlinksldjump"/>
            <a:extLst>
              <a:ext uri="{FF2B5EF4-FFF2-40B4-BE49-F238E27FC236}">
                <a16:creationId xmlns:a16="http://schemas.microsoft.com/office/drawing/2014/main" id="{500260B8-0206-43F4-AE30-E680CF4D6656}"/>
              </a:ext>
            </a:extLst>
          </p:cNvPr>
          <p:cNvSpPr/>
          <p:nvPr/>
        </p:nvSpPr>
        <p:spPr>
          <a:xfrm>
            <a:off x="7471017" y="514793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249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BB4A84A-4F49-406B-A07A-1995980C7E0D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Murder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D21773A-D949-4E85-846F-AE40127523BF}"/>
              </a:ext>
            </a:extLst>
          </p:cNvPr>
          <p:cNvSpPr txBox="1">
            <a:spLocks/>
          </p:cNvSpPr>
          <p:nvPr/>
        </p:nvSpPr>
        <p:spPr>
          <a:xfrm>
            <a:off x="908232" y="1504352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In the 6</a:t>
            </a:r>
            <a:r>
              <a:rPr lang="en-US" b="1" baseline="30000" dirty="0">
                <a:latin typeface="Comic Sans MS" panose="030F0702030302020204" pitchFamily="66" charset="0"/>
              </a:rPr>
              <a:t>th</a:t>
            </a:r>
            <a:r>
              <a:rPr lang="en-US" b="1" dirty="0">
                <a:latin typeface="Comic Sans MS" panose="030F0702030302020204" pitchFamily="66" charset="0"/>
              </a:rPr>
              <a:t> Commandment God tells Moses not to . . . . anyone?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89DC1E9-5DBD-4B53-9E5B-B865C814F4CB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Marry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A28D2A6-5ECD-434B-A159-25CB015C3705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Move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E4C84C-0D96-41BB-AF89-D29AF76F3029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587288" y="3709405"/>
            <a:ext cx="7495503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6</a:t>
            </a:r>
            <a:r>
              <a:rPr lang="en-US" sz="2800" b="1" baseline="30000" dirty="0">
                <a:latin typeface="Comic Sans MS" panose="030F0702030302020204" pitchFamily="66" charset="0"/>
              </a:rPr>
              <a:t>nd</a:t>
            </a:r>
            <a:r>
              <a:rPr lang="en-US" sz="2800" b="1" dirty="0">
                <a:latin typeface="Comic Sans MS" panose="030F0702030302020204" pitchFamily="66" charset="0"/>
              </a:rPr>
              <a:t> Commandment tells us not to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MURDER </a:t>
            </a:r>
            <a:r>
              <a:rPr lang="en-US" sz="2800" b="1" dirty="0">
                <a:latin typeface="Comic Sans MS" panose="030F0702030302020204" pitchFamily="66" charset="0"/>
              </a:rPr>
              <a:t>anyone.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B543D283-614D-4609-B1DD-24E4462F61AD}"/>
              </a:ext>
            </a:extLst>
          </p:cNvPr>
          <p:cNvSpPr/>
          <p:nvPr/>
        </p:nvSpPr>
        <p:spPr>
          <a:xfrm>
            <a:off x="-286221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4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96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908232" y="1617065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Why did God give the Israelites the Ten Commandments?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DDC6D321-488F-402E-9E48-15EA6071997D}"/>
              </a:ext>
            </a:extLst>
          </p:cNvPr>
          <p:cNvSpPr/>
          <p:nvPr/>
        </p:nvSpPr>
        <p:spPr>
          <a:xfrm>
            <a:off x="-286221" y="-73660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To show them how to live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To stop them having fun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To make hard rules for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7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>
            <a:extLst>
              <a:ext uri="{FF2B5EF4-FFF2-40B4-BE49-F238E27FC236}">
                <a16:creationId xmlns:a16="http://schemas.microsoft.com/office/drawing/2014/main" id="{C459A904-451E-4A9D-B62B-4974556D97EE}"/>
              </a:ext>
            </a:extLst>
          </p:cNvPr>
          <p:cNvSpPr txBox="1">
            <a:spLocks/>
          </p:cNvSpPr>
          <p:nvPr/>
        </p:nvSpPr>
        <p:spPr>
          <a:xfrm>
            <a:off x="908232" y="1617065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Why did God give the Israelites the Ten Commandments?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5397A4D-AAD0-459D-AF84-A51DA02074BC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To show them how to live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F3410639-680D-40F7-A680-66C4060719A6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To stop them having fun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30EA59A-55B7-499C-B50D-2E205396551A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To make hard rules for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F3D61BE-895D-4735-B993-1A0A74910B55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That’s the right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God gave the Israelites the 10 Commandments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TO SHOW THEM HOW TO LIVE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197B0D0E-F36B-4858-B56A-E136AC3D1B6B}"/>
              </a:ext>
            </a:extLst>
          </p:cNvPr>
          <p:cNvSpPr/>
          <p:nvPr/>
        </p:nvSpPr>
        <p:spPr>
          <a:xfrm>
            <a:off x="-390526" y="-41586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4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86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4BB4EC7E-F02E-45A2-A38C-2EC027A253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400" y="1422937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27505212-E188-416C-8C34-269280778717}"/>
              </a:ext>
            </a:extLst>
          </p:cNvPr>
          <p:cNvGrpSpPr/>
          <p:nvPr/>
        </p:nvGrpSpPr>
        <p:grpSpPr>
          <a:xfrm>
            <a:off x="6768611" y="1935617"/>
            <a:ext cx="4899133" cy="3422072"/>
            <a:chOff x="2240730" y="3361113"/>
            <a:chExt cx="4172989" cy="5469774"/>
          </a:xfrm>
        </p:grpSpPr>
        <p:sp>
          <p:nvSpPr>
            <p:cNvPr id="9" name="Speech Bubble: Rectangle with Corners Rounded 8">
              <a:extLst>
                <a:ext uri="{FF2B5EF4-FFF2-40B4-BE49-F238E27FC236}">
                  <a16:creationId xmlns:a16="http://schemas.microsoft.com/office/drawing/2014/main" id="{C71A9DEB-794F-44D0-AFB7-2B619DE941C0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80667"/>
                <a:gd name="adj2" fmla="val -23312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E35999B-5D39-4E96-BD83-CF6D1A1CC9A3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" action="ppaction://hlinkshowjump?jump=endshow"/>
            <a:extLst>
              <a:ext uri="{FF2B5EF4-FFF2-40B4-BE49-F238E27FC236}">
                <a16:creationId xmlns:a16="http://schemas.microsoft.com/office/drawing/2014/main" id="{835C0A40-DD1B-498B-811B-0C5BC778C98B}"/>
              </a:ext>
            </a:extLst>
          </p:cNvPr>
          <p:cNvSpPr/>
          <p:nvPr/>
        </p:nvSpPr>
        <p:spPr>
          <a:xfrm>
            <a:off x="-39052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64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4BB4EC7E-F02E-45A2-A38C-2EC027A253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400" y="1422937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4E2B266D-C176-42B7-866C-025BABF3C999}"/>
              </a:ext>
            </a:extLst>
          </p:cNvPr>
          <p:cNvGrpSpPr/>
          <p:nvPr/>
        </p:nvGrpSpPr>
        <p:grpSpPr>
          <a:xfrm>
            <a:off x="7100421" y="128369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B898C1AE-1A45-48AC-9E2F-AC15056D3F56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94675"/>
                <a:gd name="adj2" fmla="val 5607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BE656E-D906-43A8-987A-D012C3BFAF7E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4" action="ppaction://hlinksldjump"/>
            <a:extLst>
              <a:ext uri="{FF2B5EF4-FFF2-40B4-BE49-F238E27FC236}">
                <a16:creationId xmlns:a16="http://schemas.microsoft.com/office/drawing/2014/main" id="{B23ACE7F-CB8C-4C8F-AEBE-8E2476A241D4}"/>
              </a:ext>
            </a:extLst>
          </p:cNvPr>
          <p:cNvSpPr/>
          <p:nvPr/>
        </p:nvSpPr>
        <p:spPr>
          <a:xfrm>
            <a:off x="-42862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A7E6C067-1A52-4104-843F-FAA447880138}"/>
              </a:ext>
            </a:extLst>
          </p:cNvPr>
          <p:cNvSpPr/>
          <p:nvPr/>
        </p:nvSpPr>
        <p:spPr>
          <a:xfrm flipH="1">
            <a:off x="455924" y="5528327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01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0" y="169716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does the 8</a:t>
            </a:r>
            <a:r>
              <a:rPr lang="en-US" sz="3000" b="1" baseline="30000" dirty="0">
                <a:latin typeface="Comic Sans MS" panose="030F0702030302020204" pitchFamily="66" charset="0"/>
              </a:rPr>
              <a:t>th</a:t>
            </a:r>
            <a:r>
              <a:rPr lang="en-US" sz="3000" b="1" dirty="0">
                <a:latin typeface="Comic Sans MS" panose="030F0702030302020204" pitchFamily="66" charset="0"/>
              </a:rPr>
              <a:t> commandment tell us not do?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2" action="ppaction://hlinksldjump"/>
            <a:extLst>
              <a:ext uri="{FF2B5EF4-FFF2-40B4-BE49-F238E27FC236}">
                <a16:creationId xmlns:a16="http://schemas.microsoft.com/office/drawing/2014/main" id="{86956D30-0126-4BC3-AFC5-22E950CF5DFE}"/>
              </a:ext>
            </a:extLst>
          </p:cNvPr>
          <p:cNvSpPr/>
          <p:nvPr/>
        </p:nvSpPr>
        <p:spPr>
          <a:xfrm>
            <a:off x="-390526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Murder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Lie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Steal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48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B4DBF8F-A998-45BF-8BAA-3ECBF7FD415B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0" y="169716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does the 8</a:t>
            </a:r>
            <a:r>
              <a:rPr lang="en-US" sz="3000" b="1" baseline="30000" dirty="0">
                <a:latin typeface="Comic Sans MS" panose="030F0702030302020204" pitchFamily="66" charset="0"/>
              </a:rPr>
              <a:t>th</a:t>
            </a:r>
            <a:r>
              <a:rPr lang="en-US" sz="3000" b="1" dirty="0">
                <a:latin typeface="Comic Sans MS" panose="030F0702030302020204" pitchFamily="66" charset="0"/>
              </a:rPr>
              <a:t> commandment tell us not do?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Murder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Lie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Steal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8</a:t>
            </a:r>
            <a:r>
              <a:rPr lang="en-US" sz="2800" b="1" baseline="30000" dirty="0">
                <a:latin typeface="Comic Sans MS" panose="030F0702030302020204" pitchFamily="66" charset="0"/>
              </a:rPr>
              <a:t>th</a:t>
            </a:r>
            <a:r>
              <a:rPr lang="en-US" sz="2800" b="1" dirty="0">
                <a:latin typeface="Comic Sans MS" panose="030F0702030302020204" pitchFamily="66" charset="0"/>
              </a:rPr>
              <a:t> commandment tells us not to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STEAL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3" action="ppaction://hlinksldjump"/>
            <a:extLst>
              <a:ext uri="{FF2B5EF4-FFF2-40B4-BE49-F238E27FC236}">
                <a16:creationId xmlns:a16="http://schemas.microsoft.com/office/drawing/2014/main" id="{6089BB2E-52DD-4CF6-9F5A-13E19579B8DB}"/>
              </a:ext>
            </a:extLst>
          </p:cNvPr>
          <p:cNvSpPr/>
          <p:nvPr/>
        </p:nvSpPr>
        <p:spPr>
          <a:xfrm>
            <a:off x="-390526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4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9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6543D00-79ED-482F-96AF-4B2880E85F39}"/>
              </a:ext>
            </a:extLst>
          </p:cNvPr>
          <p:cNvSpPr txBox="1">
            <a:spLocks/>
          </p:cNvSpPr>
          <p:nvPr/>
        </p:nvSpPr>
        <p:spPr>
          <a:xfrm>
            <a:off x="225552" y="1585796"/>
            <a:ext cx="11740896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600" b="1" dirty="0">
                <a:latin typeface="Comic Sans MS" panose="030F0702030302020204" pitchFamily="66" charset="0"/>
              </a:rPr>
              <a:t>What does the 5</a:t>
            </a:r>
            <a:r>
              <a:rPr lang="en-US" sz="2600" b="1" baseline="30000" dirty="0">
                <a:latin typeface="Comic Sans MS" panose="030F0702030302020204" pitchFamily="66" charset="0"/>
              </a:rPr>
              <a:t>th</a:t>
            </a:r>
            <a:r>
              <a:rPr lang="en-US" sz="2600" b="1" dirty="0">
                <a:latin typeface="Comic Sans MS" panose="030F0702030302020204" pitchFamily="66" charset="0"/>
              </a:rPr>
              <a:t> commandment say we should do to our parents?</a:t>
            </a:r>
            <a:endParaRPr lang="en-GB" sz="26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BD6BCB4-828B-46D1-AABB-9FC1A2F5D5AE}"/>
              </a:ext>
            </a:extLst>
          </p:cNvPr>
          <p:cNvSpPr/>
          <p:nvPr/>
        </p:nvSpPr>
        <p:spPr>
          <a:xfrm>
            <a:off x="-428625" y="-41586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Hide from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Honour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Hurt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33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7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7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uild="p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B4DBF8F-A998-45BF-8BAA-3ECBF7FD415B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8D9914A-8643-44E5-B538-EFE39C4DB159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Hide from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CED9462-3D3B-4FA4-88F0-C9D1E3CBD19C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Honour</a:t>
            </a:r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EF3AFF4-25C6-4723-869F-1F304A533F99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Hurt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9BD1F273-65ED-4164-BA4E-9A40325C2B64}"/>
              </a:ext>
            </a:extLst>
          </p:cNvPr>
          <p:cNvSpPr txBox="1">
            <a:spLocks/>
          </p:cNvSpPr>
          <p:nvPr/>
        </p:nvSpPr>
        <p:spPr>
          <a:xfrm>
            <a:off x="225552" y="1585796"/>
            <a:ext cx="11740896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600" b="1" dirty="0">
                <a:latin typeface="Comic Sans MS" panose="030F0702030302020204" pitchFamily="66" charset="0"/>
              </a:rPr>
              <a:t>What does the 5</a:t>
            </a:r>
            <a:r>
              <a:rPr lang="en-US" sz="2600" b="1" baseline="30000" dirty="0">
                <a:latin typeface="Comic Sans MS" panose="030F0702030302020204" pitchFamily="66" charset="0"/>
              </a:rPr>
              <a:t>th</a:t>
            </a:r>
            <a:r>
              <a:rPr lang="en-US" sz="2600" b="1" dirty="0">
                <a:latin typeface="Comic Sans MS" panose="030F0702030302020204" pitchFamily="66" charset="0"/>
              </a:rPr>
              <a:t> commandment say we should do to our parents?</a:t>
            </a:r>
            <a:endParaRPr lang="en-GB" sz="26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5</a:t>
            </a:r>
            <a:r>
              <a:rPr lang="en-US" sz="2800" b="1" baseline="30000" dirty="0">
                <a:latin typeface="Comic Sans MS" panose="030F0702030302020204" pitchFamily="66" charset="0"/>
              </a:rPr>
              <a:t>th</a:t>
            </a:r>
            <a:r>
              <a:rPr lang="en-US" sz="2800" b="1" dirty="0">
                <a:latin typeface="Comic Sans MS" panose="030F0702030302020204" pitchFamily="66" charset="0"/>
              </a:rPr>
              <a:t> commandment tells us to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HONOUR </a:t>
            </a:r>
            <a:r>
              <a:rPr lang="en-US" sz="2800" b="1" dirty="0">
                <a:latin typeface="Comic Sans MS" panose="030F0702030302020204" pitchFamily="66" charset="0"/>
              </a:rPr>
              <a:t>our father and mother.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3" action="ppaction://hlinksldjump"/>
            <a:extLst>
              <a:ext uri="{FF2B5EF4-FFF2-40B4-BE49-F238E27FC236}">
                <a16:creationId xmlns:a16="http://schemas.microsoft.com/office/drawing/2014/main" id="{E24960EA-4062-4F55-A749-9087E07C2466}"/>
              </a:ext>
            </a:extLst>
          </p:cNvPr>
          <p:cNvSpPr/>
          <p:nvPr/>
        </p:nvSpPr>
        <p:spPr>
          <a:xfrm>
            <a:off x="-42862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4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8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0" y="169716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does the 9</a:t>
            </a:r>
            <a:r>
              <a:rPr lang="en-US" sz="3000" b="1" baseline="30000" dirty="0">
                <a:latin typeface="Comic Sans MS" panose="030F0702030302020204" pitchFamily="66" charset="0"/>
              </a:rPr>
              <a:t>th</a:t>
            </a:r>
            <a:r>
              <a:rPr lang="en-US" sz="3000" b="1" dirty="0">
                <a:latin typeface="Comic Sans MS" panose="030F0702030302020204" pitchFamily="66" charset="0"/>
              </a:rPr>
              <a:t> commandment tell us not do?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888AE0C-0245-43A0-97F3-28C010E5B141}"/>
              </a:ext>
            </a:extLst>
          </p:cNvPr>
          <p:cNvSpPr/>
          <p:nvPr/>
        </p:nvSpPr>
        <p:spPr>
          <a:xfrm>
            <a:off x="-390526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Murder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Lie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Steal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41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F487B593-A14E-4CBB-8B7A-987DE60A7F7C}"/>
              </a:ext>
            </a:extLst>
          </p:cNvPr>
          <p:cNvSpPr txBox="1">
            <a:spLocks/>
          </p:cNvSpPr>
          <p:nvPr/>
        </p:nvSpPr>
        <p:spPr>
          <a:xfrm>
            <a:off x="0" y="169716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does the 9</a:t>
            </a:r>
            <a:r>
              <a:rPr lang="en-US" sz="3000" b="1" baseline="30000" dirty="0">
                <a:latin typeface="Comic Sans MS" panose="030F0702030302020204" pitchFamily="66" charset="0"/>
              </a:rPr>
              <a:t>th</a:t>
            </a:r>
            <a:r>
              <a:rPr lang="en-US" sz="3000" b="1" dirty="0">
                <a:latin typeface="Comic Sans MS" panose="030F0702030302020204" pitchFamily="66" charset="0"/>
              </a:rPr>
              <a:t> commandment tell us not do?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93A4F9D-5F35-40AF-9CB2-5F159B366465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Murder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5DEA683-C3D9-4909-9395-CB33E3664F2F}"/>
              </a:ext>
            </a:extLst>
          </p:cNvPr>
          <p:cNvSpPr/>
          <p:nvPr/>
        </p:nvSpPr>
        <p:spPr>
          <a:xfrm>
            <a:off x="4370334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Lie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048FC62-EF4C-47F1-B5CC-1DCD7E3118A1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Steal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1DD0FA9-71EC-43EA-B602-DACB8D0DB37F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9</a:t>
            </a:r>
            <a:r>
              <a:rPr lang="en-US" sz="2800" b="1" baseline="30000" dirty="0">
                <a:latin typeface="Comic Sans MS" panose="030F0702030302020204" pitchFamily="66" charset="0"/>
              </a:rPr>
              <a:t>th</a:t>
            </a:r>
            <a:r>
              <a:rPr lang="en-US" sz="2800" b="1" dirty="0">
                <a:latin typeface="Comic Sans MS" panose="030F0702030302020204" pitchFamily="66" charset="0"/>
              </a:rPr>
              <a:t> commandment tells us not to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LIE.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6ABD28E4-DF76-430E-8AE4-0FE72E9EB7C4}"/>
              </a:ext>
            </a:extLst>
          </p:cNvPr>
          <p:cNvSpPr/>
          <p:nvPr/>
        </p:nvSpPr>
        <p:spPr>
          <a:xfrm>
            <a:off x="-519841" y="-41586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4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68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722462" y="1463912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The 10</a:t>
            </a:r>
            <a:r>
              <a:rPr lang="en-US" b="1" baseline="30000" dirty="0">
                <a:latin typeface="Comic Sans MS" panose="030F0702030302020204" pitchFamily="66" charset="0"/>
              </a:rPr>
              <a:t>th</a:t>
            </a:r>
            <a:r>
              <a:rPr lang="en-US" b="1" dirty="0">
                <a:latin typeface="Comic Sans MS" panose="030F0702030302020204" pitchFamily="66" charset="0"/>
              </a:rPr>
              <a:t> commandment tells us that we must not _ _ _ _ other people’s things 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115609" y="3973166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53E2C066-72FD-4D55-88E6-B52C0BA317AE}"/>
              </a:ext>
            </a:extLst>
          </p:cNvPr>
          <p:cNvSpPr/>
          <p:nvPr/>
        </p:nvSpPr>
        <p:spPr>
          <a:xfrm>
            <a:off x="-471991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722462" y="2718539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Want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99438" y="2718539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Love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113905" y="2718539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Hate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6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785</Words>
  <Application>Microsoft Office PowerPoint</Application>
  <PresentationFormat>Widescreen</PresentationFormat>
  <Paragraphs>166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16</cp:revision>
  <dcterms:created xsi:type="dcterms:W3CDTF">2020-11-16T15:34:11Z</dcterms:created>
  <dcterms:modified xsi:type="dcterms:W3CDTF">2020-11-16T17:46:24Z</dcterms:modified>
</cp:coreProperties>
</file>