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93" r:id="rId3"/>
    <p:sldId id="394" r:id="rId4"/>
    <p:sldId id="395" r:id="rId5"/>
    <p:sldId id="396" r:id="rId6"/>
    <p:sldId id="397" r:id="rId7"/>
    <p:sldId id="380" r:id="rId8"/>
    <p:sldId id="385" r:id="rId9"/>
    <p:sldId id="381" r:id="rId10"/>
    <p:sldId id="382" r:id="rId11"/>
    <p:sldId id="383" r:id="rId12"/>
    <p:sldId id="386" r:id="rId13"/>
    <p:sldId id="398" r:id="rId14"/>
    <p:sldId id="399" r:id="rId15"/>
    <p:sldId id="400" r:id="rId16"/>
    <p:sldId id="401" r:id="rId17"/>
    <p:sldId id="402" r:id="rId18"/>
    <p:sldId id="403" r:id="rId19"/>
    <p:sldId id="405" r:id="rId20"/>
    <p:sldId id="404" r:id="rId21"/>
    <p:sldId id="406" r:id="rId22"/>
    <p:sldId id="407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318" r:id="rId32"/>
    <p:sldId id="417" r:id="rId33"/>
    <p:sldId id="358" r:id="rId34"/>
    <p:sldId id="418" r:id="rId35"/>
    <p:sldId id="359" r:id="rId36"/>
    <p:sldId id="291" r:id="rId37"/>
    <p:sldId id="37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008000"/>
    <a:srgbClr val="FF9933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0" y="1086"/>
      </p:cViewPr>
      <p:guideLst>
        <p:guide orient="horz" pos="3504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7VM0m5ag2uQ" TargetMode="External"/><Relationship Id="rId5" Type="http://schemas.openxmlformats.org/officeDocument/2006/relationships/hyperlink" Target="https://youtu.be/to3_4yR0ClY" TargetMode="Externa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s7onXMcrLA" TargetMode="External"/><Relationship Id="rId3" Type="http://schemas.openxmlformats.org/officeDocument/2006/relationships/image" Target="../media/image7.png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eI302Av7vSI" TargetMode="Externa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igex.com/x6Kb" TargetMode="External"/><Relationship Id="rId4" Type="http://schemas.openxmlformats.org/officeDocument/2006/relationships/hyperlink" Target="https://thewordsearch.com/puzzle/1587602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17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PDLQZRH-CrI" TargetMode="External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D8C8124-70C5-4367-A596-B4B95150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-2370547"/>
            <a:ext cx="1921428" cy="326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61B48B-BCC5-4C80-A473-622A5320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AC3042-F690-497E-9CA5-5CB9B41B6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675" y="1042427"/>
            <a:ext cx="739582" cy="125561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5EF43FA-CD33-4561-9E00-DEC881E8FE6C}"/>
              </a:ext>
            </a:extLst>
          </p:cNvPr>
          <p:cNvGrpSpPr/>
          <p:nvPr/>
        </p:nvGrpSpPr>
        <p:grpSpPr>
          <a:xfrm>
            <a:off x="4287196" y="298605"/>
            <a:ext cx="6020767" cy="1419859"/>
            <a:chOff x="1136171" y="270933"/>
            <a:chExt cx="9347200" cy="1274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73B343CB-0763-4162-A395-E50CC97E002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7245"/>
                <a:gd name="adj2" fmla="val 14382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571633-47B5-47C6-8231-31A4E30751B2}"/>
                </a:ext>
              </a:extLst>
            </p:cNvPr>
            <p:cNvSpPr txBox="1"/>
            <p:nvPr/>
          </p:nvSpPr>
          <p:spPr>
            <a:xfrm>
              <a:off x="2525645" y="312569"/>
              <a:ext cx="6568252" cy="98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 err="1">
                  <a:latin typeface="Comic Sans MS" panose="030F0702030302020204" pitchFamily="66" charset="0"/>
                </a:rPr>
                <a:t>Hillcliffe</a:t>
              </a:r>
              <a:r>
                <a:rPr lang="en-US" sz="3200" dirty="0">
                  <a:latin typeface="Comic Sans MS" panose="030F0702030302020204" pitchFamily="66" charset="0"/>
                </a:rPr>
                <a:t> Junior Church Online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7115D4-DD52-4D9F-8445-3C983407A7BE}"/>
              </a:ext>
            </a:extLst>
          </p:cNvPr>
          <p:cNvGrpSpPr/>
          <p:nvPr/>
        </p:nvGrpSpPr>
        <p:grpSpPr>
          <a:xfrm>
            <a:off x="3910005" y="2298040"/>
            <a:ext cx="7441199" cy="1000759"/>
            <a:chOff x="1136171" y="270933"/>
            <a:chExt cx="9347200" cy="1274322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7E632CC1-C270-4F52-86C6-CF55E256454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83207"/>
                <a:gd name="adj2" fmla="val 2483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E44652-C1F1-4136-8450-46C8376EF1C9}"/>
                </a:ext>
              </a:extLst>
            </p:cNvPr>
            <p:cNvSpPr txBox="1"/>
            <p:nvPr/>
          </p:nvSpPr>
          <p:spPr>
            <a:xfrm>
              <a:off x="1204467" y="537058"/>
              <a:ext cx="9210605" cy="52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have you been doing this week?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0E4C90-0C96-4E47-966F-7C738CB7A299}"/>
              </a:ext>
            </a:extLst>
          </p:cNvPr>
          <p:cNvGrpSpPr/>
          <p:nvPr/>
        </p:nvGrpSpPr>
        <p:grpSpPr>
          <a:xfrm>
            <a:off x="5251167" y="4104335"/>
            <a:ext cx="4758872" cy="1000759"/>
            <a:chOff x="1136171" y="270933"/>
            <a:chExt cx="9347200" cy="12743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2A60B975-591B-4FB6-81F0-2B45E626ABD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30225"/>
                <a:gd name="adj2" fmla="val -15571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58B507-B7B5-44C7-8808-36BCB82A22B5}"/>
                </a:ext>
              </a:extLst>
            </p:cNvPr>
            <p:cNvSpPr txBox="1"/>
            <p:nvPr/>
          </p:nvSpPr>
          <p:spPr>
            <a:xfrm>
              <a:off x="2827435" y="537058"/>
              <a:ext cx="5964683" cy="7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Are you ready to start?</a:t>
              </a:r>
            </a:p>
          </p:txBody>
        </p:sp>
      </p:grp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11D8215-2C99-4390-A0A1-7C38CAA7B2EB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09B586-9BDA-4B9C-B561-DD6227B51AD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1" name="Arrow: Right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CF2BDC-4C57-4FB7-A2DE-7EBDFFA3C20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3102E4-156D-4437-B8C8-5CB751D4DFB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68 0.00648 L -0.88268 -0.16296 L -0.97018 -0.34074 " pathEditMode="relative" ptsTypes="AAA">
                                      <p:cBhvr>
                                        <p:cTn id="6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-1.11111E-6 L -0.0017 0.6812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75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877B743-6CC5-4CE2-A2C8-D4FCB15B7E55}"/>
              </a:ext>
            </a:extLst>
          </p:cNvPr>
          <p:cNvSpPr txBox="1"/>
          <p:nvPr/>
        </p:nvSpPr>
        <p:spPr>
          <a:xfrm>
            <a:off x="-79130" y="697192"/>
            <a:ext cx="12578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keep the Sabbath as a holy day.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0204A9-3D26-49F7-9FBA-7D206A31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97" y="2182992"/>
            <a:ext cx="2865546" cy="3596816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CCC7EA24-4CCA-4E7F-B3F9-B10A3F52D39E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B66637-2333-4DBA-837C-1B43732A3C1D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C2F2EE2-A067-4F7D-B712-72459D1DA17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EA5492-964C-45DA-B38C-E62F5F3FE74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1EF24B-9C7E-4412-97CF-E2DB27F301EE}"/>
              </a:ext>
            </a:extLst>
          </p:cNvPr>
          <p:cNvSpPr txBox="1"/>
          <p:nvPr/>
        </p:nvSpPr>
        <p:spPr>
          <a:xfrm>
            <a:off x="-838200" y="879457"/>
            <a:ext cx="13588509" cy="528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</a:t>
            </a:r>
            <a:r>
              <a:rPr lang="en-US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honour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your father and mother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B7A16E8A-6142-491A-9EC3-496B28CE8F2F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53C6AE-5A54-4822-BFBC-6E94693C397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274DC0A-3917-4A8C-9A58-819C4379614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DBDD05-832D-442E-A3D0-9007EC659CB7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9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DB496B-C5E0-4B63-BE5E-ADA2A1EA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27845" y="3295276"/>
            <a:ext cx="2758115" cy="2521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14FE-ED57-4C97-8087-987FA1CE8054}"/>
              </a:ext>
            </a:extLst>
          </p:cNvPr>
          <p:cNvSpPr txBox="1"/>
          <p:nvPr/>
        </p:nvSpPr>
        <p:spPr>
          <a:xfrm>
            <a:off x="1998926" y="531384"/>
            <a:ext cx="10072914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murder anyone.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FB4D615A-D584-406B-B695-CF8FF0B3D5E8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D68417-297B-455C-8418-7A54B1E7FD8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EE9B57-4F19-4257-87F4-ABEBE12482B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4AADE6-93C5-4413-AF54-BE210AE42B7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5198D-188F-4B39-9122-D4772F86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3522" y="2337970"/>
            <a:ext cx="2812438" cy="3479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14FE-ED57-4C97-8087-987FA1CE8054}"/>
              </a:ext>
            </a:extLst>
          </p:cNvPr>
          <p:cNvSpPr txBox="1"/>
          <p:nvPr/>
        </p:nvSpPr>
        <p:spPr>
          <a:xfrm>
            <a:off x="1514719" y="621400"/>
            <a:ext cx="9162560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be guilty of adultery.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6266CCD8-0747-4878-8BB4-7CE3926C3CBC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53A08F-18B4-4A1D-A962-DC163900D37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FBC9482-2F95-4F67-8AA0-828750C3074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8ABA5D-F759-426C-9614-D3829E8CC76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DAD3F-9A06-42F0-892F-4EBB4D56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3522" y="2220414"/>
            <a:ext cx="2865546" cy="3596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14FE-ED57-4C97-8087-987FA1CE8054}"/>
              </a:ext>
            </a:extLst>
          </p:cNvPr>
          <p:cNvSpPr txBox="1"/>
          <p:nvPr/>
        </p:nvSpPr>
        <p:spPr>
          <a:xfrm>
            <a:off x="1198322" y="159735"/>
            <a:ext cx="9550400" cy="18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tell lies about your neighbour in court.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3A1C9D71-9244-474F-A485-FB72849F5276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E36E90-694F-4EEB-A698-746817F34C09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E12062F-2C17-44FB-A7F9-3D2933C85658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61374-7FAF-42A6-910B-224C8BD1B7A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A52F674-03A1-4B63-B698-96C8ECAC5EDF}"/>
              </a:ext>
            </a:extLst>
          </p:cNvPr>
          <p:cNvSpPr txBox="1"/>
          <p:nvPr/>
        </p:nvSpPr>
        <p:spPr>
          <a:xfrm>
            <a:off x="2961214" y="4117031"/>
            <a:ext cx="6255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8</a:t>
            </a:r>
            <a:r>
              <a:rPr lang="en-US" sz="3200" baseline="30000" dirty="0">
                <a:latin typeface="Comic Sans MS" panose="030F0702030302020204" pitchFamily="66" charset="0"/>
              </a:rPr>
              <a:t>th</a:t>
            </a:r>
            <a:r>
              <a:rPr lang="en-US" sz="3200" dirty="0">
                <a:latin typeface="Comic Sans MS" panose="030F0702030302020204" pitchFamily="66" charset="0"/>
              </a:rPr>
              <a:t> commandment says: </a:t>
            </a:r>
          </a:p>
          <a:p>
            <a:pPr algn="ctr"/>
            <a:r>
              <a:rPr lang="en-US" sz="3200" b="1" i="1" dirty="0">
                <a:latin typeface="Comic Sans MS" panose="030F0702030302020204" pitchFamily="66" charset="0"/>
              </a:rPr>
              <a:t>You must not steal.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7CA49-4583-41B1-8F46-2D4963ACD991}"/>
              </a:ext>
            </a:extLst>
          </p:cNvPr>
          <p:cNvSpPr txBox="1"/>
          <p:nvPr/>
        </p:nvSpPr>
        <p:spPr>
          <a:xfrm>
            <a:off x="144792" y="605284"/>
            <a:ext cx="52615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are going to look at both of them today.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548008-F5A1-4E2A-869A-E4B8119AA8FA}"/>
              </a:ext>
            </a:extLst>
          </p:cNvPr>
          <p:cNvGrpSpPr/>
          <p:nvPr/>
        </p:nvGrpSpPr>
        <p:grpSpPr>
          <a:xfrm>
            <a:off x="379418" y="112842"/>
            <a:ext cx="4792333" cy="1628080"/>
            <a:chOff x="997127" y="214519"/>
            <a:chExt cx="7914979" cy="133073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C89B2D0-6797-4153-863C-3BA029E669BE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28526"/>
                <a:gd name="adj2" fmla="val 13386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46266-7BA4-42DB-A9C1-07F299FC2179}"/>
                </a:ext>
              </a:extLst>
            </p:cNvPr>
            <p:cNvSpPr txBox="1"/>
            <p:nvPr/>
          </p:nvSpPr>
          <p:spPr>
            <a:xfrm>
              <a:off x="997127" y="214519"/>
              <a:ext cx="7914979" cy="8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That’s right. 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214EC7-33A7-4DEA-A2AF-FA84865A376E}"/>
              </a:ext>
            </a:extLst>
          </p:cNvPr>
          <p:cNvGrpSpPr/>
          <p:nvPr/>
        </p:nvGrpSpPr>
        <p:grpSpPr>
          <a:xfrm>
            <a:off x="5374101" y="112842"/>
            <a:ext cx="6481161" cy="1171401"/>
            <a:chOff x="1136171" y="270933"/>
            <a:chExt cx="9454616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B911C5B5-4169-42DD-BF46-DB0C38EE14E5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1639"/>
                <a:gd name="adj2" fmla="val 20188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013C92-2B32-4742-A595-A8E59BF7B292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7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we haven’t looked at the 8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and the 10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commandments yet.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C83B1-6090-4BFC-BE93-248E40D24214}"/>
              </a:ext>
            </a:extLst>
          </p:cNvPr>
          <p:cNvGrpSpPr/>
          <p:nvPr/>
        </p:nvGrpSpPr>
        <p:grpSpPr>
          <a:xfrm>
            <a:off x="2536558" y="1919870"/>
            <a:ext cx="7256800" cy="844911"/>
            <a:chOff x="1136171" y="270934"/>
            <a:chExt cx="9454616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B0FCDB4-8DE4-42C6-A682-9FCD2F762FEC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62794"/>
                <a:gd name="adj2" fmla="val 8384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6E57D3-ACB3-4E23-B4B9-9DEE77D3D65F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48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do they have similar meanings?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8F532E-EFDE-42C9-8046-DE584F90914F}"/>
              </a:ext>
            </a:extLst>
          </p:cNvPr>
          <p:cNvGrpSpPr/>
          <p:nvPr/>
        </p:nvGrpSpPr>
        <p:grpSpPr>
          <a:xfrm>
            <a:off x="2385034" y="3132146"/>
            <a:ext cx="7408017" cy="2169686"/>
            <a:chOff x="1004232" y="256225"/>
            <a:chExt cx="7914979" cy="1289030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697AC85A-9B23-4BDA-8FB0-2542F60C6A1B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65280"/>
                <a:gd name="adj2" fmla="val -5529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3F6E0A-ED05-4C05-AD50-8EEBB5B863F8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6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They are different but they do concern a similar topic.</a:t>
              </a: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3598FE3E-0878-41CD-B50F-3544A82A6003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D328E0-F17A-4C2B-8605-D192AF16179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30" name="Arrow: Right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3A561E4-B223-44BA-B103-6D712DA9E33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F406CB-4B65-4FD9-A4FA-DB1E9F16B34E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8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A52F674-03A1-4B63-B698-96C8ECAC5EDF}"/>
              </a:ext>
            </a:extLst>
          </p:cNvPr>
          <p:cNvSpPr txBox="1"/>
          <p:nvPr/>
        </p:nvSpPr>
        <p:spPr>
          <a:xfrm>
            <a:off x="2302450" y="4287097"/>
            <a:ext cx="7610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well thinking about taking other people’s things is the same as stealing</a:t>
            </a:r>
            <a:r>
              <a:rPr lang="en-US" sz="3200" b="1" i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548008-F5A1-4E2A-869A-E4B8119AA8FA}"/>
              </a:ext>
            </a:extLst>
          </p:cNvPr>
          <p:cNvGrpSpPr/>
          <p:nvPr/>
        </p:nvGrpSpPr>
        <p:grpSpPr>
          <a:xfrm>
            <a:off x="423151" y="181861"/>
            <a:ext cx="6406209" cy="2071234"/>
            <a:chOff x="1051160" y="270933"/>
            <a:chExt cx="7914979" cy="1692955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C89B2D0-6797-4153-863C-3BA029E669BE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35336"/>
                <a:gd name="adj2" fmla="val 13572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46266-7BA4-42DB-A9C1-07F299FC2179}"/>
                </a:ext>
              </a:extLst>
            </p:cNvPr>
            <p:cNvSpPr txBox="1"/>
            <p:nvPr/>
          </p:nvSpPr>
          <p:spPr>
            <a:xfrm>
              <a:off x="1051160" y="278396"/>
              <a:ext cx="7914979" cy="168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This commandment might seem easy to keep but it’s a bit like the murder commandment. 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214EC7-33A7-4DEA-A2AF-FA84865A376E}"/>
              </a:ext>
            </a:extLst>
          </p:cNvPr>
          <p:cNvGrpSpPr/>
          <p:nvPr/>
        </p:nvGrpSpPr>
        <p:grpSpPr>
          <a:xfrm>
            <a:off x="7020251" y="112842"/>
            <a:ext cx="4835011" cy="1171401"/>
            <a:chOff x="1136171" y="270933"/>
            <a:chExt cx="9454616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B911C5B5-4169-42DD-BF46-DB0C38EE14E5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26477"/>
                <a:gd name="adj2" fmla="val 20684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013C92-2B32-4742-A595-A8E59BF7B292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17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an easy commandment to keep.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C83B1-6090-4BFC-BE93-248E40D24214}"/>
              </a:ext>
            </a:extLst>
          </p:cNvPr>
          <p:cNvGrpSpPr/>
          <p:nvPr/>
        </p:nvGrpSpPr>
        <p:grpSpPr>
          <a:xfrm>
            <a:off x="4341132" y="1860906"/>
            <a:ext cx="5468101" cy="844911"/>
            <a:chOff x="1136171" y="270934"/>
            <a:chExt cx="9454616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B0FCDB4-8DE4-42C6-A682-9FCD2F762FEC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66821"/>
                <a:gd name="adj2" fmla="val 9586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6E57D3-ACB3-4E23-B4B9-9DEE77D3D65F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48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I’m not sure I understand?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8F532E-EFDE-42C9-8046-DE584F90914F}"/>
              </a:ext>
            </a:extLst>
          </p:cNvPr>
          <p:cNvGrpSpPr/>
          <p:nvPr/>
        </p:nvGrpSpPr>
        <p:grpSpPr>
          <a:xfrm>
            <a:off x="2235838" y="2737929"/>
            <a:ext cx="7686213" cy="2782217"/>
            <a:chOff x="1032870" y="270933"/>
            <a:chExt cx="7914979" cy="1274322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697AC85A-9B23-4BDA-8FB0-2542F60C6A1B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62569"/>
                <a:gd name="adj2" fmla="val -3910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3F6E0A-ED05-4C05-AD50-8EEBB5B863F8}"/>
                </a:ext>
              </a:extLst>
            </p:cNvPr>
            <p:cNvSpPr txBox="1"/>
            <p:nvPr/>
          </p:nvSpPr>
          <p:spPr>
            <a:xfrm>
              <a:off x="1032870" y="329374"/>
              <a:ext cx="7914979" cy="718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do you remember Jesus said that saying and thinking bad things about someone was as bad as killing them . . .</a:t>
              </a: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B3668CE-172E-404A-8C27-A4ADE051C573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F511B4-79E8-4335-8123-BA474D1E5AA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9" name="Arrow: Right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A87562-A3B3-4A30-B813-968E0F765764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456F62-FCD0-4EA0-9974-5D213A07C18D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9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C83B1-6090-4BFC-BE93-248E40D24214}"/>
              </a:ext>
            </a:extLst>
          </p:cNvPr>
          <p:cNvGrpSpPr/>
          <p:nvPr/>
        </p:nvGrpSpPr>
        <p:grpSpPr>
          <a:xfrm>
            <a:off x="2904164" y="2291302"/>
            <a:ext cx="6383672" cy="4203637"/>
            <a:chOff x="1136171" y="270934"/>
            <a:chExt cx="9421355" cy="1732120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B0FCDB4-8DE4-42C6-A682-9FCD2F762FEC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71404"/>
                <a:gd name="adj2" fmla="val -295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6E57D3-ACB3-4E23-B4B9-9DEE77D3D65F}"/>
                </a:ext>
              </a:extLst>
            </p:cNvPr>
            <p:cNvSpPr txBox="1"/>
            <p:nvPr/>
          </p:nvSpPr>
          <p:spPr>
            <a:xfrm>
              <a:off x="1210325" y="289658"/>
              <a:ext cx="9347201" cy="171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this commandment is talking about how we think about and treat other people?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548008-F5A1-4E2A-869A-E4B8119AA8FA}"/>
              </a:ext>
            </a:extLst>
          </p:cNvPr>
          <p:cNvGrpSpPr/>
          <p:nvPr/>
        </p:nvGrpSpPr>
        <p:grpSpPr>
          <a:xfrm>
            <a:off x="3001984" y="4217279"/>
            <a:ext cx="6188031" cy="1569660"/>
            <a:chOff x="1127646" y="249303"/>
            <a:chExt cx="7645417" cy="170133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C89B2D0-6797-4153-863C-3BA029E669BE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74785"/>
                <a:gd name="adj2" fmla="val -15192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46266-7BA4-42DB-A9C1-07F299FC2179}"/>
                </a:ext>
              </a:extLst>
            </p:cNvPr>
            <p:cNvSpPr txBox="1"/>
            <p:nvPr/>
          </p:nvSpPr>
          <p:spPr>
            <a:xfrm>
              <a:off x="1127646" y="249303"/>
              <a:ext cx="7141518" cy="170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Let’s think about this as we sing another song.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214EC7-33A7-4DEA-A2AF-FA84865A376E}"/>
              </a:ext>
            </a:extLst>
          </p:cNvPr>
          <p:cNvGrpSpPr/>
          <p:nvPr/>
        </p:nvGrpSpPr>
        <p:grpSpPr>
          <a:xfrm>
            <a:off x="7020251" y="112842"/>
            <a:ext cx="4835011" cy="1171401"/>
            <a:chOff x="1136171" y="270933"/>
            <a:chExt cx="9454616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B911C5B5-4169-42DD-BF46-DB0C38EE14E5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26477"/>
                <a:gd name="adj2" fmla="val 20684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013C92-2B32-4742-A595-A8E59BF7B292}"/>
                </a:ext>
              </a:extLst>
            </p:cNvPr>
            <p:cNvSpPr txBox="1"/>
            <p:nvPr/>
          </p:nvSpPr>
          <p:spPr>
            <a:xfrm>
              <a:off x="1243588" y="336813"/>
              <a:ext cx="9347199" cy="117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Oh, I think I understand better.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AC531A-D96C-4DD0-8105-44C4D3EA059A}"/>
              </a:ext>
            </a:extLst>
          </p:cNvPr>
          <p:cNvGrpSpPr/>
          <p:nvPr/>
        </p:nvGrpSpPr>
        <p:grpSpPr>
          <a:xfrm>
            <a:off x="725715" y="135974"/>
            <a:ext cx="5976809" cy="1846061"/>
            <a:chOff x="1004232" y="256225"/>
            <a:chExt cx="7914979" cy="128903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7CAC0EE-556B-4382-81D0-A2ABE3EACAB7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38292"/>
                <a:gd name="adj2" fmla="val 10601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694C41-E283-4E8C-A829-F18ED3E598D7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107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The 10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th</a:t>
              </a:r>
              <a:r>
                <a:rPr lang="en-US" sz="3200" dirty="0">
                  <a:latin typeface="Comic Sans MS" panose="030F0702030302020204" pitchFamily="66" charset="0"/>
                </a:rPr>
                <a:t> commandment says: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b="1" i="1" dirty="0">
                  <a:latin typeface="Comic Sans MS" panose="030F0702030302020204" pitchFamily="66" charset="0"/>
                </a:rPr>
                <a:t>You must not want to take anything that belongs to your neighbour.</a:t>
              </a: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F495030A-4139-404F-A3E0-07A63C2FC686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E7C014-EDEF-4EA1-AD36-109AF401012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7CB381F-67A2-4845-9F75-DD976381D78F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BA6120-DF20-4C6D-82FE-9C1977D6DBF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5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F978918-BB3A-43DE-93BC-40118D46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5" y="2366523"/>
            <a:ext cx="1921429" cy="3207234"/>
          </a:xfrm>
          <a:prstGeom prst="rect">
            <a:avLst/>
          </a:prstGeom>
        </p:spPr>
      </p:pic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0A6A338-8A0F-4CE1-BE98-71ED9A592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5" y="2289372"/>
            <a:ext cx="1930487" cy="3273228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914" y="2366523"/>
            <a:ext cx="1921429" cy="32072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76683-51F4-48D4-8785-3A743D43A6AD}"/>
              </a:ext>
            </a:extLst>
          </p:cNvPr>
          <p:cNvGrpSpPr/>
          <p:nvPr/>
        </p:nvGrpSpPr>
        <p:grpSpPr>
          <a:xfrm>
            <a:off x="376155" y="229976"/>
            <a:ext cx="6799778" cy="1355878"/>
            <a:chOff x="1136171" y="270933"/>
            <a:chExt cx="9347200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7406984-DB51-4E87-A374-E0F338A22A3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4897"/>
                <a:gd name="adj2" fmla="val 15647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D33D9-E2BE-4195-9ADC-1068E44D4A05}"/>
                </a:ext>
              </a:extLst>
            </p:cNvPr>
            <p:cNvSpPr txBox="1"/>
            <p:nvPr/>
          </p:nvSpPr>
          <p:spPr>
            <a:xfrm>
              <a:off x="1836235" y="270933"/>
              <a:ext cx="7803179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849B12-7606-4D22-A480-8A8D43B5D792}"/>
              </a:ext>
            </a:extLst>
          </p:cNvPr>
          <p:cNvSpPr txBox="1"/>
          <p:nvPr/>
        </p:nvSpPr>
        <p:spPr>
          <a:xfrm>
            <a:off x="1306216" y="798106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198E9D8B-DFB5-486F-B4D8-4171FBAAF153}"/>
              </a:ext>
            </a:extLst>
          </p:cNvPr>
          <p:cNvSpPr/>
          <p:nvPr/>
        </p:nvSpPr>
        <p:spPr>
          <a:xfrm>
            <a:off x="-264485" y="-702618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/>
            <a:extLst>
              <a:ext uri="{FF2B5EF4-FFF2-40B4-BE49-F238E27FC236}">
                <a16:creationId xmlns:a16="http://schemas.microsoft.com/office/drawing/2014/main" id="{49559954-97CA-415F-AC59-E905D4A2EC9F}"/>
              </a:ext>
            </a:extLst>
          </p:cNvPr>
          <p:cNvSpPr txBox="1"/>
          <p:nvPr/>
        </p:nvSpPr>
        <p:spPr>
          <a:xfrm>
            <a:off x="5036147" y="3075057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the eyes of my heart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337946-AAAF-4306-B45E-8AE65D387EA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648EB5-965B-4FEB-9BB1-3C76FB44142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0305EA-9B7C-4E05-A535-DAFAD22EB38E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0.3313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C83B1-6090-4BFC-BE93-248E40D24214}"/>
              </a:ext>
            </a:extLst>
          </p:cNvPr>
          <p:cNvGrpSpPr/>
          <p:nvPr/>
        </p:nvGrpSpPr>
        <p:grpSpPr>
          <a:xfrm>
            <a:off x="6210300" y="266424"/>
            <a:ext cx="5655590" cy="1703748"/>
            <a:chOff x="1136171" y="270934"/>
            <a:chExt cx="9421355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B0FCDB4-8DE4-42C6-A682-9FCD2F762FEC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29786"/>
                <a:gd name="adj2" fmla="val 11429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6E57D3-ACB3-4E23-B4B9-9DEE77D3D65F}"/>
                </a:ext>
              </a:extLst>
            </p:cNvPr>
            <p:cNvSpPr txBox="1"/>
            <p:nvPr/>
          </p:nvSpPr>
          <p:spPr>
            <a:xfrm>
              <a:off x="1210325" y="289658"/>
              <a:ext cx="9347201" cy="64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the 10th commandment is all about how we treat other people. 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548008-F5A1-4E2A-869A-E4B8119AA8FA}"/>
              </a:ext>
            </a:extLst>
          </p:cNvPr>
          <p:cNvGrpSpPr/>
          <p:nvPr/>
        </p:nvGrpSpPr>
        <p:grpSpPr>
          <a:xfrm>
            <a:off x="2834707" y="2943008"/>
            <a:ext cx="6181129" cy="1175699"/>
            <a:chOff x="1136173" y="270933"/>
            <a:chExt cx="7636890" cy="127432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C89B2D0-6797-4153-863C-3BA029E669BE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76108"/>
                <a:gd name="adj2" fmla="val -3825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46266-7BA4-42DB-A9C1-07F299FC2179}"/>
                </a:ext>
              </a:extLst>
            </p:cNvPr>
            <p:cNvSpPr txBox="1"/>
            <p:nvPr/>
          </p:nvSpPr>
          <p:spPr>
            <a:xfrm>
              <a:off x="1383858" y="270933"/>
              <a:ext cx="7141518" cy="116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read the 10</a:t>
              </a:r>
              <a:r>
                <a:rPr lang="en-US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in the Bible.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AC531A-D96C-4DD0-8105-44C4D3EA059A}"/>
              </a:ext>
            </a:extLst>
          </p:cNvPr>
          <p:cNvGrpSpPr/>
          <p:nvPr/>
        </p:nvGrpSpPr>
        <p:grpSpPr>
          <a:xfrm>
            <a:off x="233491" y="195267"/>
            <a:ext cx="5976809" cy="1976227"/>
            <a:chOff x="1004232" y="256225"/>
            <a:chExt cx="7914979" cy="128903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7CAC0EE-556B-4382-81D0-A2ABE3EACAB7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30730"/>
                <a:gd name="adj2" fmla="val 9521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694C41-E283-4E8C-A829-F18ED3E598D7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40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That’s right</a:t>
              </a:r>
              <a:r>
                <a:rPr lang="en-US" sz="3200" b="1" i="1" dirty="0"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F8276C-C734-45E0-9306-D8125BC903D8}"/>
              </a:ext>
            </a:extLst>
          </p:cNvPr>
          <p:cNvSpPr txBox="1"/>
          <p:nvPr/>
        </p:nvSpPr>
        <p:spPr>
          <a:xfrm>
            <a:off x="463606" y="601834"/>
            <a:ext cx="56323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These commandments are about our attitudes as well as our actions.</a:t>
            </a:r>
            <a:endParaRPr lang="en-US" sz="3200" b="1" i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F709743C-7010-4151-A959-6B43C0949307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B95CD0-1217-45A8-B6E6-A347F177F4C1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9" name="Arrow: Right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D98EC73-42EF-4F3E-8C07-9CE68E7E70FF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C74684-992A-438D-9A65-B19E2EC8EFEB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2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B949BC99-A08F-436A-B995-A0041AA1F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754" y="1545255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1D09568F-41B0-4285-AC65-2B7A5616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619" y="11845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4AFE9F-BF5F-43D8-BA39-9F53D4170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3" y="2161846"/>
            <a:ext cx="1926424" cy="341191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5DE4D-638E-4A2C-A94C-D0201BE2A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903" y="682882"/>
            <a:ext cx="1963374" cy="3184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8EBAE8-0BDA-4C75-8791-F48EAA705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519" y="660567"/>
            <a:ext cx="1926424" cy="3411911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5A89C86-10F9-416C-BF96-0041F92C5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95" y="1184573"/>
            <a:ext cx="1921429" cy="320723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A99443-F963-4F79-B8E8-9F55F9C85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95" y="182538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2F89106-B349-455E-9E1C-979C51ABAC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" y="2275341"/>
            <a:ext cx="1924294" cy="3285707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FDECDAFC-0668-4034-8B57-EBD3383CDF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31" y="2098973"/>
            <a:ext cx="1905121" cy="3468758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B59115A5-9D6B-4E2A-8BBE-1484BDF588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44" y="2286892"/>
            <a:ext cx="1934730" cy="3280839"/>
          </a:xfrm>
          <a:prstGeom prst="rect">
            <a:avLst/>
          </a:prstGeom>
        </p:spPr>
      </p:pic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D111C20C-22E1-4470-AA49-A1163BD6F1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59" y="2329275"/>
            <a:ext cx="1909519" cy="3233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393233-7E24-4D6C-A727-F7445659F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82" y="2190480"/>
            <a:ext cx="1876069" cy="3394792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BB09C52-B7E5-42CD-AA21-4CC5B4DAA9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42" y="2205009"/>
            <a:ext cx="1971148" cy="3365735"/>
          </a:xfrm>
          <a:prstGeom prst="rect">
            <a:avLst/>
          </a:prstGeom>
        </p:spPr>
      </p:pic>
      <p:pic>
        <p:nvPicPr>
          <p:cNvPr id="8" name="Picture 7" descr="A picture containing sign&#10;&#10;Description automatically generated">
            <a:extLst>
              <a:ext uri="{FF2B5EF4-FFF2-40B4-BE49-F238E27FC236}">
                <a16:creationId xmlns:a16="http://schemas.microsoft.com/office/drawing/2014/main" id="{D2119C5B-15BD-4F26-9FE5-11CFDE5176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17" y="2290925"/>
            <a:ext cx="1948481" cy="3304157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F6C4090-7300-48CA-9B84-CA50A4C923C2}"/>
              </a:ext>
            </a:extLst>
          </p:cNvPr>
          <p:cNvSpPr/>
          <p:nvPr/>
        </p:nvSpPr>
        <p:spPr>
          <a:xfrm>
            <a:off x="1136906" y="270933"/>
            <a:ext cx="9347200" cy="1274322"/>
          </a:xfrm>
          <a:prstGeom prst="wedgeRoundRectCallout">
            <a:avLst>
              <a:gd name="adj1" fmla="val -29529"/>
              <a:gd name="adj2" fmla="val 162161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0D4FB36-EAE2-45A5-B300-FE02B626B0CE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-14312"/>
              <a:gd name="adj2" fmla="val 164819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216CCAB-2FA5-4991-BEE1-0DC9883BA384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1630"/>
              <a:gd name="adj2" fmla="val 171463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9B2A1C3-54FE-4530-90A5-DAAA4D31C302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19202"/>
              <a:gd name="adj2" fmla="val 172792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2088D7F-D2ED-495B-A806-754D994D075E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36050"/>
              <a:gd name="adj2" fmla="val 170134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3C95D22-8EB9-4E55-88D8-1A57704338D8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52173"/>
              <a:gd name="adj2" fmla="val 167476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24CC3F-8E2A-417C-8EA3-1EC9ED110C1F}"/>
              </a:ext>
            </a:extLst>
          </p:cNvPr>
          <p:cNvGrpSpPr/>
          <p:nvPr/>
        </p:nvGrpSpPr>
        <p:grpSpPr>
          <a:xfrm>
            <a:off x="1136171" y="270933"/>
            <a:ext cx="9347200" cy="1274322"/>
            <a:chOff x="1136171" y="270933"/>
            <a:chExt cx="9347200" cy="1274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529CC42-585F-4E0F-A921-16A08D1F7F2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46377"/>
                <a:gd name="adj2" fmla="val 16880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CC65C6-7F10-4D68-8369-1584B01BEB17}"/>
                </a:ext>
              </a:extLst>
            </p:cNvPr>
            <p:cNvSpPr txBox="1"/>
            <p:nvPr/>
          </p:nvSpPr>
          <p:spPr>
            <a:xfrm>
              <a:off x="3609431" y="554151"/>
              <a:ext cx="4507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</a:t>
              </a:r>
              <a:endParaRPr lang="en-GB" sz="4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69988-7EED-41C2-9487-F7EF6AE1DFCD}"/>
              </a:ext>
            </a:extLst>
          </p:cNvPr>
          <p:cNvGrpSpPr/>
          <p:nvPr/>
        </p:nvGrpSpPr>
        <p:grpSpPr>
          <a:xfrm>
            <a:off x="3215640" y="398629"/>
            <a:ext cx="4211963" cy="707887"/>
            <a:chOff x="1136171" y="270933"/>
            <a:chExt cx="9347200" cy="1274322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868C3D0-95B9-4609-8093-082882D3806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2541"/>
                <a:gd name="adj2" fmla="val 3160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41811D-18C2-42EC-BF68-A38E97529E27}"/>
                </a:ext>
              </a:extLst>
            </p:cNvPr>
            <p:cNvSpPr txBox="1"/>
            <p:nvPr/>
          </p:nvSpPr>
          <p:spPr>
            <a:xfrm>
              <a:off x="1270191" y="312569"/>
              <a:ext cx="9079169" cy="52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Here come the team</a:t>
              </a:r>
            </a:p>
          </p:txBody>
        </p:sp>
      </p:grpSp>
      <p:sp>
        <p:nvSpPr>
          <p:cNvPr id="2" name="Rectangle 1">
            <a:hlinkClick r:id="rId17" action="ppaction://hlinksldjump"/>
            <a:extLst>
              <a:ext uri="{FF2B5EF4-FFF2-40B4-BE49-F238E27FC236}">
                <a16:creationId xmlns:a16="http://schemas.microsoft.com/office/drawing/2014/main" id="{6CB656BC-42C5-4F6F-B1C8-9A41AA9B9DB7}"/>
              </a:ext>
            </a:extLst>
          </p:cNvPr>
          <p:cNvSpPr/>
          <p:nvPr/>
        </p:nvSpPr>
        <p:spPr>
          <a:xfrm>
            <a:off x="-106531" y="-46166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3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2.96296E-6 L 0.33906 0.2474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2.96296E-6 L 0.51016 0.12871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2.22222E-6 L 0.69075 0.12083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3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2.59259E-6 L -0.50755 0.21898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48148E-6 L -0.35 0.1724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0 L -0.22174 0.07917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76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6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6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76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76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76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76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6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76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76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76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76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6F9880-E7A4-4678-9700-57D1282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399312" y="1036864"/>
            <a:ext cx="8805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“You must not want to take your </a:t>
            </a:r>
            <a:r>
              <a:rPr lang="en-US" sz="32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neighbour’s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house. </a:t>
            </a:r>
          </a:p>
          <a:p>
            <a:pPr>
              <a:lnSpc>
                <a:spcPts val="3600"/>
              </a:lnSpc>
            </a:pP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You must not want his wife or his men or women slaves. </a:t>
            </a:r>
          </a:p>
          <a:p>
            <a:pPr>
              <a:lnSpc>
                <a:spcPts val="3600"/>
              </a:lnSpc>
            </a:pP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You must not want his ox or his donkey. </a:t>
            </a:r>
          </a:p>
          <a:p>
            <a:pPr>
              <a:lnSpc>
                <a:spcPts val="3600"/>
              </a:lnSpc>
            </a:pP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3600"/>
              </a:lnSpc>
            </a:pPr>
            <a:r>
              <a:rPr lang="en-US" sz="32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You must not want to take anything that belongs to your neighbour.”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20 verses 17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A34D7753-D30B-472C-9BBF-A14C9A37EE02}"/>
              </a:ext>
            </a:extLst>
          </p:cNvPr>
          <p:cNvSpPr/>
          <p:nvPr/>
        </p:nvSpPr>
        <p:spPr>
          <a:xfrm>
            <a:off x="-276225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046638-7459-4AF5-9A36-A6C51F9F885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9" name="Arrow: Right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5A412F-E56E-4F39-AFDE-35366F0E9C05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890167-C411-41A1-9FB6-613F49704458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8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C83B1-6090-4BFC-BE93-248E40D24214}"/>
              </a:ext>
            </a:extLst>
          </p:cNvPr>
          <p:cNvGrpSpPr/>
          <p:nvPr/>
        </p:nvGrpSpPr>
        <p:grpSpPr>
          <a:xfrm>
            <a:off x="6199572" y="266424"/>
            <a:ext cx="5621803" cy="2062102"/>
            <a:chOff x="1118300" y="270934"/>
            <a:chExt cx="9365071" cy="711476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B0FCDB4-8DE4-42C6-A682-9FCD2F762FEC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30538"/>
                <a:gd name="adj2" fmla="val 8871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6E57D3-ACB3-4E23-B4B9-9DEE77D3D65F}"/>
                </a:ext>
              </a:extLst>
            </p:cNvPr>
            <p:cNvSpPr txBox="1"/>
            <p:nvPr/>
          </p:nvSpPr>
          <p:spPr>
            <a:xfrm>
              <a:off x="1118300" y="270934"/>
              <a:ext cx="9347201" cy="71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the 10th commandment says it is wrong to want </a:t>
              </a:r>
              <a:r>
                <a:rPr lang="en-GB" sz="3200" u="sng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anything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that belongs to someone else. 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548008-F5A1-4E2A-869A-E4B8119AA8FA}"/>
              </a:ext>
            </a:extLst>
          </p:cNvPr>
          <p:cNvGrpSpPr/>
          <p:nvPr/>
        </p:nvGrpSpPr>
        <p:grpSpPr>
          <a:xfrm>
            <a:off x="2270939" y="2578618"/>
            <a:ext cx="6744898" cy="1586740"/>
            <a:chOff x="1136173" y="270933"/>
            <a:chExt cx="7636890" cy="127432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6C89B2D0-6797-4153-863C-3BA029E669BE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74857"/>
                <a:gd name="adj2" fmla="val -1697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46266-7BA4-42DB-A9C1-07F299FC2179}"/>
                </a:ext>
              </a:extLst>
            </p:cNvPr>
            <p:cNvSpPr txBox="1"/>
            <p:nvPr/>
          </p:nvSpPr>
          <p:spPr>
            <a:xfrm>
              <a:off x="1383858" y="270933"/>
              <a:ext cx="7141518" cy="126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When we are jealous of someone else, it is because we want something they have.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AC531A-D96C-4DD0-8105-44C4D3EA059A}"/>
              </a:ext>
            </a:extLst>
          </p:cNvPr>
          <p:cNvGrpSpPr/>
          <p:nvPr/>
        </p:nvGrpSpPr>
        <p:grpSpPr>
          <a:xfrm>
            <a:off x="1" y="195267"/>
            <a:ext cx="6210300" cy="1976227"/>
            <a:chOff x="1004232" y="256225"/>
            <a:chExt cx="7914979" cy="128903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7CAC0EE-556B-4382-81D0-A2ABE3EACAB7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27913"/>
                <a:gd name="adj2" fmla="val 9593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694C41-E283-4E8C-A829-F18ED3E598D7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702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Some versions of the Bible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use the word “COVET” . . .</a:t>
              </a:r>
              <a:endParaRPr lang="en-US" sz="32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F8276C-C734-45E0-9306-D8125BC903D8}"/>
              </a:ext>
            </a:extLst>
          </p:cNvPr>
          <p:cNvSpPr txBox="1"/>
          <p:nvPr/>
        </p:nvSpPr>
        <p:spPr>
          <a:xfrm>
            <a:off x="53921" y="1143111"/>
            <a:ext cx="60913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that means wanting something that belongs to someone else.</a:t>
            </a:r>
            <a:endParaRPr lang="en-US" sz="3200" b="1" i="1" dirty="0"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737A08-84D6-4E08-956A-43873973B861}"/>
              </a:ext>
            </a:extLst>
          </p:cNvPr>
          <p:cNvGrpSpPr/>
          <p:nvPr/>
        </p:nvGrpSpPr>
        <p:grpSpPr>
          <a:xfrm>
            <a:off x="2385034" y="4398370"/>
            <a:ext cx="7154415" cy="1169361"/>
            <a:chOff x="1004232" y="256225"/>
            <a:chExt cx="7914979" cy="128903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181D78F8-A87E-4BFC-9924-84028810295C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64967"/>
                <a:gd name="adj2" fmla="val -16763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0113B8-87D5-44A7-8B0C-707EEBB2B76D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118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Being jealous of someone makes us do sinful things.</a:t>
              </a: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775EC9D-A943-4772-ABBA-8861AAEE73A3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58ADB4-C908-41FD-A955-20441C53BA75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5" name="Arrow: Right 2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DC3AF60-8138-4881-BABD-056797544F9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A40C79-03E8-4F69-A4D2-B31677EF3B6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3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C7062092-648C-49A6-9988-70A89D76F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33" y="2366523"/>
            <a:ext cx="1961785" cy="3383921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10AA8246-2C0F-451F-A778-E4425932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10" y="2278179"/>
            <a:ext cx="1961785" cy="338392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7C83B1-6090-4BFC-BE93-248E40D24214}"/>
              </a:ext>
            </a:extLst>
          </p:cNvPr>
          <p:cNvGrpSpPr/>
          <p:nvPr/>
        </p:nvGrpSpPr>
        <p:grpSpPr>
          <a:xfrm>
            <a:off x="6259905" y="193966"/>
            <a:ext cx="5621803" cy="1223354"/>
            <a:chOff x="1118300" y="270934"/>
            <a:chExt cx="9365071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B0FCDB4-8DE4-42C6-A682-9FCD2F762FEC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-79462"/>
                <a:gd name="adj2" fmla="val 18115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6E57D3-ACB3-4E23-B4B9-9DEE77D3D65F}"/>
                </a:ext>
              </a:extLst>
            </p:cNvPr>
            <p:cNvSpPr txBox="1"/>
            <p:nvPr/>
          </p:nvSpPr>
          <p:spPr>
            <a:xfrm>
              <a:off x="1118300" y="270934"/>
              <a:ext cx="9347201" cy="2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Someone’s taken my cap?</a:t>
              </a:r>
              <a:endParaRPr lang="en-GB" sz="3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AAC531A-D96C-4DD0-8105-44C4D3EA059A}"/>
              </a:ext>
            </a:extLst>
          </p:cNvPr>
          <p:cNvGrpSpPr/>
          <p:nvPr/>
        </p:nvGrpSpPr>
        <p:grpSpPr>
          <a:xfrm>
            <a:off x="1" y="-2853"/>
            <a:ext cx="6210300" cy="1222053"/>
            <a:chOff x="1004232" y="256225"/>
            <a:chExt cx="7914979" cy="128903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7CAC0EE-556B-4382-81D0-A2ABE3EACAB7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27913"/>
                <a:gd name="adj2" fmla="val 18550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694C41-E283-4E8C-A829-F18ED3E598D7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38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Hello Ben. </a:t>
              </a:r>
              <a:endParaRPr lang="en-US" sz="32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F8276C-C734-45E0-9306-D8125BC903D8}"/>
              </a:ext>
            </a:extLst>
          </p:cNvPr>
          <p:cNvSpPr txBox="1"/>
          <p:nvPr/>
        </p:nvSpPr>
        <p:spPr>
          <a:xfrm>
            <a:off x="96104" y="522781"/>
            <a:ext cx="6091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look really sad, what’s up?</a:t>
            </a:r>
            <a:endParaRPr lang="en-US" sz="3200" b="1" i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F0F2A2-027C-4D2D-87AD-B5D3AF334D29}"/>
              </a:ext>
            </a:extLst>
          </p:cNvPr>
          <p:cNvSpPr txBox="1"/>
          <p:nvPr/>
        </p:nvSpPr>
        <p:spPr>
          <a:xfrm>
            <a:off x="6259905" y="727767"/>
            <a:ext cx="56110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I’m really unhappy about it.</a:t>
            </a:r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931FCAA3-0831-4041-BCDA-3BCF36DE2CDB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8064A-C2B8-4641-8294-B2AFF46AB331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D2A9CC8-CCB3-493C-BA08-8FFE7D777964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9F42E1-CED5-4564-9AC4-E9D78D014818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0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4.81481E-6 L -0.71029 0.012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0F79A7-AD47-44E2-B8F1-AFCD8F0E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184" y="2249343"/>
            <a:ext cx="1883827" cy="34201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11AB5B-18CC-4121-9680-8B413570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60" y="2305660"/>
            <a:ext cx="1883827" cy="3420152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BF0136C0-C26C-4BB0-9882-7955345C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11" y="2381859"/>
            <a:ext cx="1938614" cy="3343953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77DCE-EB3A-4731-A7E2-9CE3ED3DDEAB}"/>
              </a:ext>
            </a:extLst>
          </p:cNvPr>
          <p:cNvGrpSpPr/>
          <p:nvPr/>
        </p:nvGrpSpPr>
        <p:grpSpPr>
          <a:xfrm>
            <a:off x="6797040" y="193966"/>
            <a:ext cx="5084668" cy="1223354"/>
            <a:chOff x="1118300" y="270934"/>
            <a:chExt cx="9365071" cy="702034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2BE621B6-F9D3-4493-87B4-0AA04FFFE88A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28365"/>
                <a:gd name="adj2" fmla="val 18239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08A13F-E918-4D90-8DB8-DE4EB4CBC861}"/>
                </a:ext>
              </a:extLst>
            </p:cNvPr>
            <p:cNvSpPr txBox="1"/>
            <p:nvPr/>
          </p:nvSpPr>
          <p:spPr>
            <a:xfrm>
              <a:off x="1118300" y="270934"/>
              <a:ext cx="9347201" cy="33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Tom.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967DA70-23C3-4B01-8569-762ED85ACE47}"/>
              </a:ext>
            </a:extLst>
          </p:cNvPr>
          <p:cNvSpPr txBox="1"/>
          <p:nvPr/>
        </p:nvSpPr>
        <p:spPr>
          <a:xfrm>
            <a:off x="6785892" y="778741"/>
            <a:ext cx="5074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Have you seen Ben’s cap?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38B9AB-F33D-4B4B-8E91-FC43D62DE373}"/>
              </a:ext>
            </a:extLst>
          </p:cNvPr>
          <p:cNvGrpSpPr/>
          <p:nvPr/>
        </p:nvGrpSpPr>
        <p:grpSpPr>
          <a:xfrm>
            <a:off x="1" y="195267"/>
            <a:ext cx="6765042" cy="2041868"/>
            <a:chOff x="1004232" y="256225"/>
            <a:chExt cx="7914979" cy="128903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3BCDB29-B054-4711-9053-8C1B7A4F43FD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61655"/>
                <a:gd name="adj2" fmla="val 9395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71C981-6D60-4271-B96E-0307EAA2777E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68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Well I found this cap in Ben’s room and I really wanted it. </a:t>
              </a:r>
              <a:endParaRPr lang="en-US" sz="3200" b="1" i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A1ECAA-C063-4F4C-949C-03F0C707E238}"/>
              </a:ext>
            </a:extLst>
          </p:cNvPr>
          <p:cNvSpPr txBox="1"/>
          <p:nvPr/>
        </p:nvSpPr>
        <p:spPr>
          <a:xfrm>
            <a:off x="200348" y="1146686"/>
            <a:ext cx="6352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I’m sorry if it made you unhappy Ben. You can have it back.</a:t>
            </a:r>
            <a:endParaRPr lang="en-US" sz="3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9B7C6D95-AFEE-4423-8247-30B448A7B51A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795BB7-C931-40DA-BBD5-470925F5B070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1" name="Arrow: Right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7E3632-D755-48F4-9470-94FD1CA3B87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0371DA-D436-4BE8-8E07-C9258E99CD29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2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4.81481E-6 L -0.54023 0.006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BF0136C0-C26C-4BB0-9882-7955345C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11" y="2381859"/>
            <a:ext cx="1938614" cy="3343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11AB5B-18CC-4121-9680-8B4135706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60" y="2305660"/>
            <a:ext cx="1883827" cy="3420152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77DCE-EB3A-4731-A7E2-9CE3ED3DDEAB}"/>
              </a:ext>
            </a:extLst>
          </p:cNvPr>
          <p:cNvGrpSpPr/>
          <p:nvPr/>
        </p:nvGrpSpPr>
        <p:grpSpPr>
          <a:xfrm>
            <a:off x="6797040" y="193966"/>
            <a:ext cx="5084668" cy="1223354"/>
            <a:chOff x="1118300" y="270934"/>
            <a:chExt cx="9365071" cy="702034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2BE621B6-F9D3-4493-87B4-0AA04FFFE88A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28365"/>
                <a:gd name="adj2" fmla="val 18239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08A13F-E918-4D90-8DB8-DE4EB4CBC861}"/>
                </a:ext>
              </a:extLst>
            </p:cNvPr>
            <p:cNvSpPr txBox="1"/>
            <p:nvPr/>
          </p:nvSpPr>
          <p:spPr>
            <a:xfrm>
              <a:off x="1118300" y="270934"/>
              <a:ext cx="9347201" cy="33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Tom.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967DA70-23C3-4B01-8569-762ED85ACE47}"/>
              </a:ext>
            </a:extLst>
          </p:cNvPr>
          <p:cNvSpPr txBox="1"/>
          <p:nvPr/>
        </p:nvSpPr>
        <p:spPr>
          <a:xfrm>
            <a:off x="6785892" y="778741"/>
            <a:ext cx="5074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Have you seen Ben’s cap?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38B9AB-F33D-4B4B-8E91-FC43D62DE373}"/>
              </a:ext>
            </a:extLst>
          </p:cNvPr>
          <p:cNvGrpSpPr/>
          <p:nvPr/>
        </p:nvGrpSpPr>
        <p:grpSpPr>
          <a:xfrm>
            <a:off x="1" y="195267"/>
            <a:ext cx="6765042" cy="2041868"/>
            <a:chOff x="1004232" y="256225"/>
            <a:chExt cx="7914979" cy="128903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3BCDB29-B054-4711-9053-8C1B7A4F43FD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61655"/>
                <a:gd name="adj2" fmla="val 9395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71C981-6D60-4271-B96E-0307EAA2777E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68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Well I found this cap in Ben’s room and I really wanted it. </a:t>
              </a:r>
              <a:endParaRPr lang="en-US" sz="3200" b="1" i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A1ECAA-C063-4F4C-949C-03F0C707E238}"/>
              </a:ext>
            </a:extLst>
          </p:cNvPr>
          <p:cNvSpPr txBox="1"/>
          <p:nvPr/>
        </p:nvSpPr>
        <p:spPr>
          <a:xfrm>
            <a:off x="200348" y="1146686"/>
            <a:ext cx="6352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I’m sorry if it made you unhappy Ben. You can have it back.</a:t>
            </a:r>
            <a:endParaRPr lang="en-US" sz="3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A6CFE9-1A98-4A21-A559-6FFBF09A7463}"/>
              </a:ext>
            </a:extLst>
          </p:cNvPr>
          <p:cNvGrpSpPr/>
          <p:nvPr/>
        </p:nvGrpSpPr>
        <p:grpSpPr>
          <a:xfrm>
            <a:off x="112773" y="60495"/>
            <a:ext cx="6739845" cy="1592407"/>
            <a:chOff x="1004232" y="256225"/>
            <a:chExt cx="7914979" cy="128903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5F75DEA-9AAA-4E59-8DA6-39FADF980C89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30156"/>
                <a:gd name="adj2" fmla="val 14012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1471B0-6BD5-4687-A92D-30FB0F0FAD74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473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Tom hurt Ben by taking his cap.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028191-4AF4-4B8A-989D-25D7D6B309A3}"/>
              </a:ext>
            </a:extLst>
          </p:cNvPr>
          <p:cNvGrpSpPr/>
          <p:nvPr/>
        </p:nvGrpSpPr>
        <p:grpSpPr>
          <a:xfrm>
            <a:off x="6993158" y="209211"/>
            <a:ext cx="4872552" cy="1208109"/>
            <a:chOff x="1118300" y="270934"/>
            <a:chExt cx="9365071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3B43139C-FBBC-415F-B148-2DCA4EA8B39E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27553"/>
                <a:gd name="adj2" fmla="val 18482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8BE7A4-04B2-4ED5-ACBF-945B19F22C53}"/>
                </a:ext>
              </a:extLst>
            </p:cNvPr>
            <p:cNvSpPr txBox="1"/>
            <p:nvPr/>
          </p:nvSpPr>
          <p:spPr>
            <a:xfrm>
              <a:off x="1118300" y="270934"/>
              <a:ext cx="9347201" cy="37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Tom was jealous of Ben and wanted his cap.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4FBCBC0-EA34-431D-BFF5-961C992C045B}"/>
              </a:ext>
            </a:extLst>
          </p:cNvPr>
          <p:cNvSpPr txBox="1"/>
          <p:nvPr/>
        </p:nvSpPr>
        <p:spPr>
          <a:xfrm>
            <a:off x="441785" y="57381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Tom felt bad about what he had done too.</a:t>
            </a:r>
          </a:p>
        </p:txBody>
      </p:sp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03E920B9-9370-46E4-884A-87888C5E41CD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E1FEB4-DD4C-43F9-AA1E-526EAAA8103E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33" name="Arrow: Right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B80D083-685A-4DCD-8BD9-69D1C2D47D5F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857E4F-22CB-4F20-9A5B-50F4AEC6FE2D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2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-2.22222E-6 L -0.48334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3.33333E-6 L -0.70729 -0.00695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30" grpId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407977-3B0C-4C55-A71F-F1DFBD8C5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4" y="2464726"/>
            <a:ext cx="1905979" cy="3091814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D03E15-FFC9-4D6A-A607-7111E6820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49" y="2366523"/>
            <a:ext cx="1921428" cy="322664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BA6CFE9-1A98-4A21-A559-6FFBF09A7463}"/>
              </a:ext>
            </a:extLst>
          </p:cNvPr>
          <p:cNvGrpSpPr/>
          <p:nvPr/>
        </p:nvGrpSpPr>
        <p:grpSpPr>
          <a:xfrm>
            <a:off x="112773" y="60495"/>
            <a:ext cx="6739845" cy="1592407"/>
            <a:chOff x="1004232" y="256225"/>
            <a:chExt cx="7914979" cy="128903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5F75DEA-9AAA-4E59-8DA6-39FADF980C89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31495"/>
                <a:gd name="adj2" fmla="val 14197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1471B0-6BD5-4687-A92D-30FB0F0FAD74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127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Being jealous and wanting other people’s things is never good and makes God sad.</a:t>
              </a:r>
              <a:endParaRPr lang="en-GB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028191-4AF4-4B8A-989D-25D7D6B309A3}"/>
              </a:ext>
            </a:extLst>
          </p:cNvPr>
          <p:cNvGrpSpPr/>
          <p:nvPr/>
        </p:nvGrpSpPr>
        <p:grpSpPr>
          <a:xfrm>
            <a:off x="8563428" y="209211"/>
            <a:ext cx="3316811" cy="860433"/>
            <a:chOff x="1136171" y="270934"/>
            <a:chExt cx="9375127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3B43139C-FBBC-415F-B148-2DCA4EA8B39E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17897"/>
                <a:gd name="adj2" fmla="val 28266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8BE7A4-04B2-4ED5-ACBF-945B19F22C53}"/>
                </a:ext>
              </a:extLst>
            </p:cNvPr>
            <p:cNvSpPr txBox="1"/>
            <p:nvPr/>
          </p:nvSpPr>
          <p:spPr>
            <a:xfrm>
              <a:off x="1164098" y="337180"/>
              <a:ext cx="9347200" cy="3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Douglas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Picture 34" descr="A close up of a toy&#10;&#10;Description automatically generated">
            <a:extLst>
              <a:ext uri="{FF2B5EF4-FFF2-40B4-BE49-F238E27FC236}">
                <a16:creationId xmlns:a16="http://schemas.microsoft.com/office/drawing/2014/main" id="{B25658C0-5794-47BA-B3E9-3C3AC06C3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54" y="-897165"/>
            <a:ext cx="1989852" cy="3524250"/>
          </a:xfrm>
          <a:prstGeom prst="rect">
            <a:avLst/>
          </a:prstGeom>
        </p:spPr>
      </p:pic>
      <p:pic>
        <p:nvPicPr>
          <p:cNvPr id="39" name="Picture 38" descr="A close up of a toy&#10;&#10;Description automatically generated">
            <a:extLst>
              <a:ext uri="{FF2B5EF4-FFF2-40B4-BE49-F238E27FC236}">
                <a16:creationId xmlns:a16="http://schemas.microsoft.com/office/drawing/2014/main" id="{546B0A32-1916-4C6E-BF3B-834D48965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6" y="2069332"/>
            <a:ext cx="1989852" cy="352425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3BE4348-07BA-44D3-B2F4-FE0734A4F3CC}"/>
              </a:ext>
            </a:extLst>
          </p:cNvPr>
          <p:cNvGrpSpPr/>
          <p:nvPr/>
        </p:nvGrpSpPr>
        <p:grpSpPr>
          <a:xfrm>
            <a:off x="4697935" y="1816073"/>
            <a:ext cx="4311866" cy="1612927"/>
            <a:chOff x="5688470" y="356783"/>
            <a:chExt cx="5295724" cy="189764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1C5D61-3054-45AE-9EA2-15D3BA862A9E}"/>
                </a:ext>
              </a:extLst>
            </p:cNvPr>
            <p:cNvSpPr txBox="1"/>
            <p:nvPr/>
          </p:nvSpPr>
          <p:spPr>
            <a:xfrm>
              <a:off x="5791691" y="407687"/>
              <a:ext cx="5089282" cy="184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I’ve got a video that will help explain this commandment.</a:t>
              </a:r>
            </a:p>
          </p:txBody>
        </p:sp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0EA5DEFB-16F6-4C2C-A913-86C3EA1F2404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71587"/>
                <a:gd name="adj2" fmla="val 270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F00DD7-1E0B-44EB-B607-EAD23D11DC57}"/>
              </a:ext>
            </a:extLst>
          </p:cNvPr>
          <p:cNvGrpSpPr/>
          <p:nvPr/>
        </p:nvGrpSpPr>
        <p:grpSpPr>
          <a:xfrm>
            <a:off x="4950666" y="4559397"/>
            <a:ext cx="3803903" cy="750610"/>
            <a:chOff x="5899344" y="203317"/>
            <a:chExt cx="4926616" cy="1425129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19C602AF-97E1-4B9C-9CE4-0353C9745593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78605"/>
                <a:gd name="adj2" fmla="val -25028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2C539C-2DDF-4B75-B2EA-ADEFB9B18B1B}"/>
                </a:ext>
              </a:extLst>
            </p:cNvPr>
            <p:cNvSpPr txBox="1"/>
            <p:nvPr/>
          </p:nvSpPr>
          <p:spPr>
            <a:xfrm>
              <a:off x="5900270" y="360746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 will go and get it.</a:t>
              </a:r>
            </a:p>
          </p:txBody>
        </p:sp>
      </p:grp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8CE335C3-6C69-45B4-8601-41B28C4BA9A4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B0D0D-1A2A-4016-B76D-C4CF3EB9860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6" name="Arrow: Right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7CAF6E-743D-4F75-B08A-9A4DACAB99A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AEC575-7439-48EB-959D-A1C044888FD3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79506 0.4335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5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5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407977-3B0C-4C55-A71F-F1DFBD8C5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4" y="2464726"/>
            <a:ext cx="1905979" cy="3091814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D03E15-FFC9-4D6A-A607-7111E6820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49" y="2366523"/>
            <a:ext cx="1921428" cy="322664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BA6CFE9-1A98-4A21-A559-6FFBF09A7463}"/>
              </a:ext>
            </a:extLst>
          </p:cNvPr>
          <p:cNvGrpSpPr/>
          <p:nvPr/>
        </p:nvGrpSpPr>
        <p:grpSpPr>
          <a:xfrm>
            <a:off x="112773" y="60495"/>
            <a:ext cx="6739845" cy="1592407"/>
            <a:chOff x="1004232" y="256225"/>
            <a:chExt cx="7914979" cy="128903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5F75DEA-9AAA-4E59-8DA6-39FADF980C89}"/>
                </a:ext>
              </a:extLst>
            </p:cNvPr>
            <p:cNvSpPr/>
            <p:nvPr/>
          </p:nvSpPr>
          <p:spPr>
            <a:xfrm>
              <a:off x="1136173" y="270933"/>
              <a:ext cx="7636890" cy="1274322"/>
            </a:xfrm>
            <a:prstGeom prst="wedgeRoundRectCallout">
              <a:avLst>
                <a:gd name="adj1" fmla="val -31495"/>
                <a:gd name="adj2" fmla="val 14197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1471B0-6BD5-4687-A92D-30FB0F0FAD74}"/>
                </a:ext>
              </a:extLst>
            </p:cNvPr>
            <p:cNvSpPr txBox="1"/>
            <p:nvPr/>
          </p:nvSpPr>
          <p:spPr>
            <a:xfrm>
              <a:off x="1004232" y="256225"/>
              <a:ext cx="7914979" cy="127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Being jealous and wanting other people’s things is never good and makes God sad.</a:t>
              </a:r>
              <a:endParaRPr lang="en-GB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028191-4AF4-4B8A-989D-25D7D6B309A3}"/>
              </a:ext>
            </a:extLst>
          </p:cNvPr>
          <p:cNvGrpSpPr/>
          <p:nvPr/>
        </p:nvGrpSpPr>
        <p:grpSpPr>
          <a:xfrm>
            <a:off x="8563428" y="209211"/>
            <a:ext cx="3316811" cy="860433"/>
            <a:chOff x="1136171" y="270934"/>
            <a:chExt cx="9375127" cy="70203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3B43139C-FBBC-415F-B148-2DCA4EA8B39E}"/>
                </a:ext>
              </a:extLst>
            </p:cNvPr>
            <p:cNvSpPr/>
            <p:nvPr/>
          </p:nvSpPr>
          <p:spPr>
            <a:xfrm>
              <a:off x="1136171" y="270934"/>
              <a:ext cx="9347200" cy="702034"/>
            </a:xfrm>
            <a:prstGeom prst="wedgeRoundRectCallout">
              <a:avLst>
                <a:gd name="adj1" fmla="val 17897"/>
                <a:gd name="adj2" fmla="val 28266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8BE7A4-04B2-4ED5-ACBF-945B19F22C53}"/>
                </a:ext>
              </a:extLst>
            </p:cNvPr>
            <p:cNvSpPr txBox="1"/>
            <p:nvPr/>
          </p:nvSpPr>
          <p:spPr>
            <a:xfrm>
              <a:off x="1164098" y="337180"/>
              <a:ext cx="9347200" cy="3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Douglas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9" name="Picture 38" descr="A close up of a toy&#10;&#10;Description automatically generated">
            <a:extLst>
              <a:ext uri="{FF2B5EF4-FFF2-40B4-BE49-F238E27FC236}">
                <a16:creationId xmlns:a16="http://schemas.microsoft.com/office/drawing/2014/main" id="{546B0A32-1916-4C6E-BF3B-834D48965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6" y="2069332"/>
            <a:ext cx="1989852" cy="352425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3BE4348-07BA-44D3-B2F4-FE0734A4F3CC}"/>
              </a:ext>
            </a:extLst>
          </p:cNvPr>
          <p:cNvGrpSpPr/>
          <p:nvPr/>
        </p:nvGrpSpPr>
        <p:grpSpPr>
          <a:xfrm>
            <a:off x="4697935" y="1816073"/>
            <a:ext cx="4311866" cy="1612927"/>
            <a:chOff x="5688470" y="356783"/>
            <a:chExt cx="5295724" cy="189764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1C5D61-3054-45AE-9EA2-15D3BA862A9E}"/>
                </a:ext>
              </a:extLst>
            </p:cNvPr>
            <p:cNvSpPr txBox="1"/>
            <p:nvPr/>
          </p:nvSpPr>
          <p:spPr>
            <a:xfrm>
              <a:off x="5791691" y="407687"/>
              <a:ext cx="5089282" cy="184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I’ve got a video that will help explain this commandment.</a:t>
              </a:r>
            </a:p>
          </p:txBody>
        </p:sp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0EA5DEFB-16F6-4C2C-A913-86C3EA1F2404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71587"/>
                <a:gd name="adj2" fmla="val 270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F00DD7-1E0B-44EB-B607-EAD23D11DC57}"/>
              </a:ext>
            </a:extLst>
          </p:cNvPr>
          <p:cNvGrpSpPr/>
          <p:nvPr/>
        </p:nvGrpSpPr>
        <p:grpSpPr>
          <a:xfrm>
            <a:off x="4950666" y="4559397"/>
            <a:ext cx="3803903" cy="750610"/>
            <a:chOff x="5899344" y="203317"/>
            <a:chExt cx="4926616" cy="1425129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19C602AF-97E1-4B9C-9CE4-0353C9745593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78605"/>
                <a:gd name="adj2" fmla="val -25028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2C539C-2DDF-4B75-B2EA-ADEFB9B18B1B}"/>
                </a:ext>
              </a:extLst>
            </p:cNvPr>
            <p:cNvSpPr txBox="1"/>
            <p:nvPr/>
          </p:nvSpPr>
          <p:spPr>
            <a:xfrm>
              <a:off x="5900270" y="360746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 will go and get it.</a:t>
              </a:r>
            </a:p>
          </p:txBody>
        </p:sp>
      </p:grpSp>
      <p:sp>
        <p:nvSpPr>
          <p:cNvPr id="4" name="Rectangle 3">
            <a:hlinkClick r:id="rId7" action="ppaction://hlinksldjump"/>
            <a:extLst>
              <a:ext uri="{FF2B5EF4-FFF2-40B4-BE49-F238E27FC236}">
                <a16:creationId xmlns:a16="http://schemas.microsoft.com/office/drawing/2014/main" id="{292488A2-EB74-435E-94B3-9521D236FC99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shap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502E349B-50BC-4BA8-AAE6-87070996F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912" y="2069332"/>
            <a:ext cx="3178251" cy="35242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277705-2A9F-46E4-9248-610B8737EF70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6" name="Arrow: Right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E0C58AA-8983-4192-AC55-48C262E4D8C7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FD14D3-CB24-4791-BA20-8FCCCE8EAAE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4.07407E-6 L 0.31068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4.81481E-6 L -0.47331 -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3.7037E-6 L -0.53906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EAE11B-077A-45F0-BE67-2165FAF894CB}"/>
              </a:ext>
            </a:extLst>
          </p:cNvPr>
          <p:cNvGrpSpPr/>
          <p:nvPr/>
        </p:nvGrpSpPr>
        <p:grpSpPr>
          <a:xfrm>
            <a:off x="345311" y="299138"/>
            <a:ext cx="10627489" cy="1567521"/>
            <a:chOff x="1136171" y="264018"/>
            <a:chExt cx="11755997" cy="128123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C1CB1A94-277A-4A67-806D-B7658802621C}"/>
                </a:ext>
              </a:extLst>
            </p:cNvPr>
            <p:cNvSpPr/>
            <p:nvPr/>
          </p:nvSpPr>
          <p:spPr>
            <a:xfrm>
              <a:off x="1136171" y="270933"/>
              <a:ext cx="10514663" cy="1274322"/>
            </a:xfrm>
            <a:prstGeom prst="wedgeRoundRectCallout">
              <a:avLst>
                <a:gd name="adj1" fmla="val -38793"/>
                <a:gd name="adj2" fmla="val 12932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61FE05-DF64-4725-9B35-B22B7AC87BCD}"/>
                </a:ext>
              </a:extLst>
            </p:cNvPr>
            <p:cNvSpPr txBox="1"/>
            <p:nvPr/>
          </p:nvSpPr>
          <p:spPr>
            <a:xfrm>
              <a:off x="1209714" y="264018"/>
              <a:ext cx="11682454" cy="8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Douglas gives good advice.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086A40-7332-45AF-9309-9F2F6164A5CE}"/>
              </a:ext>
            </a:extLst>
          </p:cNvPr>
          <p:cNvGrpSpPr/>
          <p:nvPr/>
        </p:nvGrpSpPr>
        <p:grpSpPr>
          <a:xfrm>
            <a:off x="2996349" y="3050369"/>
            <a:ext cx="5862112" cy="1235881"/>
            <a:chOff x="1136171" y="270933"/>
            <a:chExt cx="9454616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1E1D8776-D846-4633-B510-796A5E8CB5C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2625"/>
                <a:gd name="adj2" fmla="val -4670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E16470-1A15-430F-9893-97AD214F2EB3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7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read what Jesus said about the commandments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6988D8D-9CC4-4BBA-A73D-01FCDF75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137" y="2300529"/>
            <a:ext cx="1921428" cy="3262071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0321CB99-B087-41AB-93D4-52FE6E27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01" y="2264879"/>
            <a:ext cx="1883539" cy="32072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EE5BD6-8348-4F53-A86B-AA1FC9432603}"/>
              </a:ext>
            </a:extLst>
          </p:cNvPr>
          <p:cNvSpPr txBox="1"/>
          <p:nvPr/>
        </p:nvSpPr>
        <p:spPr>
          <a:xfrm>
            <a:off x="515103" y="813711"/>
            <a:ext cx="9278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Being jealous and wanting other people’s stuff isn’t good for </a:t>
            </a:r>
            <a:r>
              <a:rPr lang="en-US" sz="3200" b="1" dirty="0">
                <a:latin typeface="Comic Sans MS" panose="030F0702030302020204" pitchFamily="66" charset="0"/>
              </a:rPr>
              <a:t>us</a:t>
            </a:r>
            <a:r>
              <a:rPr lang="en-US" sz="3200" dirty="0">
                <a:latin typeface="Comic Sans MS" panose="030F0702030302020204" pitchFamily="66" charset="0"/>
              </a:rPr>
              <a:t> or for </a:t>
            </a:r>
            <a:r>
              <a:rPr lang="en-US" sz="3200" b="1" dirty="0">
                <a:latin typeface="Comic Sans MS" panose="030F0702030302020204" pitchFamily="66" charset="0"/>
              </a:rPr>
              <a:t>them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BA6C00FF-E144-45E8-8C04-0C749E00AD08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DB8835-1BC1-4F9E-A5D2-FF9CF6C9193C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2FDD22-4FC8-4954-BEB1-EBDB29B9AE12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B5ACFB-72CA-4D21-985C-2D34F3AFA26B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8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0808 0.001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20768 0.01366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6F9880-E7A4-4678-9700-57D1282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189762" y="1013547"/>
            <a:ext cx="11487888" cy="444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Jesus replied: “‘Love the Lord your God with all your heart and with all your soul and with all your mind.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This is the first and greatest commandment. </a:t>
            </a:r>
            <a:endParaRPr lang="en-US" sz="3200" b="1" baseline="30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the second is like it: ‘Love your neighbour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as yourself.’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All the Law and the Prophets hang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 these two commandments.”</a:t>
            </a:r>
            <a:endParaRPr lang="en-US" sz="32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22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37 - 40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EA7A239C-93DC-4C51-AB97-F2C1E239D16A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1262C8-75D1-4867-82BC-C9889D87F78A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9" name="Arrow: Right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CAB09C-C4DA-4697-A824-F5DED990D3F7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BF1B5C-B47E-4AB7-BEA3-87EBFAFE9AC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7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EAE11B-077A-45F0-BE67-2165FAF894CB}"/>
              </a:ext>
            </a:extLst>
          </p:cNvPr>
          <p:cNvGrpSpPr/>
          <p:nvPr/>
        </p:nvGrpSpPr>
        <p:grpSpPr>
          <a:xfrm>
            <a:off x="2439515" y="1482393"/>
            <a:ext cx="6872625" cy="2422355"/>
            <a:chOff x="1076086" y="270933"/>
            <a:chExt cx="10634829" cy="1470835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C1CB1A94-277A-4A67-806D-B7658802621C}"/>
                </a:ext>
              </a:extLst>
            </p:cNvPr>
            <p:cNvSpPr/>
            <p:nvPr/>
          </p:nvSpPr>
          <p:spPr>
            <a:xfrm>
              <a:off x="1136171" y="270933"/>
              <a:ext cx="10514663" cy="1274322"/>
            </a:xfrm>
            <a:prstGeom prst="wedgeRoundRectCallout">
              <a:avLst>
                <a:gd name="adj1" fmla="val -64938"/>
                <a:gd name="adj2" fmla="val 2363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61FE05-DF64-4725-9B35-B22B7AC87BCD}"/>
                </a:ext>
              </a:extLst>
            </p:cNvPr>
            <p:cNvSpPr txBox="1"/>
            <p:nvPr/>
          </p:nvSpPr>
          <p:spPr>
            <a:xfrm>
              <a:off x="1076086" y="301862"/>
              <a:ext cx="10634829" cy="143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And if we follow God’s Commandments, we will think about other people and how our actions can help or hurt them.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086A40-7332-45AF-9309-9F2F6164A5CE}"/>
              </a:ext>
            </a:extLst>
          </p:cNvPr>
          <p:cNvGrpSpPr/>
          <p:nvPr/>
        </p:nvGrpSpPr>
        <p:grpSpPr>
          <a:xfrm>
            <a:off x="2259852" y="149642"/>
            <a:ext cx="6989022" cy="1633553"/>
            <a:chOff x="1136171" y="270933"/>
            <a:chExt cx="9454616" cy="1684363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1E1D8776-D846-4633-B510-796A5E8CB5C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1872"/>
                <a:gd name="adj2" fmla="val 18797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E16470-1A15-430F-9893-97AD214F2EB3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6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Jesus is saying if we love God we will follow His commandments.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24515B-0165-420F-9F63-4D6421275E9F}"/>
              </a:ext>
            </a:extLst>
          </p:cNvPr>
          <p:cNvGrpSpPr/>
          <p:nvPr/>
        </p:nvGrpSpPr>
        <p:grpSpPr>
          <a:xfrm>
            <a:off x="2439515" y="3677976"/>
            <a:ext cx="6989022" cy="1235881"/>
            <a:chOff x="1136171" y="270933"/>
            <a:chExt cx="9454616" cy="127432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E4A83A65-FB66-42B2-87D8-CCC47951884A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9515"/>
                <a:gd name="adj2" fmla="val -9783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341480-4568-4925-8187-84D8BE23627A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11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hard to do on our own but Jesus is always there to help us.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353BFF-7B0C-41CF-8C25-2F79E67C0CE6}"/>
              </a:ext>
            </a:extLst>
          </p:cNvPr>
          <p:cNvGrpSpPr/>
          <p:nvPr/>
        </p:nvGrpSpPr>
        <p:grpSpPr>
          <a:xfrm>
            <a:off x="2376249" y="5129556"/>
            <a:ext cx="6872625" cy="1093479"/>
            <a:chOff x="1076086" y="270933"/>
            <a:chExt cx="10634829" cy="2079848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8ED7BCFE-982E-4818-907D-0B6CC2ED8609}"/>
                </a:ext>
              </a:extLst>
            </p:cNvPr>
            <p:cNvSpPr/>
            <p:nvPr/>
          </p:nvSpPr>
          <p:spPr>
            <a:xfrm>
              <a:off x="1136171" y="270933"/>
              <a:ext cx="10514663" cy="1274322"/>
            </a:xfrm>
            <a:prstGeom prst="wedgeRoundRectCallout">
              <a:avLst>
                <a:gd name="adj1" fmla="val -64569"/>
                <a:gd name="adj2" fmla="val -36338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2266C0-8252-4C83-8955-1972FDC22F89}"/>
                </a:ext>
              </a:extLst>
            </p:cNvPr>
            <p:cNvSpPr txBox="1"/>
            <p:nvPr/>
          </p:nvSpPr>
          <p:spPr>
            <a:xfrm>
              <a:off x="1076086" y="301862"/>
              <a:ext cx="10634829" cy="204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Let’s sing another song.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F4B5242F-97C3-4933-B30D-DF00990919E7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AD8DF7-8A42-42F5-A643-C689367EFAE1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9" name="Arrow: Right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02339C8-B7DB-4C1C-8974-EE8DECF9AF4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073D47-4CCA-47D4-BFEC-C977C1F6845E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1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4AFE9F-BF5F-43D8-BA39-9F53D4170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3" y="2161846"/>
            <a:ext cx="1926424" cy="341191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CD9C90-C432-48E9-BA58-C3D2BAAFC6D2}"/>
              </a:ext>
            </a:extLst>
          </p:cNvPr>
          <p:cNvGrpSpPr/>
          <p:nvPr/>
        </p:nvGrpSpPr>
        <p:grpSpPr>
          <a:xfrm>
            <a:off x="177705" y="110366"/>
            <a:ext cx="11866080" cy="2017498"/>
            <a:chOff x="1126117" y="173120"/>
            <a:chExt cx="9357253" cy="1278543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02CD5CC-C5BA-473B-A712-FD1F5186A897}"/>
                </a:ext>
              </a:extLst>
            </p:cNvPr>
            <p:cNvSpPr/>
            <p:nvPr/>
          </p:nvSpPr>
          <p:spPr>
            <a:xfrm>
              <a:off x="1126117" y="177341"/>
              <a:ext cx="9347200" cy="1274322"/>
            </a:xfrm>
            <a:prstGeom prst="wedgeRoundRectCallout">
              <a:avLst>
                <a:gd name="adj1" fmla="val 38420"/>
                <a:gd name="adj2" fmla="val 9562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654F3C-BD8B-41E3-B9DD-29CA9018811A}"/>
                </a:ext>
              </a:extLst>
            </p:cNvPr>
            <p:cNvSpPr txBox="1"/>
            <p:nvPr/>
          </p:nvSpPr>
          <p:spPr>
            <a:xfrm>
              <a:off x="2668516" y="173120"/>
              <a:ext cx="6199313" cy="37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start our morning with a prayer.</a:t>
              </a:r>
              <a:endParaRPr lang="en-GB" sz="3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6202A2-2125-4230-BE3E-05431C3D1289}"/>
                </a:ext>
              </a:extLst>
            </p:cNvPr>
            <p:cNvSpPr txBox="1"/>
            <p:nvPr/>
          </p:nvSpPr>
          <p:spPr>
            <a:xfrm>
              <a:off x="1136170" y="498933"/>
              <a:ext cx="9347200" cy="37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5E3BA1-7485-4C7C-9D2B-4D23B1B5BF98}"/>
              </a:ext>
            </a:extLst>
          </p:cNvPr>
          <p:cNvSpPr txBox="1"/>
          <p:nvPr/>
        </p:nvSpPr>
        <p:spPr>
          <a:xfrm>
            <a:off x="283634" y="583600"/>
            <a:ext cx="11853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Dear God, thank you that you promised to never leave us.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CC0C2B-0268-4BCB-BF14-61D26882F321}"/>
              </a:ext>
            </a:extLst>
          </p:cNvPr>
          <p:cNvSpPr txBox="1"/>
          <p:nvPr/>
        </p:nvSpPr>
        <p:spPr>
          <a:xfrm>
            <a:off x="283633" y="1080664"/>
            <a:ext cx="11853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Please help families that are struggling with Corona Virus.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856E47-312D-4F42-94DC-FF1A0027FC7F}"/>
              </a:ext>
            </a:extLst>
          </p:cNvPr>
          <p:cNvSpPr txBox="1"/>
          <p:nvPr/>
        </p:nvSpPr>
        <p:spPr>
          <a:xfrm>
            <a:off x="283632" y="1595350"/>
            <a:ext cx="9252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Help them to trust you with their problems.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6886B-3A40-4FB4-9E1D-F158520A039E}"/>
              </a:ext>
            </a:extLst>
          </p:cNvPr>
          <p:cNvSpPr txBox="1"/>
          <p:nvPr/>
        </p:nvSpPr>
        <p:spPr>
          <a:xfrm>
            <a:off x="9914704" y="1549750"/>
            <a:ext cx="1664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AMEN.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9" action="ppaction://hlinksldjump"/>
            <a:extLst>
              <a:ext uri="{FF2B5EF4-FFF2-40B4-BE49-F238E27FC236}">
                <a16:creationId xmlns:a16="http://schemas.microsoft.com/office/drawing/2014/main" id="{77C0433F-76BA-400A-9AD6-AA2BCF2AA1B8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58DC75-6066-40EF-94B7-21481C511BF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B7E480-4A2A-4A46-BE58-97BF6FBB6F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2F7CB4-DB9C-43C3-BE7C-0C8A5EFCE68C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4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F978918-BB3A-43DE-93BC-40118D46D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5" y="2366523"/>
            <a:ext cx="1921429" cy="3207234"/>
          </a:xfrm>
          <a:prstGeom prst="rect">
            <a:avLst/>
          </a:prstGeom>
        </p:spPr>
      </p:pic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0A6A338-8A0F-4CE1-BE98-71ED9A592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5" y="2289372"/>
            <a:ext cx="1930487" cy="3273228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914" y="2366523"/>
            <a:ext cx="1921429" cy="32072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76683-51F4-48D4-8785-3A743D43A6AD}"/>
              </a:ext>
            </a:extLst>
          </p:cNvPr>
          <p:cNvGrpSpPr/>
          <p:nvPr/>
        </p:nvGrpSpPr>
        <p:grpSpPr>
          <a:xfrm>
            <a:off x="376155" y="229976"/>
            <a:ext cx="6799778" cy="1355878"/>
            <a:chOff x="1136171" y="270933"/>
            <a:chExt cx="9347200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7406984-DB51-4E87-A374-E0F338A22A3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4897"/>
                <a:gd name="adj2" fmla="val 15647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D33D9-E2BE-4195-9ADC-1068E44D4A05}"/>
                </a:ext>
              </a:extLst>
            </p:cNvPr>
            <p:cNvSpPr txBox="1"/>
            <p:nvPr/>
          </p:nvSpPr>
          <p:spPr>
            <a:xfrm>
              <a:off x="1836235" y="270933"/>
              <a:ext cx="7803179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849B12-7606-4D22-A480-8A8D43B5D792}"/>
              </a:ext>
            </a:extLst>
          </p:cNvPr>
          <p:cNvSpPr txBox="1"/>
          <p:nvPr/>
        </p:nvSpPr>
        <p:spPr>
          <a:xfrm>
            <a:off x="1280968" y="835712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A2773DDB-AFF6-4BF4-8F97-22C7F23FADF5}"/>
              </a:ext>
            </a:extLst>
          </p:cNvPr>
          <p:cNvSpPr/>
          <p:nvPr/>
        </p:nvSpPr>
        <p:spPr>
          <a:xfrm>
            <a:off x="-264485" y="-744282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33269FE9-6C26-48FC-8712-40D7816CDA9E}"/>
              </a:ext>
            </a:extLst>
          </p:cNvPr>
          <p:cNvSpPr txBox="1"/>
          <p:nvPr/>
        </p:nvSpPr>
        <p:spPr>
          <a:xfrm>
            <a:off x="5904202" y="3429000"/>
            <a:ext cx="431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</a:rPr>
              <a:t>Light of the World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1F8735-4465-405F-8D14-71E5750E805D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5" name="Arrow: Right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C815242-CFE3-4600-8504-32AEE8F4929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08A84C-3EB5-4AB0-B6AA-3F23CA577F89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5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0.3313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DA76D52-6D64-4998-A339-E84A47C64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348"/>
            <a:ext cx="1921429" cy="320723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C4041-8E59-4C0B-BF6B-5FCD30CA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085" y="2359234"/>
            <a:ext cx="1909872" cy="3207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0FF5C5-1026-4B0C-93E0-DCF822605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31" y="2375168"/>
            <a:ext cx="1963374" cy="3184919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FEC9718-498E-4E8E-990C-92C7F9B45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69" y="2353976"/>
            <a:ext cx="1883539" cy="320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3F2EC-4A4B-4512-91A2-3AA1AE7BE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23BAA18-FCE4-4AAB-90E6-DBF05967DFEB}"/>
              </a:ext>
            </a:extLst>
          </p:cNvPr>
          <p:cNvGrpSpPr/>
          <p:nvPr/>
        </p:nvGrpSpPr>
        <p:grpSpPr>
          <a:xfrm>
            <a:off x="521049" y="238323"/>
            <a:ext cx="5841652" cy="1595791"/>
            <a:chOff x="-1848053" y="270933"/>
            <a:chExt cx="13558968" cy="1274322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E1D5C664-4738-4CE4-BAF5-302A915AF3BF}"/>
                </a:ext>
              </a:extLst>
            </p:cNvPr>
            <p:cNvSpPr/>
            <p:nvPr/>
          </p:nvSpPr>
          <p:spPr>
            <a:xfrm>
              <a:off x="-1664289" y="270933"/>
              <a:ext cx="13315122" cy="1274322"/>
            </a:xfrm>
            <a:prstGeom prst="wedgeRoundRectCallout">
              <a:avLst>
                <a:gd name="adj1" fmla="val -28814"/>
                <a:gd name="adj2" fmla="val 13011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76984B-D87F-4EE4-8C57-AF9BC48061B0}"/>
                </a:ext>
              </a:extLst>
            </p:cNvPr>
            <p:cNvSpPr txBox="1"/>
            <p:nvPr/>
          </p:nvSpPr>
          <p:spPr>
            <a:xfrm>
              <a:off x="-1848053" y="301862"/>
              <a:ext cx="13558968" cy="9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Dear God, thank you that your words in the Bible teach us how to live.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AC2DC8-8DC3-4841-B9AC-9F8ECEF69FCD}"/>
              </a:ext>
            </a:extLst>
          </p:cNvPr>
          <p:cNvGrpSpPr/>
          <p:nvPr/>
        </p:nvGrpSpPr>
        <p:grpSpPr>
          <a:xfrm>
            <a:off x="2710850" y="1916613"/>
            <a:ext cx="6481183" cy="1654827"/>
            <a:chOff x="1136171" y="270933"/>
            <a:chExt cx="9454616" cy="128008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75D1B86-600C-4814-BF18-33A8D389AE2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9088"/>
                <a:gd name="adj2" fmla="val 1914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43210E-C77B-4D49-81C2-711B00B98575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214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Thank you that Jesus died so that we could have a new relationship with you.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218A6E-9559-4E4A-BC22-1F133FAD8C35}"/>
              </a:ext>
            </a:extLst>
          </p:cNvPr>
          <p:cNvGrpSpPr/>
          <p:nvPr/>
        </p:nvGrpSpPr>
        <p:grpSpPr>
          <a:xfrm>
            <a:off x="6650545" y="238323"/>
            <a:ext cx="5025876" cy="2109272"/>
            <a:chOff x="1136171" y="270933"/>
            <a:chExt cx="9454616" cy="1684363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88C6A17-4470-4749-98C6-8E1B71D4A1F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27782"/>
                <a:gd name="adj2" fmla="val 12232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684E82-40DB-4356-81FF-DD006C093EBD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6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We are sorry when our actions make you sad and hurt other people.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0B2598-EF69-460F-95D5-77A3FABF2C34}"/>
              </a:ext>
            </a:extLst>
          </p:cNvPr>
          <p:cNvGrpSpPr/>
          <p:nvPr/>
        </p:nvGrpSpPr>
        <p:grpSpPr>
          <a:xfrm>
            <a:off x="2594692" y="3649215"/>
            <a:ext cx="6523708" cy="1281377"/>
            <a:chOff x="1136171" y="270933"/>
            <a:chExt cx="9454616" cy="1274322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6E2651B3-E580-4336-9C25-2825D2B4A50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6143"/>
                <a:gd name="adj2" fmla="val -9830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C95CBD-BDFD-4555-9583-6589F991A728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0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Help us to trust you when things are hard and we get upset.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EA4F53-E9A9-4871-9E84-C9524AEF137A}"/>
              </a:ext>
            </a:extLst>
          </p:cNvPr>
          <p:cNvGrpSpPr/>
          <p:nvPr/>
        </p:nvGrpSpPr>
        <p:grpSpPr>
          <a:xfrm>
            <a:off x="2594690" y="4996837"/>
            <a:ext cx="6449591" cy="2100835"/>
            <a:chOff x="-1848053" y="270933"/>
            <a:chExt cx="13558968" cy="1677626"/>
          </a:xfrm>
        </p:grpSpPr>
        <p:sp>
          <p:nvSpPr>
            <p:cNvPr id="49" name="Speech Bubble: Rectangle with Corners Rounded 48">
              <a:extLst>
                <a:ext uri="{FF2B5EF4-FFF2-40B4-BE49-F238E27FC236}">
                  <a16:creationId xmlns:a16="http://schemas.microsoft.com/office/drawing/2014/main" id="{E7525F7C-5086-4779-9608-694C404416F6}"/>
                </a:ext>
              </a:extLst>
            </p:cNvPr>
            <p:cNvSpPr/>
            <p:nvPr/>
          </p:nvSpPr>
          <p:spPr>
            <a:xfrm>
              <a:off x="-1664289" y="270933"/>
              <a:ext cx="13315122" cy="1274322"/>
            </a:xfrm>
            <a:prstGeom prst="wedgeRoundRectCallout">
              <a:avLst>
                <a:gd name="adj1" fmla="val -64005"/>
                <a:gd name="adj2" fmla="val -17071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4A2609-A920-480F-A88C-50F40C2FED06}"/>
                </a:ext>
              </a:extLst>
            </p:cNvPr>
            <p:cNvSpPr txBox="1"/>
            <p:nvPr/>
          </p:nvSpPr>
          <p:spPr>
            <a:xfrm>
              <a:off x="-1848053" y="301862"/>
              <a:ext cx="13558968" cy="164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Help us not to be jealous of other people but instead help us </a:t>
              </a:r>
            </a:p>
            <a:p>
              <a:r>
                <a:rPr lang="en-US" sz="3200" dirty="0">
                  <a:latin typeface="Comic Sans MS" panose="030F0702030302020204" pitchFamily="66" charset="0"/>
                </a:rPr>
                <a:t>    to encourage them.    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7E11CBE-BE24-4E0F-A4E1-DC5C99982839}"/>
              </a:ext>
            </a:extLst>
          </p:cNvPr>
          <p:cNvSpPr txBox="1"/>
          <p:nvPr/>
        </p:nvSpPr>
        <p:spPr>
          <a:xfrm>
            <a:off x="7126453" y="6000588"/>
            <a:ext cx="1452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AMEN</a:t>
            </a:r>
            <a:endParaRPr lang="en-GB" sz="3200" dirty="0"/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B648F71C-834F-4D9B-8B82-5CA99965A802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204A29-306C-4612-A67A-01D3B3390E0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54" name="Arrow: Right 5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2591067-A981-4D74-A0BC-9B93DF2EA1D2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2CDA8B-D9F6-448B-9BC1-D53876A096A8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25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488893" y="1549177"/>
            <a:ext cx="7332866" cy="5156423"/>
            <a:chOff x="228599" y="1461806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461806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54059">
              <a:off x="1662919" y="1662410"/>
              <a:ext cx="4558092" cy="4485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Love the Lord your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God with all your heart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and with all your soul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and with all your mind.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Love your neighbour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as yourself.</a:t>
              </a:r>
              <a:r>
                <a:rPr lang="en-US" sz="27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Matthew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22 v37-40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2331C3A7-7E43-45E2-B165-9D2F1071D46C}"/>
              </a:ext>
            </a:extLst>
          </p:cNvPr>
          <p:cNvSpPr/>
          <p:nvPr/>
        </p:nvSpPr>
        <p:spPr>
          <a:xfrm>
            <a:off x="-152400" y="-42733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A22CEC-1D9B-4491-8682-1431BEC72C9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3B41B8-E4B8-458A-BD95-7F0FE63522A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8D8449-01FD-4397-B383-A79CFB55C16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C4553E-48A7-4F4E-85D4-C1FFC0B6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5" y="1160955"/>
            <a:ext cx="11753088" cy="54132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1950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three activities are all interactive.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is an interactive </a:t>
              </a:r>
              <a:r>
                <a:rPr lang="en-US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jigsaw and wordsearch can be played online by clicking the links. 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55364D-151E-4E67-9C1C-5FCA69495A22}"/>
              </a:ext>
            </a:extLst>
          </p:cNvPr>
          <p:cNvSpPr/>
          <p:nvPr/>
        </p:nvSpPr>
        <p:spPr>
          <a:xfrm>
            <a:off x="-276225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FE4318-DCA2-411E-A64A-9AAF01D95F7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9" name="Arrow: Right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7ABC259-D800-4CA2-A075-B3E62C64E50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8AE3BD-BA74-4474-B4FE-76E9767A61F9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2F7156-1E86-46E8-9F8D-DDCCE07A114D}"/>
              </a:ext>
            </a:extLst>
          </p:cNvPr>
          <p:cNvSpPr txBox="1"/>
          <p:nvPr/>
        </p:nvSpPr>
        <p:spPr>
          <a:xfrm>
            <a:off x="9441630" y="2767280"/>
            <a:ext cx="2480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4"/>
              </a:rPr>
              <a:t>https://thewordsearch.com/puzzle/1587602/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B89D43-88E8-4212-9831-126AA15C9E47}"/>
              </a:ext>
            </a:extLst>
          </p:cNvPr>
          <p:cNvSpPr txBox="1"/>
          <p:nvPr/>
        </p:nvSpPr>
        <p:spPr>
          <a:xfrm>
            <a:off x="6479360" y="4246558"/>
            <a:ext cx="2413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https://jigex.com/x6Kb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4851BD1-794F-4198-9E37-883707566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510745"/>
            <a:ext cx="5198950" cy="4074636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B9F33273-B62F-407C-B703-F9817F2F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3" y="3177103"/>
            <a:ext cx="1934730" cy="33035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5165D2-4EEC-4522-A5A5-9DE96F5441D8}"/>
              </a:ext>
            </a:extLst>
          </p:cNvPr>
          <p:cNvSpPr txBox="1"/>
          <p:nvPr/>
        </p:nvSpPr>
        <p:spPr>
          <a:xfrm>
            <a:off x="4816475" y="4644213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Craft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2E130-6B90-411F-9889-4199D341B472}"/>
              </a:ext>
            </a:extLst>
          </p:cNvPr>
          <p:cNvGrpSpPr/>
          <p:nvPr/>
        </p:nvGrpSpPr>
        <p:grpSpPr>
          <a:xfrm>
            <a:off x="127865" y="898437"/>
            <a:ext cx="2741644" cy="1448772"/>
            <a:chOff x="7548076" y="4811713"/>
            <a:chExt cx="3162354" cy="1069667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2D10789-9094-4265-A079-D050CFB0CD51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789"/>
                <a:gd name="adj2" fmla="val 16198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6CB5-FED4-410B-A529-E290A59B7142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some activities for you, that will need printing.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0C07B43-E45F-4334-827D-A9C899B11132}"/>
              </a:ext>
            </a:extLst>
          </p:cNvPr>
          <p:cNvSpPr/>
          <p:nvPr/>
        </p:nvSpPr>
        <p:spPr>
          <a:xfrm>
            <a:off x="3619374" y="451912"/>
            <a:ext cx="5198950" cy="4074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480DB0-AA45-491A-AA80-8AB0DCD690E5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4DB29D-5F02-43CE-82EE-1C01EBC3E4F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6CE925-BF23-4CA6-8666-2F997087F6FE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AC9C5254-EAA6-4716-B3AC-47C21B650461}"/>
              </a:ext>
            </a:extLst>
          </p:cNvPr>
          <p:cNvSpPr/>
          <p:nvPr/>
        </p:nvSpPr>
        <p:spPr>
          <a:xfrm>
            <a:off x="-152400" y="-42733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757D0B0-B460-4CA0-AC63-3B9756E44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1203960"/>
            <a:ext cx="11740896" cy="4358640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090BB07-2FDF-4CFB-89F7-965B8BF4704B}"/>
              </a:ext>
            </a:extLst>
          </p:cNvPr>
          <p:cNvSpPr/>
          <p:nvPr/>
        </p:nvSpPr>
        <p:spPr>
          <a:xfrm>
            <a:off x="-204466" y="-445341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746F76-9721-4EC0-ABEC-21240B75088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C700285-AEC7-4E81-BBA3-C406E56EE1E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A85E84-F220-4EFD-9CA3-05751814719B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64C36AD-6697-412B-A1E2-FAB0FDA4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1215654"/>
            <a:ext cx="12021312" cy="4047744"/>
          </a:xfrm>
          <a:prstGeom prst="rect">
            <a:avLst/>
          </a:prstGeom>
        </p:spPr>
      </p:pic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7D9D421-8535-4FE4-AD21-F89AE712D3D2}"/>
              </a:ext>
            </a:extLst>
          </p:cNvPr>
          <p:cNvSpPr/>
          <p:nvPr/>
        </p:nvSpPr>
        <p:spPr>
          <a:xfrm>
            <a:off x="-261616" y="-37018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F2D9AE-5FA6-4A05-BE4B-E3CA28E589DD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2" name="Arrow: Right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672E50-F579-40C0-990F-DB2D9D5AC03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29B008-5F0B-43A5-8536-5AB5F82E08A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7A27913-1024-45EF-B924-5CD5C9D498B8}"/>
              </a:ext>
            </a:extLst>
          </p:cNvPr>
          <p:cNvGrpSpPr/>
          <p:nvPr/>
        </p:nvGrpSpPr>
        <p:grpSpPr>
          <a:xfrm>
            <a:off x="474819" y="2083828"/>
            <a:ext cx="11017344" cy="3503711"/>
            <a:chOff x="474819" y="2083828"/>
            <a:chExt cx="11017344" cy="3503711"/>
          </a:xfrm>
        </p:grpSpPr>
        <p:pic>
          <p:nvPicPr>
            <p:cNvPr id="14" name="Picture 13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E738415D-A0C8-47D6-9899-37BD647BD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19" y="2345352"/>
              <a:ext cx="1921429" cy="3207234"/>
            </a:xfrm>
            <a:prstGeom prst="rect">
              <a:avLst/>
            </a:prstGeom>
          </p:spPr>
        </p:pic>
        <p:pic>
          <p:nvPicPr>
            <p:cNvPr id="12" name="Picture 11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A5D98FFF-6D1E-4EA0-8776-AD60572C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996" y="2308549"/>
              <a:ext cx="1883539" cy="3207234"/>
            </a:xfrm>
            <a:prstGeom prst="rect">
              <a:avLst/>
            </a:prstGeom>
          </p:spPr>
        </p:pic>
        <p:pic>
          <p:nvPicPr>
            <p:cNvPr id="26" name="Picture 25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58D79B32-1641-4666-AFDB-0F2364A1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377" y="2291138"/>
              <a:ext cx="1926423" cy="3236211"/>
            </a:xfrm>
            <a:prstGeom prst="rect">
              <a:avLst/>
            </a:prstGeom>
          </p:spPr>
        </p:pic>
        <p:pic>
          <p:nvPicPr>
            <p:cNvPr id="7" name="Picture 6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4AE53F8A-8D32-41B4-8F18-363212D9C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562" y="2083828"/>
              <a:ext cx="1918601" cy="346875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5D95CC-745D-41D9-B0DC-03BBDB6B8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229" y="2402620"/>
              <a:ext cx="1942401" cy="3184919"/>
            </a:xfrm>
            <a:prstGeom prst="rect">
              <a:avLst/>
            </a:prstGeom>
          </p:spPr>
        </p:pic>
        <p:pic>
          <p:nvPicPr>
            <p:cNvPr id="6" name="Picture 5" descr="A close up of a toy&#10;&#10;Description automatically generated">
              <a:extLst>
                <a:ext uri="{FF2B5EF4-FFF2-40B4-BE49-F238E27FC236}">
                  <a16:creationId xmlns:a16="http://schemas.microsoft.com/office/drawing/2014/main" id="{7220A6F3-F524-449D-857C-6779B4075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072" y="2098748"/>
              <a:ext cx="1950097" cy="3453838"/>
            </a:xfrm>
            <a:prstGeom prst="rect">
              <a:avLst/>
            </a:prstGeom>
          </p:spPr>
        </p:pic>
        <p:pic>
          <p:nvPicPr>
            <p:cNvPr id="25" name="Picture 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33C2517-2F91-42E1-8C55-EC0B545E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667" y="2345352"/>
              <a:ext cx="1909872" cy="32072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F8134E-A47B-4A50-9ACE-720659FF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777" y="2277303"/>
              <a:ext cx="1921428" cy="326207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C4AFC1-0DC6-4673-9F4D-D5389EEC9AC4}"/>
              </a:ext>
            </a:extLst>
          </p:cNvPr>
          <p:cNvGrpSpPr/>
          <p:nvPr/>
        </p:nvGrpSpPr>
        <p:grpSpPr>
          <a:xfrm>
            <a:off x="474819" y="2080838"/>
            <a:ext cx="11036156" cy="3474737"/>
            <a:chOff x="452035" y="2098748"/>
            <a:chExt cx="11036156" cy="3474737"/>
          </a:xfrm>
        </p:grpSpPr>
        <p:pic>
          <p:nvPicPr>
            <p:cNvPr id="17" name="Picture 16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BFC62EB6-FBDA-4141-BD90-8015D7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35" y="2239980"/>
              <a:ext cx="1921429" cy="3280841"/>
            </a:xfrm>
            <a:prstGeom prst="rect">
              <a:avLst/>
            </a:prstGeom>
          </p:spPr>
        </p:pic>
        <p:pic>
          <p:nvPicPr>
            <p:cNvPr id="11" name="Picture 10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97182C19-F202-4435-A2F2-022D3ACF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948" y="2239980"/>
              <a:ext cx="1934730" cy="3303552"/>
            </a:xfrm>
            <a:prstGeom prst="rect">
              <a:avLst/>
            </a:prstGeom>
          </p:spPr>
        </p:pic>
        <p:pic>
          <p:nvPicPr>
            <p:cNvPr id="5" name="Picture 4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059BD5AD-3551-4E1F-A9CF-3C8C7E6BE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83" y="2208213"/>
              <a:ext cx="1921429" cy="3344374"/>
            </a:xfrm>
            <a:prstGeom prst="rect">
              <a:avLst/>
            </a:prstGeom>
          </p:spPr>
        </p:pic>
        <p:pic>
          <p:nvPicPr>
            <p:cNvPr id="9" name="Picture 8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D803F87D-81BF-42C4-B6C0-ADC1C9CBC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605" y="2271747"/>
              <a:ext cx="1934730" cy="3280839"/>
            </a:xfrm>
            <a:prstGeom prst="rect">
              <a:avLst/>
            </a:prstGeom>
          </p:spPr>
        </p:pic>
        <p:pic>
          <p:nvPicPr>
            <p:cNvPr id="10" name="Picture 9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DE84121F-90C5-4C58-96A1-694D4E5F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417" y="2098748"/>
              <a:ext cx="1908700" cy="3453838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8AF398A0-366C-49A3-B073-BCCAA0F71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229" y="2250847"/>
              <a:ext cx="1962265" cy="3322638"/>
            </a:xfrm>
            <a:prstGeom prst="rect">
              <a:avLst/>
            </a:prstGeom>
          </p:spPr>
        </p:pic>
        <p:pic>
          <p:nvPicPr>
            <p:cNvPr id="4" name="Picture 3" descr="A picture containing toy, lamp, phone, table&#10;&#10;Description automatically generated">
              <a:extLst>
                <a:ext uri="{FF2B5EF4-FFF2-40B4-BE49-F238E27FC236}">
                  <a16:creationId xmlns:a16="http://schemas.microsoft.com/office/drawing/2014/main" id="{9BDA5939-4BAB-4794-AF6D-3264D47C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762" y="2098748"/>
              <a:ext cx="1921429" cy="3473871"/>
            </a:xfrm>
            <a:prstGeom prst="rect">
              <a:avLst/>
            </a:prstGeom>
          </p:spPr>
        </p:pic>
        <p:pic>
          <p:nvPicPr>
            <p:cNvPr id="3" name="Picture 2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54C6FABA-A85B-4710-B31E-6998A472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93" y="2239980"/>
              <a:ext cx="1921428" cy="328083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233808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2406D90-78C4-48FC-BE7C-1504FA38848E}"/>
              </a:ext>
            </a:extLst>
          </p:cNvPr>
          <p:cNvSpPr txBox="1"/>
          <p:nvPr/>
        </p:nvSpPr>
        <p:spPr>
          <a:xfrm>
            <a:off x="5186642" y="1121912"/>
            <a:ext cx="700535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0000CC"/>
                </a:solidFill>
                <a:latin typeface="Comic Sans MS" panose="030F0702030302020204" pitchFamily="66" charset="0"/>
              </a:rPr>
              <a:t>I’ll come back later with some more.</a:t>
            </a:r>
            <a:endParaRPr lang="en-GB" sz="3100" dirty="0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EB66D-CF11-40F0-A66A-E1222C0DF899}"/>
              </a:ext>
            </a:extLst>
          </p:cNvPr>
          <p:cNvSpPr txBox="1"/>
          <p:nvPr/>
        </p:nvSpPr>
        <p:spPr>
          <a:xfrm>
            <a:off x="135109" y="818893"/>
            <a:ext cx="5104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 hope you are well today.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4AFE9F-BF5F-43D8-BA39-9F53D4170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3" y="2161846"/>
            <a:ext cx="1926424" cy="341191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A1041F-6969-4DE7-995E-5AB38AC3BE9F}"/>
              </a:ext>
            </a:extLst>
          </p:cNvPr>
          <p:cNvGrpSpPr/>
          <p:nvPr/>
        </p:nvGrpSpPr>
        <p:grpSpPr>
          <a:xfrm>
            <a:off x="135950" y="229721"/>
            <a:ext cx="5038559" cy="1274322"/>
            <a:chOff x="1136171" y="270933"/>
            <a:chExt cx="9495573" cy="127432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1733B53F-2C86-4DF5-A963-3E33314F6CC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5014"/>
                <a:gd name="adj2" fmla="val 1710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3C28C4-2BB6-44D7-824E-A3DC362DF792}"/>
                </a:ext>
              </a:extLst>
            </p:cNvPr>
            <p:cNvSpPr txBox="1"/>
            <p:nvPr/>
          </p:nvSpPr>
          <p:spPr>
            <a:xfrm>
              <a:off x="1136171" y="309631"/>
              <a:ext cx="94955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Good Morning Music Man.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7F4ADF-705F-4768-A2CE-710B16C65B50}"/>
              </a:ext>
            </a:extLst>
          </p:cNvPr>
          <p:cNvGrpSpPr/>
          <p:nvPr/>
        </p:nvGrpSpPr>
        <p:grpSpPr>
          <a:xfrm>
            <a:off x="5174509" y="96998"/>
            <a:ext cx="6799778" cy="1818887"/>
            <a:chOff x="1136171" y="270933"/>
            <a:chExt cx="9347200" cy="1274322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4143505-178B-467F-9A20-A21C8D35687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9864"/>
                <a:gd name="adj2" fmla="val 11294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94D163-2D47-4C83-9C38-ACCED492E421}"/>
                </a:ext>
              </a:extLst>
            </p:cNvPr>
            <p:cNvSpPr txBox="1"/>
            <p:nvPr/>
          </p:nvSpPr>
          <p:spPr>
            <a:xfrm>
              <a:off x="3714027" y="270933"/>
              <a:ext cx="4460408" cy="409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am, thank you.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038F37-121F-4CE4-9AC8-C9F26C96B99A}"/>
              </a:ext>
            </a:extLst>
          </p:cNvPr>
          <p:cNvSpPr txBox="1"/>
          <p:nvPr/>
        </p:nvSpPr>
        <p:spPr>
          <a:xfrm>
            <a:off x="5528918" y="574494"/>
            <a:ext cx="6320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have chosen one song to start. </a:t>
            </a:r>
            <a:endParaRPr lang="en-GB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9" action="ppaction://hlinksldjump"/>
            <a:extLst>
              <a:ext uri="{FF2B5EF4-FFF2-40B4-BE49-F238E27FC236}">
                <a16:creationId xmlns:a16="http://schemas.microsoft.com/office/drawing/2014/main" id="{D517E90E-4B72-443D-89FA-8383EA49E7EF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53A95A-79A3-462B-A370-84C927FC770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5" name="Arrow: Right 2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BD6FC5-9CE3-4C7F-9967-D116CAF22AC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D51474-7AFE-4934-9063-46F59F3F2197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5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1.11111E-6 L 0.46732 -0.00093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4.81481E-6 L 0.60183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3.7037E-6 L 0.71211 -0.00209 " pathEditMode="relative" rAng="0" ptsTypes="AA">
                                      <p:cBhvr>
                                        <p:cTn id="1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4.81481E-6 L 0.84545 0.00092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6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2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0A6A338-8A0F-4CE1-BE98-71ED9A592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6" y="2294503"/>
            <a:ext cx="1930487" cy="3273228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9DDCD6-4D92-45AD-A2FD-2879C22108D0}"/>
              </a:ext>
            </a:extLst>
          </p:cNvPr>
          <p:cNvGrpSpPr/>
          <p:nvPr/>
        </p:nvGrpSpPr>
        <p:grpSpPr>
          <a:xfrm>
            <a:off x="463607" y="445933"/>
            <a:ext cx="4195480" cy="844336"/>
            <a:chOff x="1136171" y="270933"/>
            <a:chExt cx="9347200" cy="127432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AE0D167-34C5-45EF-A439-98F46F98122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6398"/>
                <a:gd name="adj2" fmla="val 26047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F73BAC-DF45-4843-A666-D0294A73F0D3}"/>
                </a:ext>
              </a:extLst>
            </p:cNvPr>
            <p:cNvSpPr txBox="1"/>
            <p:nvPr/>
          </p:nvSpPr>
          <p:spPr>
            <a:xfrm>
              <a:off x="1136171" y="309631"/>
              <a:ext cx="8124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OK! I’ll see you later.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76683-51F4-48D4-8785-3A743D43A6AD}"/>
              </a:ext>
            </a:extLst>
          </p:cNvPr>
          <p:cNvGrpSpPr/>
          <p:nvPr/>
        </p:nvGrpSpPr>
        <p:grpSpPr>
          <a:xfrm>
            <a:off x="5174509" y="311799"/>
            <a:ext cx="6799778" cy="1355878"/>
            <a:chOff x="1136171" y="270933"/>
            <a:chExt cx="9347200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7406984-DB51-4E87-A374-E0F338A22A3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10504"/>
                <a:gd name="adj2" fmla="val 15148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D33D9-E2BE-4195-9ADC-1068E44D4A05}"/>
                </a:ext>
              </a:extLst>
            </p:cNvPr>
            <p:cNvSpPr txBox="1"/>
            <p:nvPr/>
          </p:nvSpPr>
          <p:spPr>
            <a:xfrm>
              <a:off x="1836234" y="270933"/>
              <a:ext cx="8647136" cy="409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let’s worship God by singing: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849B12-7606-4D22-A480-8A8D43B5D792}"/>
              </a:ext>
            </a:extLst>
          </p:cNvPr>
          <p:cNvSpPr txBox="1"/>
          <p:nvPr/>
        </p:nvSpPr>
        <p:spPr>
          <a:xfrm>
            <a:off x="6836854" y="890622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26DAE3C-BF18-4976-A00B-215663EFB86D}"/>
              </a:ext>
            </a:extLst>
          </p:cNvPr>
          <p:cNvSpPr/>
          <p:nvPr/>
        </p:nvSpPr>
        <p:spPr>
          <a:xfrm>
            <a:off x="-152400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hlinkClick r:id="rId6"/>
            <a:extLst>
              <a:ext uri="{FF2B5EF4-FFF2-40B4-BE49-F238E27FC236}">
                <a16:creationId xmlns:a16="http://schemas.microsoft.com/office/drawing/2014/main" id="{B152AFBA-EE56-4393-A0B5-FB90DD17594B}"/>
              </a:ext>
            </a:extLst>
          </p:cNvPr>
          <p:cNvSpPr txBox="1"/>
          <p:nvPr/>
        </p:nvSpPr>
        <p:spPr>
          <a:xfrm>
            <a:off x="3236568" y="2721114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Number One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0F072-D80A-4E5B-AC27-40B1F66780EC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B90D1F0-4F56-49B9-822A-232F96FFE8E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FE36F5-881F-47F6-A07D-1DBC6FCBA790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0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7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75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C520902-671A-4D04-BB4F-6AF7A954E002}"/>
              </a:ext>
            </a:extLst>
          </p:cNvPr>
          <p:cNvSpPr txBox="1"/>
          <p:nvPr/>
        </p:nvSpPr>
        <p:spPr>
          <a:xfrm>
            <a:off x="2713585" y="4933504"/>
            <a:ext cx="6407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Let’s see if we can remember the others we have looked at. . .</a:t>
            </a: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8" y="2366523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EAE11B-077A-45F0-BE67-2165FAF894CB}"/>
              </a:ext>
            </a:extLst>
          </p:cNvPr>
          <p:cNvGrpSpPr/>
          <p:nvPr/>
        </p:nvGrpSpPr>
        <p:grpSpPr>
          <a:xfrm>
            <a:off x="463605" y="439907"/>
            <a:ext cx="6793537" cy="1567521"/>
            <a:chOff x="1136171" y="264018"/>
            <a:chExt cx="11755997" cy="128123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C1CB1A94-277A-4A67-806D-B7658802621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1979"/>
                <a:gd name="adj2" fmla="val 11710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61FE05-DF64-4725-9B35-B22B7AC87BCD}"/>
                </a:ext>
              </a:extLst>
            </p:cNvPr>
            <p:cNvSpPr txBox="1"/>
            <p:nvPr/>
          </p:nvSpPr>
          <p:spPr>
            <a:xfrm>
              <a:off x="1209714" y="264018"/>
              <a:ext cx="11682454" cy="8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Number One is a good song.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086A40-7332-45AF-9309-9F2F6164A5CE}"/>
              </a:ext>
            </a:extLst>
          </p:cNvPr>
          <p:cNvGrpSpPr/>
          <p:nvPr/>
        </p:nvGrpSpPr>
        <p:grpSpPr>
          <a:xfrm>
            <a:off x="2848615" y="2264879"/>
            <a:ext cx="6481161" cy="1938361"/>
            <a:chOff x="1136171" y="270933"/>
            <a:chExt cx="9454616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1E1D8776-D846-4633-B510-796A5E8CB5C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1959"/>
                <a:gd name="adj2" fmla="val -854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E16470-1A15-430F-9893-97AD214F2EB3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03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1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st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have any other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gods except me.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6988D8D-9CC4-4BBA-A73D-01FCDF75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137" y="2300529"/>
            <a:ext cx="1921428" cy="3262071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0321CB99-B087-41AB-93D4-52FE6E27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01" y="2264879"/>
            <a:ext cx="1883539" cy="32072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EE5BD6-8348-4F53-A86B-AA1FC9432603}"/>
              </a:ext>
            </a:extLst>
          </p:cNvPr>
          <p:cNvSpPr txBox="1"/>
          <p:nvPr/>
        </p:nvSpPr>
        <p:spPr>
          <a:xfrm>
            <a:off x="515103" y="930210"/>
            <a:ext cx="52615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It reminds me of the first commandment.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77D03F-6735-40C3-AE24-754DC5DD8934}"/>
              </a:ext>
            </a:extLst>
          </p:cNvPr>
          <p:cNvGrpSpPr/>
          <p:nvPr/>
        </p:nvGrpSpPr>
        <p:grpSpPr>
          <a:xfrm>
            <a:off x="2686427" y="4460691"/>
            <a:ext cx="6569715" cy="1567521"/>
            <a:chOff x="1136171" y="264018"/>
            <a:chExt cx="9347200" cy="128123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7D11920C-949F-4D73-8ED6-96308E4F6739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9095"/>
                <a:gd name="adj2" fmla="val -14356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795262-48BE-4938-AF19-FCFC8EDBA0E1}"/>
                </a:ext>
              </a:extLst>
            </p:cNvPr>
            <p:cNvSpPr txBox="1"/>
            <p:nvPr/>
          </p:nvSpPr>
          <p:spPr>
            <a:xfrm>
              <a:off x="1209714" y="264018"/>
              <a:ext cx="9092247" cy="8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remembered.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F5E91433-BC5E-412F-BAC0-2F721B409AD1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0808 0.001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20768 0.01366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25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97350-E464-43E1-99C9-143CFD00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28" y="3257854"/>
            <a:ext cx="2758115" cy="2521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FDD8DA-466A-426B-B211-4F5F9A158168}"/>
              </a:ext>
            </a:extLst>
          </p:cNvPr>
          <p:cNvSpPr txBox="1"/>
          <p:nvPr/>
        </p:nvSpPr>
        <p:spPr>
          <a:xfrm>
            <a:off x="348759" y="697192"/>
            <a:ext cx="117230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have any other gods except me.</a:t>
            </a:r>
          </a:p>
          <a:p>
            <a:endParaRPr lang="en-GB" dirty="0"/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660225A-3D96-4B46-B26B-255D1EAD4465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E7F9E-5CD5-4A90-BBEF-8D380B96E81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EF3D7B2-C9F2-499B-A3A8-9CE5CDD5F0F7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8D74F9-1A2B-4FB3-9DFA-E222A7C95AD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15FC1E4-A3F8-4C3E-91C5-F9093CCF09C0}"/>
              </a:ext>
            </a:extLst>
          </p:cNvPr>
          <p:cNvSpPr txBox="1"/>
          <p:nvPr/>
        </p:nvSpPr>
        <p:spPr>
          <a:xfrm>
            <a:off x="67395" y="706832"/>
            <a:ext cx="12004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make for yourselves any idols.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236D7-4805-4321-A971-6E0E0714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27" y="2300548"/>
            <a:ext cx="2812438" cy="3479260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E9C7B49-6131-4492-85E1-409B82F01C01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34E9B9-E95F-4FF5-9A9E-063D1864718E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8F3DB8-01CE-48A8-A6FE-B022C43B90E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B8D10F-61B5-4AAD-B2C4-CA36710ACE5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CC35DB-E981-4990-B3B8-A39EF137A42B}"/>
              </a:ext>
            </a:extLst>
          </p:cNvPr>
          <p:cNvSpPr txBox="1"/>
          <p:nvPr/>
        </p:nvSpPr>
        <p:spPr>
          <a:xfrm>
            <a:off x="152383" y="358842"/>
            <a:ext cx="11887234" cy="18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use the name of the Lord your God thoughtlessly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BDE2F-0BAD-4EDE-925C-EE8E4F4A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05" y="2195755"/>
            <a:ext cx="2812438" cy="3584053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DD8C589-2287-40A4-B00E-9CF82E37B969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45A1CA-ED52-4E02-B5D2-13FBE5ACB4E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647BD3-0320-477B-9C13-E6465D6349C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232233-BFCA-46A5-B952-A876BBBA18D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17585</TotalTime>
  <Words>1286</Words>
  <Application>Microsoft Office PowerPoint</Application>
  <PresentationFormat>Widescreen</PresentationFormat>
  <Paragraphs>174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685</cp:revision>
  <dcterms:created xsi:type="dcterms:W3CDTF">2020-08-25T07:54:05Z</dcterms:created>
  <dcterms:modified xsi:type="dcterms:W3CDTF">2020-11-11T14:02:09Z</dcterms:modified>
</cp:coreProperties>
</file>