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5" r:id="rId4"/>
    <p:sldId id="268" r:id="rId5"/>
    <p:sldId id="263" r:id="rId6"/>
    <p:sldId id="264" r:id="rId7"/>
    <p:sldId id="259" r:id="rId8"/>
    <p:sldId id="260" r:id="rId9"/>
    <p:sldId id="271" r:id="rId10"/>
    <p:sldId id="272" r:id="rId11"/>
    <p:sldId id="267" r:id="rId12"/>
    <p:sldId id="266" r:id="rId13"/>
    <p:sldId id="269" r:id="rId14"/>
    <p:sldId id="270" r:id="rId15"/>
    <p:sldId id="273" r:id="rId16"/>
    <p:sldId id="274" r:id="rId17"/>
    <p:sldId id="279" r:id="rId18"/>
    <p:sldId id="280" r:id="rId19"/>
    <p:sldId id="275" r:id="rId20"/>
    <p:sldId id="276" r:id="rId21"/>
    <p:sldId id="277" r:id="rId22"/>
    <p:sldId id="278" r:id="rId23"/>
    <p:sldId id="262" r:id="rId24"/>
    <p:sldId id="261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66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 showGuides="1">
      <p:cViewPr>
        <p:scale>
          <a:sx n="66" d="100"/>
          <a:sy n="66" d="100"/>
        </p:scale>
        <p:origin x="408" y="888"/>
      </p:cViewPr>
      <p:guideLst>
        <p:guide orient="horz" pos="2160"/>
        <p:guide pos="381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1313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6B278-41C9-4C72-8553-AED547061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64996A-AA60-42EF-AFBE-609528D977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4AD7E5-7F58-4CB7-B028-B1FCB9787E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07/12/2020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AA78D3-44C2-4DA3-BEE1-5847AA084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9954E4-C855-4E9E-B88C-45E6A0140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9609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A28A54-0176-49C7-BD74-A63B20582B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2E768E-C23D-4C0E-A3BF-91EBB20486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261315-14CA-42C6-8074-2DA7983768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07/12/2020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89D089-65A6-4681-A99D-A9BBDB956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98F927-3467-4F86-A0A3-BE7A1B59A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0854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3694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BEF388-33CD-4D4D-AB5D-F921BE499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A609ED-4587-478D-943B-B6AE241183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3A062F-8B1F-4C85-9D7E-D462E12846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07/12/2020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334569-C4F8-4263-93BD-000252FD3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E8CF9C-EB29-417B-9B44-E78800647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3062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06959B-4146-49B0-A150-AF3CD86561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BED078-E645-4616-84EE-672A5084BB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57D26A-F8DE-4968-BA60-04B3B94062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399436-E587-4656-9AB3-DF9F6F7A094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07/12/2020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1EBEA9-09B4-4688-A543-83E570227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5D1BDD-0380-4BC8-9B89-410DBB953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0164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14222-2B44-4420-8FC2-469737696C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56D1EA-6385-4504-8017-04497EA97A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E2C4E0-337B-43B9-B14B-4DDAB12638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B9E67F-0261-465C-B1A4-545D1DF0AD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E37271-F4C8-41D9-ACB3-BDE32D798F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EC4966-DE3E-4B0D-9305-3F9618FA13C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07/12/2020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DBEAEF-A017-4B08-8F3D-4BFA4B8B5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2114B5-5A5E-493C-9669-D7D113FA8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9284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14A6F-1730-4526-80FA-18CB792E8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4371F7-52C8-4FE7-AD1A-5ACAEF3895A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07/12/2020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0A3DFA-E4A8-4A2B-B3A3-333136536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388FB1-BC95-45E3-9866-B55787842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8037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279B9D0-08A6-4D10-A4C0-D3E2770FF0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07/12/2020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ED86AB-F808-4461-8331-00123FD42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3A8E2D-3E15-4005-8608-C4E7DEB89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6119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6B12B-E6F3-4560-9BE3-CE1600F21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E9199E-4043-45D9-97B6-979E930629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78A44D-1C76-4825-B62C-8E8CD75948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4DD244-B158-4A7B-BE99-1147F670176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07/12/2020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43D032-1130-4DB5-B4AE-E06A672AE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673E65-5BAC-421D-9DFB-28A02646F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1854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F94A4-27E5-4CCD-9765-204C2F53E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887470-19F8-4EC2-8B53-21BB562503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790E50-40CA-49F8-952A-B79A3925ED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E5E7F2-AE8C-4E35-91DD-9C630431558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07/12/2020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153454-2F8A-4A6B-A0E1-DD731EF63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DB2EAE-F0D1-4D45-B55C-4A51E9F3B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3666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B292C72-7563-46C5-8931-39BC578460B3}"/>
              </a:ext>
            </a:extLst>
          </p:cNvPr>
          <p:cNvSpPr/>
          <p:nvPr userDrawn="1"/>
        </p:nvSpPr>
        <p:spPr>
          <a:xfrm>
            <a:off x="916538" y="136525"/>
            <a:ext cx="1035892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>
                <a:ln w="13462">
                  <a:solidFill>
                    <a:srgbClr val="0000FF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Comic Sans MS" panose="030F0702030302020204" pitchFamily="66" charset="0"/>
              </a:rPr>
              <a:t>THE ADVENT QUIZ  </a:t>
            </a:r>
            <a:r>
              <a:rPr lang="en-US" sz="4400" b="1" cap="none" spc="0" dirty="0">
                <a:ln w="13462">
                  <a:solidFill>
                    <a:srgbClr val="0000FF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Comic Sans MS" panose="030F0702030302020204" pitchFamily="66" charset="0"/>
              </a:rPr>
              <a:t>Luke 2 1-20</a:t>
            </a:r>
            <a:endParaRPr lang="en-GB" sz="4400" b="1" cap="none" spc="0" dirty="0">
              <a:ln w="13462">
                <a:solidFill>
                  <a:srgbClr val="0000FF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76519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3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5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7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slide" Target="slide1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8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9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9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WMF"/><Relationship Id="rId4" Type="http://schemas.openxmlformats.org/officeDocument/2006/relationships/slide" Target="slide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21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2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slide" Target="slide24.xml"/><Relationship Id="rId4" Type="http://schemas.openxmlformats.org/officeDocument/2006/relationships/slide" Target="slide2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4" Type="http://schemas.openxmlformats.org/officeDocument/2006/relationships/slide" Target="slide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5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7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9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BD163BE-E470-46F1-8ACD-B3DE84FE8DE5}"/>
              </a:ext>
            </a:extLst>
          </p:cNvPr>
          <p:cNvSpPr txBox="1"/>
          <p:nvPr/>
        </p:nvSpPr>
        <p:spPr>
          <a:xfrm>
            <a:off x="167425" y="1761812"/>
            <a:ext cx="11565228" cy="16671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dirty="0">
                <a:latin typeface="Comic Sans MS" panose="030F0702030302020204" pitchFamily="66" charset="0"/>
              </a:rPr>
              <a:t>Please click on the “slide show” tab on the top bar and “From Beginning” tab to start the Activity</a:t>
            </a:r>
            <a:endParaRPr lang="en-GB" sz="3600" dirty="0"/>
          </a:p>
        </p:txBody>
      </p:sp>
      <p:sp>
        <p:nvSpPr>
          <p:cNvPr id="7" name="Rectangle 6">
            <a:hlinkClick r:id="rId2" action="ppaction://hlinksldjump"/>
            <a:extLst>
              <a:ext uri="{FF2B5EF4-FFF2-40B4-BE49-F238E27FC236}">
                <a16:creationId xmlns:a16="http://schemas.microsoft.com/office/drawing/2014/main" id="{F732D598-A7A9-4BB3-95D9-AC7CEA4FC163}"/>
              </a:ext>
            </a:extLst>
          </p:cNvPr>
          <p:cNvSpPr/>
          <p:nvPr/>
        </p:nvSpPr>
        <p:spPr>
          <a:xfrm>
            <a:off x="-210220" y="-34303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06986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931453D7-F360-47DC-9F2A-E2F6F3512176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4: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Rectangle: Rounded Corners 16">
            <a:hlinkClick r:id="rId2" action="ppaction://hlinksldjump"/>
            <a:extLst>
              <a:ext uri="{FF2B5EF4-FFF2-40B4-BE49-F238E27FC236}">
                <a16:creationId xmlns:a16="http://schemas.microsoft.com/office/drawing/2014/main" id="{80D1E96D-D751-4598-B616-36104A8253E2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In the town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3" action="ppaction://hlinksldjump"/>
            <a:extLst>
              <a:ext uri="{FF2B5EF4-FFF2-40B4-BE49-F238E27FC236}">
                <a16:creationId xmlns:a16="http://schemas.microsoft.com/office/drawing/2014/main" id="{E7FD7084-FF24-4D67-890B-AFF57B4715FC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In the fields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: Rounded Corners 18">
            <a:hlinkClick r:id="rId2" action="ppaction://hlinksldjump"/>
            <a:extLst>
              <a:ext uri="{FF2B5EF4-FFF2-40B4-BE49-F238E27FC236}">
                <a16:creationId xmlns:a16="http://schemas.microsoft.com/office/drawing/2014/main" id="{03D0DF7B-889D-4755-B552-C6257E601F4C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On the farm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31D914B9-9529-4629-87EF-205551FAC5B9}"/>
              </a:ext>
            </a:extLst>
          </p:cNvPr>
          <p:cNvSpPr txBox="1">
            <a:spLocks/>
          </p:cNvSpPr>
          <p:nvPr/>
        </p:nvSpPr>
        <p:spPr>
          <a:xfrm>
            <a:off x="699624" y="1654388"/>
            <a:ext cx="10968635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b="1" dirty="0">
                <a:latin typeface="Comic Sans MS" panose="030F0702030302020204" pitchFamily="66" charset="0"/>
              </a:rPr>
              <a:t>Where were the shepherds in the story?</a:t>
            </a:r>
            <a:endParaRPr lang="en-GB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294680" y="3735307"/>
            <a:ext cx="837357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 shepherds were in the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FIELDS</a:t>
            </a:r>
            <a:r>
              <a:rPr lang="en-US" sz="2800" b="1" dirty="0">
                <a:latin typeface="Comic Sans MS" panose="030F0702030302020204" pitchFamily="66" charset="0"/>
              </a:rPr>
              <a:t>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9DB65C72-C016-4093-B33B-986F902ADEBF}"/>
              </a:ext>
            </a:extLst>
          </p:cNvPr>
          <p:cNvSpPr/>
          <p:nvPr/>
        </p:nvSpPr>
        <p:spPr>
          <a:xfrm>
            <a:off x="-613575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7051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597242" y="1638907"/>
            <a:ext cx="11306606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time of day did the angels appear to the shepherds?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115609" y="3973166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867698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5: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53E2C066-72FD-4D55-88E6-B52C0BA317AE}"/>
              </a:ext>
            </a:extLst>
          </p:cNvPr>
          <p:cNvSpPr/>
          <p:nvPr/>
        </p:nvSpPr>
        <p:spPr>
          <a:xfrm>
            <a:off x="-235980" y="-294603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722462" y="2462055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Nighttime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99438" y="2462055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Lunch time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113905" y="2462055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Afternoon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9461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btitle 2">
            <a:extLst>
              <a:ext uri="{FF2B5EF4-FFF2-40B4-BE49-F238E27FC236}">
                <a16:creationId xmlns:a16="http://schemas.microsoft.com/office/drawing/2014/main" id="{EBACB97C-6F8F-4E5A-BAE5-CF85052A78C2}"/>
              </a:ext>
            </a:extLst>
          </p:cNvPr>
          <p:cNvSpPr txBox="1">
            <a:spLocks/>
          </p:cNvSpPr>
          <p:nvPr/>
        </p:nvSpPr>
        <p:spPr>
          <a:xfrm>
            <a:off x="597242" y="1638907"/>
            <a:ext cx="11306606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time of day did the angels appear to the shepherds?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832C78E-3813-4227-905C-AB6FFEDFC89F}"/>
              </a:ext>
            </a:extLst>
          </p:cNvPr>
          <p:cNvSpPr txBox="1"/>
          <p:nvPr/>
        </p:nvSpPr>
        <p:spPr>
          <a:xfrm>
            <a:off x="4078094" y="867698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5: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2" action="ppaction://hlinksldjump"/>
            <a:extLst>
              <a:ext uri="{FF2B5EF4-FFF2-40B4-BE49-F238E27FC236}">
                <a16:creationId xmlns:a16="http://schemas.microsoft.com/office/drawing/2014/main" id="{218FBEC7-CB3D-47A8-9F81-6987DD24D0DE}"/>
              </a:ext>
            </a:extLst>
          </p:cNvPr>
          <p:cNvSpPr/>
          <p:nvPr/>
        </p:nvSpPr>
        <p:spPr>
          <a:xfrm>
            <a:off x="722462" y="2462055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Nighttime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: Rounded Corners 18">
            <a:hlinkClick r:id="rId3" action="ppaction://hlinksldjump"/>
            <a:extLst>
              <a:ext uri="{FF2B5EF4-FFF2-40B4-BE49-F238E27FC236}">
                <a16:creationId xmlns:a16="http://schemas.microsoft.com/office/drawing/2014/main" id="{95AC50F7-3BDA-424D-A75C-03398BFFA4AA}"/>
              </a:ext>
            </a:extLst>
          </p:cNvPr>
          <p:cNvSpPr/>
          <p:nvPr/>
        </p:nvSpPr>
        <p:spPr>
          <a:xfrm>
            <a:off x="4299438" y="2462055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Lunch time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: Rounded Corners 19">
            <a:hlinkClick r:id="rId3" action="ppaction://hlinksldjump"/>
            <a:extLst>
              <a:ext uri="{FF2B5EF4-FFF2-40B4-BE49-F238E27FC236}">
                <a16:creationId xmlns:a16="http://schemas.microsoft.com/office/drawing/2014/main" id="{C7E34EC7-8E9F-45B2-9B2F-85DBB6BFA84B}"/>
              </a:ext>
            </a:extLst>
          </p:cNvPr>
          <p:cNvSpPr/>
          <p:nvPr/>
        </p:nvSpPr>
        <p:spPr>
          <a:xfrm>
            <a:off x="8113905" y="2462055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Afternoon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376245" y="3810277"/>
            <a:ext cx="837357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Great answer.</a:t>
            </a:r>
          </a:p>
          <a:p>
            <a:pPr marL="0" indent="0" algn="ctr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 angels appeared to the shepherd in the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NIGHTTIME</a:t>
            </a:r>
            <a:r>
              <a:rPr lang="en-US" sz="2800" b="1" dirty="0">
                <a:latin typeface="Comic Sans MS" panose="030F0702030302020204" pitchFamily="66" charset="0"/>
              </a:rPr>
              <a:t>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3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32BCB8A4-9A06-4259-88E9-A040D2830287}"/>
              </a:ext>
            </a:extLst>
          </p:cNvPr>
          <p:cNvSpPr/>
          <p:nvPr/>
        </p:nvSpPr>
        <p:spPr>
          <a:xfrm>
            <a:off x="-590737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600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-121921" y="1787199"/>
            <a:ext cx="12435840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When the angels first appeared, the shepherds were. . . .?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6: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47B7FD5D-310D-4D1E-9017-319D20F10B84}"/>
              </a:ext>
            </a:extLst>
          </p:cNvPr>
          <p:cNvSpPr/>
          <p:nvPr/>
        </p:nvSpPr>
        <p:spPr>
          <a:xfrm>
            <a:off x="-390526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Joyful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3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Excited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Afraid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5439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title 2">
            <a:extLst>
              <a:ext uri="{FF2B5EF4-FFF2-40B4-BE49-F238E27FC236}">
                <a16:creationId xmlns:a16="http://schemas.microsoft.com/office/drawing/2014/main" id="{3AC5B980-3483-4A9B-A47E-35B10082804A}"/>
              </a:ext>
            </a:extLst>
          </p:cNvPr>
          <p:cNvSpPr txBox="1">
            <a:spLocks/>
          </p:cNvSpPr>
          <p:nvPr/>
        </p:nvSpPr>
        <p:spPr>
          <a:xfrm>
            <a:off x="-121921" y="1777316"/>
            <a:ext cx="12435840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When the angels first appeared, the shepherds were. . . .?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0155074-CB9D-4714-8E15-AAE5ADC4F07A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6: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2" action="ppaction://hlinksldjump"/>
            <a:extLst>
              <a:ext uri="{FF2B5EF4-FFF2-40B4-BE49-F238E27FC236}">
                <a16:creationId xmlns:a16="http://schemas.microsoft.com/office/drawing/2014/main" id="{EDFF063D-E3EB-4496-8047-947C5C5EDBB9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Joyful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2" action="ppaction://hlinksldjump"/>
            <a:extLst>
              <a:ext uri="{FF2B5EF4-FFF2-40B4-BE49-F238E27FC236}">
                <a16:creationId xmlns:a16="http://schemas.microsoft.com/office/drawing/2014/main" id="{9784E29B-60C8-4CB5-854E-5D39B88FF6E0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Excited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Rectangle: Rounded Corners 20">
            <a:hlinkClick r:id="rId3" action="ppaction://hlinksldjump"/>
            <a:extLst>
              <a:ext uri="{FF2B5EF4-FFF2-40B4-BE49-F238E27FC236}">
                <a16:creationId xmlns:a16="http://schemas.microsoft.com/office/drawing/2014/main" id="{06B684A5-A6EC-495C-A3C1-EF13B5D421BE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Afraid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294680" y="3735307"/>
            <a:ext cx="837357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You are correct.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When the angels first appeared, the shepherds were very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AFRAID</a:t>
            </a:r>
            <a:r>
              <a:rPr lang="en-US" sz="2800" b="1" dirty="0">
                <a:latin typeface="Comic Sans MS" panose="030F0702030302020204" pitchFamily="66" charset="0"/>
              </a:rPr>
              <a:t>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A68867EB-AE38-480B-AF9A-32BA2D78EA19}"/>
              </a:ext>
            </a:extLst>
          </p:cNvPr>
          <p:cNvSpPr/>
          <p:nvPr/>
        </p:nvSpPr>
        <p:spPr>
          <a:xfrm>
            <a:off x="-428625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8135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908232" y="1621801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the angel say he was bringing?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7: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433C393A-FFA3-46D8-9AA0-D1B77245F98E}"/>
              </a:ext>
            </a:extLst>
          </p:cNvPr>
          <p:cNvSpPr/>
          <p:nvPr/>
        </p:nvSpPr>
        <p:spPr>
          <a:xfrm>
            <a:off x="-428625" y="-836347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More sheep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Good News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3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Great present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076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ubtitle 2">
            <a:extLst>
              <a:ext uri="{FF2B5EF4-FFF2-40B4-BE49-F238E27FC236}">
                <a16:creationId xmlns:a16="http://schemas.microsoft.com/office/drawing/2014/main" id="{694BF04C-391F-43B2-8F9E-B49F34D284E1}"/>
              </a:ext>
            </a:extLst>
          </p:cNvPr>
          <p:cNvSpPr txBox="1">
            <a:spLocks/>
          </p:cNvSpPr>
          <p:nvPr/>
        </p:nvSpPr>
        <p:spPr>
          <a:xfrm>
            <a:off x="908232" y="1621801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the angel say he was bringing?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1E01BEF-33FF-4FAA-9225-DB7292CEE1AB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7: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2" action="ppaction://hlinksldjump"/>
            <a:extLst>
              <a:ext uri="{FF2B5EF4-FFF2-40B4-BE49-F238E27FC236}">
                <a16:creationId xmlns:a16="http://schemas.microsoft.com/office/drawing/2014/main" id="{9B384A92-0A03-4D25-A5FA-C38D7A1FD0BB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More sheep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3" action="ppaction://hlinksldjump"/>
            <a:extLst>
              <a:ext uri="{FF2B5EF4-FFF2-40B4-BE49-F238E27FC236}">
                <a16:creationId xmlns:a16="http://schemas.microsoft.com/office/drawing/2014/main" id="{4B8A4C30-11AF-4276-8BB5-D27CCBBB1B6D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Good News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Rectangle: Rounded Corners 25">
            <a:hlinkClick r:id="rId2" action="ppaction://hlinksldjump"/>
            <a:extLst>
              <a:ext uri="{FF2B5EF4-FFF2-40B4-BE49-F238E27FC236}">
                <a16:creationId xmlns:a16="http://schemas.microsoft.com/office/drawing/2014/main" id="{4B782430-715E-4931-A01C-C84AAC8CAB96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Great present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294680" y="3735307"/>
            <a:ext cx="837357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Spot on answer.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 angel said he was bringing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GOOD NEWS</a:t>
            </a:r>
            <a:r>
              <a:rPr lang="en-US" sz="2800" b="1" dirty="0">
                <a:latin typeface="Comic Sans MS" panose="030F0702030302020204" pitchFamily="66" charset="0"/>
              </a:rPr>
              <a:t>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FDED7B2A-ACB8-4ABF-9A91-150E2B6A29C3}"/>
              </a:ext>
            </a:extLst>
          </p:cNvPr>
          <p:cNvSpPr/>
          <p:nvPr/>
        </p:nvSpPr>
        <p:spPr>
          <a:xfrm>
            <a:off x="-286221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3382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528034" y="1680029"/>
            <a:ext cx="10964342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Where did the angel say they would find the </a:t>
            </a:r>
            <a:r>
              <a:rPr lang="en-US" sz="3200" b="1" dirty="0" err="1">
                <a:latin typeface="Comic Sans MS" panose="030F0702030302020204" pitchFamily="66" charset="0"/>
              </a:rPr>
              <a:t>babyt</a:t>
            </a:r>
            <a:r>
              <a:rPr lang="en-US" sz="3200" b="1" dirty="0">
                <a:latin typeface="Comic Sans MS" panose="030F0702030302020204" pitchFamily="66" charset="0"/>
              </a:rPr>
              <a:t>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8: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DDC6D321-488F-402E-9E48-15EA6071997D}"/>
              </a:ext>
            </a:extLst>
          </p:cNvPr>
          <p:cNvSpPr/>
          <p:nvPr/>
        </p:nvSpPr>
        <p:spPr>
          <a:xfrm>
            <a:off x="-390526" y="-778290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In a feeding box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In a palace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In a hotel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374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>
            <a:extLst>
              <a:ext uri="{FF2B5EF4-FFF2-40B4-BE49-F238E27FC236}">
                <a16:creationId xmlns:a16="http://schemas.microsoft.com/office/drawing/2014/main" id="{2CBCC48A-B31D-49FA-8331-4BE4FE546FE5}"/>
              </a:ext>
            </a:extLst>
          </p:cNvPr>
          <p:cNvSpPr txBox="1">
            <a:spLocks/>
          </p:cNvSpPr>
          <p:nvPr/>
        </p:nvSpPr>
        <p:spPr>
          <a:xfrm>
            <a:off x="528034" y="1680029"/>
            <a:ext cx="10964342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Where did the angel say they would find the </a:t>
            </a:r>
            <a:r>
              <a:rPr lang="en-US" sz="3200" b="1" dirty="0" err="1">
                <a:latin typeface="Comic Sans MS" panose="030F0702030302020204" pitchFamily="66" charset="0"/>
              </a:rPr>
              <a:t>babyt</a:t>
            </a:r>
            <a:r>
              <a:rPr lang="en-US" sz="3200" b="1" dirty="0">
                <a:latin typeface="Comic Sans MS" panose="030F0702030302020204" pitchFamily="66" charset="0"/>
              </a:rPr>
              <a:t>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252DABD-38DF-4E7D-9AFE-E6A474026923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8: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2" action="ppaction://hlinksldjump"/>
            <a:extLst>
              <a:ext uri="{FF2B5EF4-FFF2-40B4-BE49-F238E27FC236}">
                <a16:creationId xmlns:a16="http://schemas.microsoft.com/office/drawing/2014/main" id="{8FA320C1-0C68-4098-9EA3-78BF4C888939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In a feeding box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3" action="ppaction://hlinksldjump"/>
            <a:extLst>
              <a:ext uri="{FF2B5EF4-FFF2-40B4-BE49-F238E27FC236}">
                <a16:creationId xmlns:a16="http://schemas.microsoft.com/office/drawing/2014/main" id="{80CAF20D-711C-49A8-B54B-6843B42CE738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In a palace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Rectangle: Rounded Corners 20">
            <a:hlinkClick r:id="rId3" action="ppaction://hlinksldjump"/>
            <a:extLst>
              <a:ext uri="{FF2B5EF4-FFF2-40B4-BE49-F238E27FC236}">
                <a16:creationId xmlns:a16="http://schemas.microsoft.com/office/drawing/2014/main" id="{A28A3A9F-B4E2-4C95-B363-6DBD0CCAA6D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In a hotel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376245" y="3640308"/>
            <a:ext cx="837357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That’s the right answer.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 angel said they would find the baby in a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FEEDING BOX </a:t>
            </a:r>
            <a:r>
              <a:rPr lang="en-US" sz="2800" b="1" dirty="0">
                <a:latin typeface="Comic Sans MS" panose="030F0702030302020204" pitchFamily="66" charset="0"/>
              </a:rPr>
              <a:t>sometimes called a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MANGER</a:t>
            </a:r>
            <a:r>
              <a:rPr lang="en-US" sz="2800" b="1" dirty="0">
                <a:latin typeface="Comic Sans MS" panose="030F0702030302020204" pitchFamily="66" charset="0"/>
              </a:rPr>
              <a:t>.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197B0D0E-F36B-4858-B56A-E136AC3D1B6B}"/>
              </a:ext>
            </a:extLst>
          </p:cNvPr>
          <p:cNvSpPr/>
          <p:nvPr/>
        </p:nvSpPr>
        <p:spPr>
          <a:xfrm>
            <a:off x="-390526" y="-787400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7865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908232" y="1621801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the Angel say to give to God in heaven?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9: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FD47DEF1-4E4F-40A0-810F-45EA3A633F57}"/>
              </a:ext>
            </a:extLst>
          </p:cNvPr>
          <p:cNvSpPr/>
          <p:nvPr/>
        </p:nvSpPr>
        <p:spPr>
          <a:xfrm>
            <a:off x="-286221" y="-721633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Money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3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395345" y="2479380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Presents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Glory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435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8EA1190-E725-44B1-8F66-AF66A5C25B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3408" y="2653522"/>
            <a:ext cx="2226747" cy="3740726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CEA6A1C0-2AAF-46EB-9693-586663286194}"/>
              </a:ext>
            </a:extLst>
          </p:cNvPr>
          <p:cNvGrpSpPr/>
          <p:nvPr/>
        </p:nvGrpSpPr>
        <p:grpSpPr>
          <a:xfrm>
            <a:off x="5241507" y="1017158"/>
            <a:ext cx="6156295" cy="3567721"/>
            <a:chOff x="2240730" y="3361113"/>
            <a:chExt cx="4172989" cy="5469774"/>
          </a:xfrm>
        </p:grpSpPr>
        <p:sp>
          <p:nvSpPr>
            <p:cNvPr id="5" name="Speech Bubble: Rectangle with Corners Rounded 4">
              <a:extLst>
                <a:ext uri="{FF2B5EF4-FFF2-40B4-BE49-F238E27FC236}">
                  <a16:creationId xmlns:a16="http://schemas.microsoft.com/office/drawing/2014/main" id="{16F4AB52-2326-4BF0-8577-094905FB4405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74555"/>
                <a:gd name="adj2" fmla="val 18381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72E890BD-815F-4BD7-BEBC-9E30019F8965}"/>
                </a:ext>
              </a:extLst>
            </p:cNvPr>
            <p:cNvSpPr txBox="1"/>
            <p:nvPr/>
          </p:nvSpPr>
          <p:spPr>
            <a:xfrm>
              <a:off x="2371810" y="3505820"/>
              <a:ext cx="3969737" cy="50017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In this activity you  will be given 10 questions about the story of the Angels visiting the shepherds in Luke chapter 2 v 1 - 20.</a:t>
              </a:r>
            </a:p>
            <a:p>
              <a:endParaRPr lang="en-US" sz="10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You will be given 3 possible answers to each question and you have to choose the right one. </a:t>
              </a:r>
              <a:endParaRPr lang="en-GB" sz="28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9" name="Rectangle 8">
            <a:hlinkClick r:id="rId3" action="ppaction://hlinksldjump"/>
            <a:extLst>
              <a:ext uri="{FF2B5EF4-FFF2-40B4-BE49-F238E27FC236}">
                <a16:creationId xmlns:a16="http://schemas.microsoft.com/office/drawing/2014/main" id="{63545BED-F3CD-43DC-B426-4B8FE7FFB6CD}"/>
              </a:ext>
            </a:extLst>
          </p:cNvPr>
          <p:cNvSpPr/>
          <p:nvPr/>
        </p:nvSpPr>
        <p:spPr>
          <a:xfrm>
            <a:off x="-570293" y="-713053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Arrow: Striped Right 6">
            <a:hlinkClick r:id="rId4" action="ppaction://hlinksldjump"/>
            <a:extLst>
              <a:ext uri="{FF2B5EF4-FFF2-40B4-BE49-F238E27FC236}">
                <a16:creationId xmlns:a16="http://schemas.microsoft.com/office/drawing/2014/main" id="{500260B8-0206-43F4-AE30-E680CF4D6656}"/>
              </a:ext>
            </a:extLst>
          </p:cNvPr>
          <p:cNvSpPr/>
          <p:nvPr/>
        </p:nvSpPr>
        <p:spPr>
          <a:xfrm>
            <a:off x="7471017" y="514793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here to start the quiz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8B65D3A-FFD8-4AFB-BBC4-0B250DDF53B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91" y="463752"/>
            <a:ext cx="3090160" cy="2943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2499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title 2">
            <a:extLst>
              <a:ext uri="{FF2B5EF4-FFF2-40B4-BE49-F238E27FC236}">
                <a16:creationId xmlns:a16="http://schemas.microsoft.com/office/drawing/2014/main" id="{DE2538F4-0C78-4453-B347-EC6AFF05BB75}"/>
              </a:ext>
            </a:extLst>
          </p:cNvPr>
          <p:cNvSpPr txBox="1">
            <a:spLocks/>
          </p:cNvSpPr>
          <p:nvPr/>
        </p:nvSpPr>
        <p:spPr>
          <a:xfrm>
            <a:off x="908232" y="1621801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the Angel say to give to God in heaven?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506CB1A-603F-48B7-BE50-566190D2EBAB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9: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2" action="ppaction://hlinksldjump"/>
            <a:extLst>
              <a:ext uri="{FF2B5EF4-FFF2-40B4-BE49-F238E27FC236}">
                <a16:creationId xmlns:a16="http://schemas.microsoft.com/office/drawing/2014/main" id="{E170665F-3C5E-47A3-9E2D-9D7BC9D29C07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Money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: Rounded Corners 18">
            <a:hlinkClick r:id="rId2" action="ppaction://hlinksldjump"/>
            <a:extLst>
              <a:ext uri="{FF2B5EF4-FFF2-40B4-BE49-F238E27FC236}">
                <a16:creationId xmlns:a16="http://schemas.microsoft.com/office/drawing/2014/main" id="{67068509-EFE5-4194-8C5F-1937CB021CB1}"/>
              </a:ext>
            </a:extLst>
          </p:cNvPr>
          <p:cNvSpPr/>
          <p:nvPr/>
        </p:nvSpPr>
        <p:spPr>
          <a:xfrm>
            <a:off x="4395345" y="2479380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Presents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Rectangle: Rounded Corners 20">
            <a:hlinkClick r:id="rId3" action="ppaction://hlinksldjump"/>
            <a:extLst>
              <a:ext uri="{FF2B5EF4-FFF2-40B4-BE49-F238E27FC236}">
                <a16:creationId xmlns:a16="http://schemas.microsoft.com/office/drawing/2014/main" id="{743B3842-BEA9-44BE-A0BC-4ECFF6B560B1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Glory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439886" y="3735307"/>
            <a:ext cx="8621485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Great answer.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 angel said to give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GLORY </a:t>
            </a:r>
            <a:r>
              <a:rPr lang="en-US" sz="2800" b="1" dirty="0">
                <a:latin typeface="Comic Sans MS" panose="030F0702030302020204" pitchFamily="66" charset="0"/>
              </a:rPr>
              <a:t>to God in heaven.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4FCB5CC8-140D-475F-B982-4FAE7843D278}"/>
              </a:ext>
            </a:extLst>
          </p:cNvPr>
          <p:cNvSpPr/>
          <p:nvPr/>
        </p:nvSpPr>
        <p:spPr>
          <a:xfrm>
            <a:off x="-390526" y="-780143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998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908232" y="1399724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the angel say would be given to the people on earth God was pleased with?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939901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10: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0A332AED-B80A-4D70-9A3A-9801EF63CF31}"/>
              </a:ext>
            </a:extLst>
          </p:cNvPr>
          <p:cNvSpPr/>
          <p:nvPr/>
        </p:nvSpPr>
        <p:spPr>
          <a:xfrm>
            <a:off x="-390526" y="-696800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Wealth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Peace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3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Good Health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075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587288" y="3709405"/>
            <a:ext cx="7495503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Fantastic answer.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 angel said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PEACE </a:t>
            </a:r>
            <a:r>
              <a:rPr lang="en-US" sz="2800" b="1" dirty="0">
                <a:latin typeface="Comic Sans MS" panose="030F0702030302020204" pitchFamily="66" charset="0"/>
              </a:rPr>
              <a:t>would be given to the people God was pleased with.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B543D283-614D-4609-B1DD-24E4462F61AD}"/>
              </a:ext>
            </a:extLst>
          </p:cNvPr>
          <p:cNvSpPr/>
          <p:nvPr/>
        </p:nvSpPr>
        <p:spPr>
          <a:xfrm>
            <a:off x="-390526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4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4B1EC176-39B5-41C9-9951-F3B6986F0BA3}"/>
              </a:ext>
            </a:extLst>
          </p:cNvPr>
          <p:cNvSpPr txBox="1">
            <a:spLocks/>
          </p:cNvSpPr>
          <p:nvPr/>
        </p:nvSpPr>
        <p:spPr>
          <a:xfrm>
            <a:off x="908232" y="1399724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the angel say would be given to the people on earth God was pleased with?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C434B37-1165-44CF-9995-75CC34EE3E84}"/>
              </a:ext>
            </a:extLst>
          </p:cNvPr>
          <p:cNvSpPr txBox="1"/>
          <p:nvPr/>
        </p:nvSpPr>
        <p:spPr>
          <a:xfrm>
            <a:off x="4078094" y="939901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10: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5" action="ppaction://hlinksldjump"/>
            <a:extLst>
              <a:ext uri="{FF2B5EF4-FFF2-40B4-BE49-F238E27FC236}">
                <a16:creationId xmlns:a16="http://schemas.microsoft.com/office/drawing/2014/main" id="{7243787D-2C9C-4329-AE21-2A8737B511BD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Wealth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3" action="ppaction://hlinksldjump"/>
            <a:extLst>
              <a:ext uri="{FF2B5EF4-FFF2-40B4-BE49-F238E27FC236}">
                <a16:creationId xmlns:a16="http://schemas.microsoft.com/office/drawing/2014/main" id="{F5D67DD3-CF6E-4617-9D2F-30B93BDDE187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Peace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Rectangle: Rounded Corners 20">
            <a:hlinkClick r:id="rId5" action="ppaction://hlinksldjump"/>
            <a:extLst>
              <a:ext uri="{FF2B5EF4-FFF2-40B4-BE49-F238E27FC236}">
                <a16:creationId xmlns:a16="http://schemas.microsoft.com/office/drawing/2014/main" id="{BE5F755B-A8FF-4E60-9B1D-2D70DE0C5639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Good Health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5965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2628BAAA-70F5-4F96-B4DA-ADD9C73ABBA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91" y="463752"/>
            <a:ext cx="3090160" cy="2943631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C3BA0FCE-66F1-44DD-9D7B-9BF2891C34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4585" y="1935617"/>
            <a:ext cx="2287790" cy="3982050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27505212-E188-416C-8C34-269280778717}"/>
              </a:ext>
            </a:extLst>
          </p:cNvPr>
          <p:cNvGrpSpPr/>
          <p:nvPr/>
        </p:nvGrpSpPr>
        <p:grpSpPr>
          <a:xfrm>
            <a:off x="6768611" y="1935617"/>
            <a:ext cx="4899133" cy="3422072"/>
            <a:chOff x="2240730" y="3361113"/>
            <a:chExt cx="4172989" cy="5469774"/>
          </a:xfrm>
        </p:grpSpPr>
        <p:sp>
          <p:nvSpPr>
            <p:cNvPr id="9" name="Speech Bubble: Rectangle with Corners Rounded 8">
              <a:extLst>
                <a:ext uri="{FF2B5EF4-FFF2-40B4-BE49-F238E27FC236}">
                  <a16:creationId xmlns:a16="http://schemas.microsoft.com/office/drawing/2014/main" id="{C71A9DEB-794F-44D0-AFB7-2B619DE941C0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80667"/>
                <a:gd name="adj2" fmla="val -23312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AE35999B-5D39-4E96-BD83-CF6D1A1CC9A3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31085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Well done for finishing the quiz.</a:t>
              </a:r>
            </a:p>
            <a:p>
              <a:endParaRPr lang="en-US" sz="28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I’ll have another one for you next week.</a:t>
              </a:r>
            </a:p>
            <a:p>
              <a:pPr algn="ctr"/>
              <a:endParaRPr lang="en-US" sz="28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See you next time </a:t>
              </a:r>
              <a:endParaRPr lang="en-GB" sz="28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12" name="Rectangle 11">
            <a:hlinkClick r:id="" action="ppaction://hlinkshowjump?jump=endshow"/>
            <a:extLst>
              <a:ext uri="{FF2B5EF4-FFF2-40B4-BE49-F238E27FC236}">
                <a16:creationId xmlns:a16="http://schemas.microsoft.com/office/drawing/2014/main" id="{835C0A40-DD1B-498B-811B-0C5BC778C98B}"/>
              </a:ext>
            </a:extLst>
          </p:cNvPr>
          <p:cNvSpPr/>
          <p:nvPr/>
        </p:nvSpPr>
        <p:spPr>
          <a:xfrm>
            <a:off x="-428625" y="-713232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8643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50BD0863-3313-444E-A601-8E612A5735D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91" y="463752"/>
            <a:ext cx="3090160" cy="2943631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C3BA0FCE-66F1-44DD-9D7B-9BF2891C34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4585" y="1935617"/>
            <a:ext cx="2287790" cy="398205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4E2B266D-C176-42B7-866C-025BABF3C999}"/>
              </a:ext>
            </a:extLst>
          </p:cNvPr>
          <p:cNvGrpSpPr/>
          <p:nvPr/>
        </p:nvGrpSpPr>
        <p:grpSpPr>
          <a:xfrm>
            <a:off x="7100421" y="1283690"/>
            <a:ext cx="4149629" cy="3340303"/>
            <a:chOff x="2240730" y="3361113"/>
            <a:chExt cx="4172989" cy="6355529"/>
          </a:xfrm>
        </p:grpSpPr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B898C1AE-1A45-48AC-9E2F-AC15056D3F56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94675"/>
                <a:gd name="adj2" fmla="val 5607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7BE656E-D906-43A8-987A-D012C3BFAF7E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6210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Whoops!</a:t>
              </a:r>
            </a:p>
            <a:p>
              <a:pPr algn="ctr"/>
              <a:endParaRPr lang="en-US" sz="2800" b="1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That’s not quite right.</a:t>
              </a:r>
            </a:p>
            <a:p>
              <a:pPr algn="ctr"/>
              <a:endParaRPr lang="en-US" sz="2800" b="1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Try again.</a:t>
              </a:r>
              <a:endParaRPr lang="en-GB" sz="2800" b="1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9" name="Rectangle 8">
            <a:hlinkClick r:id="rId4" action="ppaction://hlinksldjump"/>
            <a:extLst>
              <a:ext uri="{FF2B5EF4-FFF2-40B4-BE49-F238E27FC236}">
                <a16:creationId xmlns:a16="http://schemas.microsoft.com/office/drawing/2014/main" id="{B23ACE7F-CB8C-4C8F-AEBE-8E2476A241D4}"/>
              </a:ext>
            </a:extLst>
          </p:cNvPr>
          <p:cNvSpPr/>
          <p:nvPr/>
        </p:nvSpPr>
        <p:spPr>
          <a:xfrm>
            <a:off x="-287494" y="-583592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Arrow: Striped Right 6">
            <a:hlinkClick r:id="" action="ppaction://hlinkshowjump?jump=lastslideviewed"/>
            <a:extLst>
              <a:ext uri="{FF2B5EF4-FFF2-40B4-BE49-F238E27FC236}">
                <a16:creationId xmlns:a16="http://schemas.microsoft.com/office/drawing/2014/main" id="{A7E6C067-1A52-4104-843F-FAA447880138}"/>
              </a:ext>
            </a:extLst>
          </p:cNvPr>
          <p:cNvSpPr/>
          <p:nvPr/>
        </p:nvSpPr>
        <p:spPr>
          <a:xfrm flipH="1">
            <a:off x="455924" y="5528327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to return to the quiz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3017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124496" y="1739737"/>
            <a:ext cx="12067504" cy="66219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was the name of the town where Mary and Joseph lived?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0888AE0C-0245-43A0-97F3-28C010E5B141}"/>
              </a:ext>
            </a:extLst>
          </p:cNvPr>
          <p:cNvSpPr/>
          <p:nvPr/>
        </p:nvSpPr>
        <p:spPr>
          <a:xfrm>
            <a:off x="-494830" y="-415860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Nazareth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395345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Bethlehem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Jerusalem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2412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>
            <a:extLst>
              <a:ext uri="{FF2B5EF4-FFF2-40B4-BE49-F238E27FC236}">
                <a16:creationId xmlns:a16="http://schemas.microsoft.com/office/drawing/2014/main" id="{D1B71BD2-93E0-4750-8228-EDD94D33114D}"/>
              </a:ext>
            </a:extLst>
          </p:cNvPr>
          <p:cNvSpPr txBox="1">
            <a:spLocks/>
          </p:cNvSpPr>
          <p:nvPr/>
        </p:nvSpPr>
        <p:spPr>
          <a:xfrm>
            <a:off x="124496" y="1739737"/>
            <a:ext cx="12067504" cy="66219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was the name of the town where Mary and Joseph lived?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2" action="ppaction://hlinksldjump"/>
            <a:extLst>
              <a:ext uri="{FF2B5EF4-FFF2-40B4-BE49-F238E27FC236}">
                <a16:creationId xmlns:a16="http://schemas.microsoft.com/office/drawing/2014/main" id="{3F5CBFA9-5516-406D-A9B2-054832936C9B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Nazareth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3" action="ppaction://hlinksldjump"/>
            <a:extLst>
              <a:ext uri="{FF2B5EF4-FFF2-40B4-BE49-F238E27FC236}">
                <a16:creationId xmlns:a16="http://schemas.microsoft.com/office/drawing/2014/main" id="{BCB15F33-3BFA-4F99-B7EC-526F7790BE13}"/>
              </a:ext>
            </a:extLst>
          </p:cNvPr>
          <p:cNvSpPr/>
          <p:nvPr/>
        </p:nvSpPr>
        <p:spPr>
          <a:xfrm>
            <a:off x="4395345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Bethlehem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3" action="ppaction://hlinksldjump"/>
            <a:extLst>
              <a:ext uri="{FF2B5EF4-FFF2-40B4-BE49-F238E27FC236}">
                <a16:creationId xmlns:a16="http://schemas.microsoft.com/office/drawing/2014/main" id="{8F780905-20A7-4354-99F1-435DFCC77538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Jerusalem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1DD0FA9-71EC-43EA-B602-DACB8D0DB37F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294680" y="3735307"/>
            <a:ext cx="837357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Fantastic answer.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Mary and Joseph lived in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NAZARETH.</a:t>
            </a:r>
            <a:endParaRPr lang="en-US" sz="2800" b="1" dirty="0">
              <a:latin typeface="Comic Sans MS" panose="030F0702030302020204" pitchFamily="66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6ABD28E4-DF76-430E-8AE4-0FE72E9EB7C4}"/>
              </a:ext>
            </a:extLst>
          </p:cNvPr>
          <p:cNvSpPr/>
          <p:nvPr/>
        </p:nvSpPr>
        <p:spPr>
          <a:xfrm>
            <a:off x="-328277" y="-840716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8682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2: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86543D00-79ED-482F-96AF-4B2880E85F39}"/>
              </a:ext>
            </a:extLst>
          </p:cNvPr>
          <p:cNvSpPr txBox="1">
            <a:spLocks/>
          </p:cNvSpPr>
          <p:nvPr/>
        </p:nvSpPr>
        <p:spPr>
          <a:xfrm>
            <a:off x="2654806" y="1617065"/>
            <a:ext cx="7588935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Where was Joseph told to travel to?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8BD6BCB4-828B-46D1-AABB-9FC1A2F5D5AE}"/>
              </a:ext>
            </a:extLst>
          </p:cNvPr>
          <p:cNvSpPr/>
          <p:nvPr/>
        </p:nvSpPr>
        <p:spPr>
          <a:xfrm>
            <a:off x="-428625" y="-799719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Nazareth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Bethlehem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3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Jerusalem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331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7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7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2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97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 build="p"/>
      <p:bldP spid="5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F7E4322A-8F4E-48D0-B3F1-3DA5F0D2019A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2: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752D6D32-4357-44A7-B0AC-78B244CBD9AA}"/>
              </a:ext>
            </a:extLst>
          </p:cNvPr>
          <p:cNvSpPr txBox="1">
            <a:spLocks/>
          </p:cNvSpPr>
          <p:nvPr/>
        </p:nvSpPr>
        <p:spPr>
          <a:xfrm>
            <a:off x="2654806" y="1617065"/>
            <a:ext cx="7588935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Where was Joseph told to travel to?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2" action="ppaction://hlinksldjump"/>
            <a:extLst>
              <a:ext uri="{FF2B5EF4-FFF2-40B4-BE49-F238E27FC236}">
                <a16:creationId xmlns:a16="http://schemas.microsoft.com/office/drawing/2014/main" id="{157EF3CA-1B78-40E6-BD6E-3417EBB46785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Nazareth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: Rounded Corners 19">
            <a:hlinkClick r:id="rId3" action="ppaction://hlinksldjump"/>
            <a:extLst>
              <a:ext uri="{FF2B5EF4-FFF2-40B4-BE49-F238E27FC236}">
                <a16:creationId xmlns:a16="http://schemas.microsoft.com/office/drawing/2014/main" id="{3AE6D4A2-97DD-4B68-B53F-20B422FBEE12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Bethlehem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Rectangle: Rounded Corners 20">
            <a:hlinkClick r:id="rId2" action="ppaction://hlinksldjump"/>
            <a:extLst>
              <a:ext uri="{FF2B5EF4-FFF2-40B4-BE49-F238E27FC236}">
                <a16:creationId xmlns:a16="http://schemas.microsoft.com/office/drawing/2014/main" id="{8B47136E-9A1D-45C6-AB00-FE0A72DD25D6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Jerusalem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294680" y="3735307"/>
            <a:ext cx="837357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You are correct.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 Roman Governor told Joseph to go to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BETHLEHEM</a:t>
            </a:r>
            <a:r>
              <a:rPr lang="en-US" sz="2800" b="1" dirty="0">
                <a:latin typeface="Comic Sans MS" panose="030F0702030302020204" pitchFamily="66" charset="0"/>
              </a:rPr>
              <a:t>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Rectangle 16">
            <a:hlinkClick r:id="rId3" action="ppaction://hlinksldjump"/>
            <a:extLst>
              <a:ext uri="{FF2B5EF4-FFF2-40B4-BE49-F238E27FC236}">
                <a16:creationId xmlns:a16="http://schemas.microsoft.com/office/drawing/2014/main" id="{E24960EA-4062-4F55-A749-9087E07C2466}"/>
              </a:ext>
            </a:extLst>
          </p:cNvPr>
          <p:cNvSpPr/>
          <p:nvPr/>
        </p:nvSpPr>
        <p:spPr>
          <a:xfrm>
            <a:off x="-781050" y="-415860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2781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699624" y="1759172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Which King was Joseph descended from?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3: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Rectangle 10">
            <a:hlinkClick r:id="rId2" action="ppaction://hlinksldjump"/>
            <a:extLst>
              <a:ext uri="{FF2B5EF4-FFF2-40B4-BE49-F238E27FC236}">
                <a16:creationId xmlns:a16="http://schemas.microsoft.com/office/drawing/2014/main" id="{86956D30-0126-4BC3-AFC5-22E950CF5DFE}"/>
              </a:ext>
            </a:extLst>
          </p:cNvPr>
          <p:cNvSpPr/>
          <p:nvPr/>
        </p:nvSpPr>
        <p:spPr>
          <a:xfrm>
            <a:off x="-390526" y="-754699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Saul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3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Solomon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David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4485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title 2">
            <a:extLst>
              <a:ext uri="{FF2B5EF4-FFF2-40B4-BE49-F238E27FC236}">
                <a16:creationId xmlns:a16="http://schemas.microsoft.com/office/drawing/2014/main" id="{8CF0F30B-686A-4998-ADBA-8FE7F55F46FE}"/>
              </a:ext>
            </a:extLst>
          </p:cNvPr>
          <p:cNvSpPr txBox="1">
            <a:spLocks/>
          </p:cNvSpPr>
          <p:nvPr/>
        </p:nvSpPr>
        <p:spPr>
          <a:xfrm>
            <a:off x="699624" y="1759172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Which king was Joseph descended from?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2" action="ppaction://hlinksldjump"/>
            <a:extLst>
              <a:ext uri="{FF2B5EF4-FFF2-40B4-BE49-F238E27FC236}">
                <a16:creationId xmlns:a16="http://schemas.microsoft.com/office/drawing/2014/main" id="{D59F2114-7117-40D6-8538-69B2428A8776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Saul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2" action="ppaction://hlinksldjump"/>
            <a:extLst>
              <a:ext uri="{FF2B5EF4-FFF2-40B4-BE49-F238E27FC236}">
                <a16:creationId xmlns:a16="http://schemas.microsoft.com/office/drawing/2014/main" id="{F8CA2EB1-71A0-43BC-A32C-909671662674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Solomon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3" action="ppaction://hlinksldjump"/>
            <a:extLst>
              <a:ext uri="{FF2B5EF4-FFF2-40B4-BE49-F238E27FC236}">
                <a16:creationId xmlns:a16="http://schemas.microsoft.com/office/drawing/2014/main" id="{BC4B9227-99CC-4BD8-A785-2E036224E8C4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David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B4DBF8F-A998-45BF-8BAA-3ECBF7FD415B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3: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294680" y="3735307"/>
            <a:ext cx="837357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Joseph was descended from King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DAVID</a:t>
            </a:r>
            <a:r>
              <a:rPr lang="en-US" sz="2800" b="1" dirty="0">
                <a:latin typeface="Comic Sans MS" panose="030F0702030302020204" pitchFamily="66" charset="0"/>
              </a:rPr>
              <a:t>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2" name="Rectangle 11">
            <a:hlinkClick r:id="rId3" action="ppaction://hlinksldjump"/>
            <a:extLst>
              <a:ext uri="{FF2B5EF4-FFF2-40B4-BE49-F238E27FC236}">
                <a16:creationId xmlns:a16="http://schemas.microsoft.com/office/drawing/2014/main" id="{6089BB2E-52DD-4CF6-9F5A-13E19579B8DB}"/>
              </a:ext>
            </a:extLst>
          </p:cNvPr>
          <p:cNvSpPr/>
          <p:nvPr/>
        </p:nvSpPr>
        <p:spPr>
          <a:xfrm>
            <a:off x="-494829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8890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4: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C68A5544-7FC9-4D99-8D41-ABE5F755B37C}"/>
              </a:ext>
            </a:extLst>
          </p:cNvPr>
          <p:cNvSpPr/>
          <p:nvPr/>
        </p:nvSpPr>
        <p:spPr>
          <a:xfrm>
            <a:off x="-599061" y="-888226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In the town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In the fields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3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On the farm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4805D2AD-7AFA-44A5-B193-85FD2A48BEDD}"/>
              </a:ext>
            </a:extLst>
          </p:cNvPr>
          <p:cNvSpPr txBox="1">
            <a:spLocks/>
          </p:cNvSpPr>
          <p:nvPr/>
        </p:nvSpPr>
        <p:spPr>
          <a:xfrm>
            <a:off x="699624" y="1654388"/>
            <a:ext cx="10968635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b="1" dirty="0">
                <a:latin typeface="Comic Sans MS" panose="030F0702030302020204" pitchFamily="66" charset="0"/>
              </a:rPr>
              <a:t>Where were the shepherds in the story?</a:t>
            </a:r>
            <a:endParaRPr lang="en-GB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143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 animBg="1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</TotalTime>
  <Words>731</Words>
  <Application>Microsoft Office PowerPoint</Application>
  <PresentationFormat>Widescreen</PresentationFormat>
  <Paragraphs>166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Bryan Hancock</dc:creator>
  <cp:lastModifiedBy>Bryan Hancock</cp:lastModifiedBy>
  <cp:revision>42</cp:revision>
  <dcterms:created xsi:type="dcterms:W3CDTF">2020-11-16T15:34:11Z</dcterms:created>
  <dcterms:modified xsi:type="dcterms:W3CDTF">2020-12-07T21:51:37Z</dcterms:modified>
</cp:coreProperties>
</file>