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8" r:id="rId5"/>
    <p:sldId id="263" r:id="rId6"/>
    <p:sldId id="264" r:id="rId7"/>
    <p:sldId id="259" r:id="rId8"/>
    <p:sldId id="260" r:id="rId9"/>
    <p:sldId id="271" r:id="rId10"/>
    <p:sldId id="272" r:id="rId11"/>
    <p:sldId id="267" r:id="rId12"/>
    <p:sldId id="266" r:id="rId13"/>
    <p:sldId id="269" r:id="rId14"/>
    <p:sldId id="270" r:id="rId15"/>
    <p:sldId id="273" r:id="rId16"/>
    <p:sldId id="274" r:id="rId17"/>
    <p:sldId id="279" r:id="rId18"/>
    <p:sldId id="280" r:id="rId19"/>
    <p:sldId id="275" r:id="rId20"/>
    <p:sldId id="276" r:id="rId21"/>
    <p:sldId id="277" r:id="rId22"/>
    <p:sldId id="278" r:id="rId23"/>
    <p:sldId id="262" r:id="rId24"/>
    <p:sldId id="26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408" y="888"/>
      </p:cViewPr>
      <p:guideLst>
        <p:guide orient="horz" pos="2160"/>
        <p:guide pos="38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07/12/2020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916538" y="136525"/>
            <a:ext cx="103589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THE ADVENT QUIZ  </a:t>
            </a:r>
            <a:r>
              <a:rPr lang="en-US" sz="44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Luke 2 1-20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7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9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4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D163BE-E470-46F1-8ACD-B3DE84FE8DE5}"/>
              </a:ext>
            </a:extLst>
          </p:cNvPr>
          <p:cNvSpPr txBox="1"/>
          <p:nvPr/>
        </p:nvSpPr>
        <p:spPr>
          <a:xfrm>
            <a:off x="167425" y="1761812"/>
            <a:ext cx="11565228" cy="1667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>
                <a:latin typeface="Comic Sans MS" panose="030F0702030302020204" pitchFamily="66" charset="0"/>
              </a:rPr>
              <a:t>Please click on the “slide show” tab on the top bar and “From Beginning” tab to start the Activity</a:t>
            </a:r>
            <a:endParaRPr lang="en-GB" sz="3600" dirty="0"/>
          </a:p>
        </p:txBody>
      </p:sp>
      <p:sp>
        <p:nvSpPr>
          <p:cNvPr id="7" name="Rectangle 6">
            <a:hlinkClick r:id="rId2" action="ppaction://hlinksldjump"/>
            <a:extLst>
              <a:ext uri="{FF2B5EF4-FFF2-40B4-BE49-F238E27FC236}">
                <a16:creationId xmlns:a16="http://schemas.microsoft.com/office/drawing/2014/main" id="{F732D598-A7A9-4BB3-95D9-AC7CEA4FC163}"/>
              </a:ext>
            </a:extLst>
          </p:cNvPr>
          <p:cNvSpPr/>
          <p:nvPr/>
        </p:nvSpPr>
        <p:spPr>
          <a:xfrm>
            <a:off x="-210220" y="-34303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698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931453D7-F360-47DC-9F2A-E2F6F3512176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80D1E96D-D751-4598-B616-36104A8253E2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town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E7FD7084-FF24-4D67-890B-AFF57B4715F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fields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03D0DF7B-889D-4755-B552-C6257E601F4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On the farm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31D914B9-9529-4629-87EF-205551FAC5B9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Where were the shepherds in the story?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shepherds were in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FIELDS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61357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97242" y="1638907"/>
            <a:ext cx="11306606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time of day did the angels appear to the shepherds?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235980" y="-29460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Nighttime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Lunch time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Afternoon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EBACB97C-6F8F-4E5A-BAE5-CF85052A78C2}"/>
              </a:ext>
            </a:extLst>
          </p:cNvPr>
          <p:cNvSpPr txBox="1">
            <a:spLocks/>
          </p:cNvSpPr>
          <p:nvPr/>
        </p:nvSpPr>
        <p:spPr>
          <a:xfrm>
            <a:off x="597242" y="1638907"/>
            <a:ext cx="11306606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time of day did the angels appear to the shepherds?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832C78E-3813-4227-905C-AB6FFEDFC89F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218FBEC7-CB3D-47A8-9F81-6987DD24D0DE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Nighttime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3" action="ppaction://hlinksldjump"/>
            <a:extLst>
              <a:ext uri="{FF2B5EF4-FFF2-40B4-BE49-F238E27FC236}">
                <a16:creationId xmlns:a16="http://schemas.microsoft.com/office/drawing/2014/main" id="{95AC50F7-3BDA-424D-A75C-03398BFFA4AA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Lunch time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C7E34EC7-8E9F-45B2-9B2F-85DBB6BFA84B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Afternoon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81027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angels appeared to the shepherd in 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NIGHTTIME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590737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-121921" y="1787199"/>
            <a:ext cx="1243584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the angels first appeared, the shepherds were. . . .?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Joyful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Excited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Afraid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3AC5B980-3483-4A9B-A47E-35B10082804A}"/>
              </a:ext>
            </a:extLst>
          </p:cNvPr>
          <p:cNvSpPr txBox="1">
            <a:spLocks/>
          </p:cNvSpPr>
          <p:nvPr/>
        </p:nvSpPr>
        <p:spPr>
          <a:xfrm>
            <a:off x="-121921" y="1777316"/>
            <a:ext cx="1243584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When the angels first appeared, the shepherds were. . . .?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155074-CB9D-4714-8E15-AAE5ADC4F07A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EDFF063D-E3EB-4496-8047-947C5C5EDBB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Joyful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2" action="ppaction://hlinksldjump"/>
            <a:extLst>
              <a:ext uri="{FF2B5EF4-FFF2-40B4-BE49-F238E27FC236}">
                <a16:creationId xmlns:a16="http://schemas.microsoft.com/office/drawing/2014/main" id="{9784E29B-60C8-4CB5-854E-5D39B88FF6E0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Excited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06B684A5-A6EC-495C-A3C1-EF13B5D421BE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Afraid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When the angels first appeared, the shepherds were very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AFRAID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428625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he was bringing?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428625" y="-836347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More sheep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Good News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Great present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ubtitle 2">
            <a:extLst>
              <a:ext uri="{FF2B5EF4-FFF2-40B4-BE49-F238E27FC236}">
                <a16:creationId xmlns:a16="http://schemas.microsoft.com/office/drawing/2014/main" id="{694BF04C-391F-43B2-8F9E-B49F34D284E1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he was bringing?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E01BEF-33FF-4FAA-9225-DB7292CEE1A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4" name="Rectangle: Rounded Corners 23">
            <a:hlinkClick r:id="rId2" action="ppaction://hlinksldjump"/>
            <a:extLst>
              <a:ext uri="{FF2B5EF4-FFF2-40B4-BE49-F238E27FC236}">
                <a16:creationId xmlns:a16="http://schemas.microsoft.com/office/drawing/2014/main" id="{9B384A92-0A03-4D25-A5FA-C38D7A1FD0B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More sheep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Rectangle: Rounded Corners 24">
            <a:hlinkClick r:id="rId3" action="ppaction://hlinksldjump"/>
            <a:extLst>
              <a:ext uri="{FF2B5EF4-FFF2-40B4-BE49-F238E27FC236}">
                <a16:creationId xmlns:a16="http://schemas.microsoft.com/office/drawing/2014/main" id="{4B8A4C30-11AF-4276-8BB5-D27CCBBB1B6D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Good News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Rectangle: Rounded Corners 25">
            <a:hlinkClick r:id="rId2" action="ppaction://hlinksldjump"/>
            <a:extLst>
              <a:ext uri="{FF2B5EF4-FFF2-40B4-BE49-F238E27FC236}">
                <a16:creationId xmlns:a16="http://schemas.microsoft.com/office/drawing/2014/main" id="{4B782430-715E-4931-A01C-C84AAC8CAB96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Great present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said he was bringing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GOOD NEWS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286221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the angel say they would find the </a:t>
            </a:r>
            <a:r>
              <a:rPr lang="en-US" sz="3200" b="1" dirty="0" err="1">
                <a:latin typeface="Comic Sans MS" panose="030F0702030302020204" pitchFamily="66" charset="0"/>
              </a:rPr>
              <a:t>babyt</a:t>
            </a:r>
            <a:r>
              <a:rPr lang="en-US" sz="3200" b="1" dirty="0">
                <a:latin typeface="Comic Sans MS" panose="030F0702030302020204" pitchFamily="66" charset="0"/>
              </a:rPr>
              <a:t>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6" y="-77829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feeding box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palace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hotel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2CBCC48A-B31D-49FA-8331-4BE4FE546FE5}"/>
              </a:ext>
            </a:extLst>
          </p:cNvPr>
          <p:cNvSpPr txBox="1">
            <a:spLocks/>
          </p:cNvSpPr>
          <p:nvPr/>
        </p:nvSpPr>
        <p:spPr>
          <a:xfrm>
            <a:off x="528034" y="1680029"/>
            <a:ext cx="10964342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Where did the angel say they would find the </a:t>
            </a:r>
            <a:r>
              <a:rPr lang="en-US" sz="3200" b="1" dirty="0" err="1">
                <a:latin typeface="Comic Sans MS" panose="030F0702030302020204" pitchFamily="66" charset="0"/>
              </a:rPr>
              <a:t>babyt</a:t>
            </a:r>
            <a:r>
              <a:rPr lang="en-US" sz="3200" b="1" dirty="0">
                <a:latin typeface="Comic Sans MS" panose="030F0702030302020204" pitchFamily="66" charset="0"/>
              </a:rPr>
              <a:t>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252DABD-38DF-4E7D-9AFE-E6A474026923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8FA320C1-0C68-4098-9EA3-78BF4C88893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feeding box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80CAF20D-711C-49A8-B54B-6843B42CE738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palace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A28A3A9F-B4E2-4C95-B363-6DBD0CCAA6D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a hotel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376245" y="3640308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said they would find the baby in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FEEDING BOX </a:t>
            </a:r>
            <a:r>
              <a:rPr lang="en-US" sz="2800" b="1" dirty="0">
                <a:latin typeface="Comic Sans MS" panose="030F0702030302020204" pitchFamily="66" charset="0"/>
              </a:rPr>
              <a:t>sometimes called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MANGER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390526" y="-78740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to give to God in heaven?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286221" y="-72163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Money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Presents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Glory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156295" cy="3567721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0017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In this activity you  will be given 10 questions about the story of the Angels visiting the shepherds in Luke chapter 2 v 1 - 20.</a:t>
              </a:r>
            </a:p>
            <a:p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3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570293" y="-71305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4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B65D3A-FFD8-4AFB-BBC4-0B250DDF53B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DE2538F4-0C78-4453-B347-EC6AFF05BB75}"/>
              </a:ext>
            </a:extLst>
          </p:cNvPr>
          <p:cNvSpPr txBox="1">
            <a:spLocks/>
          </p:cNvSpPr>
          <p:nvPr/>
        </p:nvSpPr>
        <p:spPr>
          <a:xfrm>
            <a:off x="908232" y="1621801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to give to God in heaven?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06CB1A-603F-48B7-BE50-566190D2EBA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E170665F-3C5E-47A3-9E2D-9D7BC9D29C07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Money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67068509-EFE5-4194-8C5F-1937CB021CB1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Presents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743B3842-BEA9-44BE-A0BC-4ECFF6B560B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Glory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439886" y="3735307"/>
            <a:ext cx="862148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said to give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GLORY </a:t>
            </a:r>
            <a:r>
              <a:rPr lang="en-US" sz="2800" b="1" dirty="0">
                <a:latin typeface="Comic Sans MS" panose="030F0702030302020204" pitchFamily="66" charset="0"/>
              </a:rPr>
              <a:t>to God in heaven.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390526" y="-780143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908232" y="1399724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would be given to the people on earth God was pleased with?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939901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390526" y="-69680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Wealth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Peace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Good Health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7288" y="3709405"/>
            <a:ext cx="7495503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angel said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PEACE </a:t>
            </a:r>
            <a:r>
              <a:rPr lang="en-US" sz="2800" b="1" dirty="0">
                <a:latin typeface="Comic Sans MS" panose="030F0702030302020204" pitchFamily="66" charset="0"/>
              </a:rPr>
              <a:t>would be given to the people God was pleased with.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4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4B1EC176-39B5-41C9-9951-F3B6986F0BA3}"/>
              </a:ext>
            </a:extLst>
          </p:cNvPr>
          <p:cNvSpPr txBox="1">
            <a:spLocks/>
          </p:cNvSpPr>
          <p:nvPr/>
        </p:nvSpPr>
        <p:spPr>
          <a:xfrm>
            <a:off x="908232" y="1399724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What did the angel say would be given to the people on earth God was pleased with?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434B37-1165-44CF-9995-75CC34EE3E84}"/>
              </a:ext>
            </a:extLst>
          </p:cNvPr>
          <p:cNvSpPr txBox="1"/>
          <p:nvPr/>
        </p:nvSpPr>
        <p:spPr>
          <a:xfrm>
            <a:off x="4078094" y="939901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5" action="ppaction://hlinksldjump"/>
            <a:extLst>
              <a:ext uri="{FF2B5EF4-FFF2-40B4-BE49-F238E27FC236}">
                <a16:creationId xmlns:a16="http://schemas.microsoft.com/office/drawing/2014/main" id="{7243787D-2C9C-4329-AE21-2A8737B511BD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Wealth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F5D67DD3-CF6E-4617-9D2F-30B93BDDE187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Peace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5" action="ppaction://hlinksldjump"/>
            <a:extLst>
              <a:ext uri="{FF2B5EF4-FFF2-40B4-BE49-F238E27FC236}">
                <a16:creationId xmlns:a16="http://schemas.microsoft.com/office/drawing/2014/main" id="{BE5F755B-A8FF-4E60-9B1D-2D70DE0C5639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Good Health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2628BAAA-70F5-4F96-B4DA-ADD9C73ABBA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428625" y="-71323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0BD0863-3313-444E-A601-8E612A5735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91" y="463752"/>
            <a:ext cx="3090160" cy="294363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287494" y="-583592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24496" y="1739737"/>
            <a:ext cx="12067504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town where Mary and Joseph lived?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494830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D1B71BD2-93E0-4750-8228-EDD94D33114D}"/>
              </a:ext>
            </a:extLst>
          </p:cNvPr>
          <p:cNvSpPr txBox="1">
            <a:spLocks/>
          </p:cNvSpPr>
          <p:nvPr/>
        </p:nvSpPr>
        <p:spPr>
          <a:xfrm>
            <a:off x="124496" y="1739737"/>
            <a:ext cx="12067504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What was the name of the town where Mary and Joseph lived?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2" action="ppaction://hlinksldjump"/>
            <a:extLst>
              <a:ext uri="{FF2B5EF4-FFF2-40B4-BE49-F238E27FC236}">
                <a16:creationId xmlns:a16="http://schemas.microsoft.com/office/drawing/2014/main" id="{3F5CBFA9-5516-406D-A9B2-054832936C9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3" action="ppaction://hlinksldjump"/>
            <a:extLst>
              <a:ext uri="{FF2B5EF4-FFF2-40B4-BE49-F238E27FC236}">
                <a16:creationId xmlns:a16="http://schemas.microsoft.com/office/drawing/2014/main" id="{BCB15F33-3BFA-4F99-B7EC-526F7790BE13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8F780905-20A7-4354-99F1-435DFCC77538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1DD0FA9-71EC-43EA-B602-DACB8D0DB37F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Mary and Joseph lived in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NAZARETH.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328277" y="-84071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654806" y="1617065"/>
            <a:ext cx="75889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was Joseph told to travel to?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428625" y="-799719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7E4322A-8F4E-48D0-B3F1-3DA5F0D2019A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52D6D32-4357-44A7-B0AC-78B244CBD9AA}"/>
              </a:ext>
            </a:extLst>
          </p:cNvPr>
          <p:cNvSpPr txBox="1">
            <a:spLocks/>
          </p:cNvSpPr>
          <p:nvPr/>
        </p:nvSpPr>
        <p:spPr>
          <a:xfrm>
            <a:off x="2654806" y="1617065"/>
            <a:ext cx="75889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was Joseph told to travel to?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157EF3CA-1B78-40E6-BD6E-3417EBB46785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Nazareth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3AE6D4A2-97DD-4B68-B53F-20B422FBEE12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2" action="ppaction://hlinksldjump"/>
            <a:extLst>
              <a:ext uri="{FF2B5EF4-FFF2-40B4-BE49-F238E27FC236}">
                <a16:creationId xmlns:a16="http://schemas.microsoft.com/office/drawing/2014/main" id="{8B47136E-9A1D-45C6-AB00-FE0A72DD25D6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Jerusalem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Roman Governor told Joseph to go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BETHLEHEM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781050" y="-415860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King was Joseph descended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390526" y="-754699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Saul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Solomon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8CF0F30B-686A-4998-ADBA-8FE7F55F46FE}"/>
              </a:ext>
            </a:extLst>
          </p:cNvPr>
          <p:cNvSpPr txBox="1">
            <a:spLocks/>
          </p:cNvSpPr>
          <p:nvPr/>
        </p:nvSpPr>
        <p:spPr>
          <a:xfrm>
            <a:off x="699624" y="1759172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king was Joseph descended from?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D59F2114-7117-40D6-8538-69B2428A8776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Saul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F8CA2EB1-71A0-43BC-A32C-909671662674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Solomon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BC4B9227-99CC-4BD8-A785-2E036224E8C4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David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4DBF8F-A998-45BF-8BAA-3ECBF7FD415B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94680" y="3735307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Joseph was descended from King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DAVID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494829" y="-561975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599061" y="-888226"/>
            <a:ext cx="12973050" cy="7981950"/>
          </a:xfrm>
          <a:prstGeom prst="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town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In the fields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On the farm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99624" y="1654388"/>
            <a:ext cx="1096863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Where were the shepherds in the story?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731</Words>
  <Application>Microsoft Office PowerPoint</Application>
  <PresentationFormat>Widescreen</PresentationFormat>
  <Paragraphs>166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42</cp:revision>
  <dcterms:created xsi:type="dcterms:W3CDTF">2020-11-16T15:34:11Z</dcterms:created>
  <dcterms:modified xsi:type="dcterms:W3CDTF">2020-12-07T21:51:37Z</dcterms:modified>
</cp:coreProperties>
</file>