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3" r:id="rId3"/>
    <p:sldId id="256" r:id="rId4"/>
    <p:sldId id="264" r:id="rId5"/>
    <p:sldId id="265" r:id="rId6"/>
    <p:sldId id="266" r:id="rId7"/>
    <p:sldId id="270" r:id="rId8"/>
    <p:sldId id="269" r:id="rId9"/>
    <p:sldId id="267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2" r:id="rId21"/>
    <p:sldId id="281" r:id="rId22"/>
    <p:sldId id="283" r:id="rId23"/>
    <p:sldId id="262" r:id="rId24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200"/>
    <a:srgbClr val="00FF00"/>
    <a:srgbClr val="00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50" autoAdjust="0"/>
    <p:restoredTop sz="94660"/>
  </p:normalViewPr>
  <p:slideViewPr>
    <p:cSldViewPr snapToGrid="0" showGuides="1">
      <p:cViewPr varScale="1">
        <p:scale>
          <a:sx n="58" d="100"/>
          <a:sy n="58" d="100"/>
        </p:scale>
        <p:origin x="948" y="108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B3F7356-12B6-4A62-BAE5-9EDFD7EFB2B3}"/>
              </a:ext>
            </a:extLst>
          </p:cNvPr>
          <p:cNvSpPr/>
          <p:nvPr userDrawn="1"/>
        </p:nvSpPr>
        <p:spPr>
          <a:xfrm>
            <a:off x="277336" y="1582916"/>
            <a:ext cx="630332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THE MOSES QUIZ </a:t>
            </a:r>
          </a:p>
          <a:p>
            <a:pPr algn="ctr"/>
            <a:r>
              <a:rPr lang="en-US" sz="4800" b="1" cap="none" spc="0" dirty="0">
                <a:ln w="13462">
                  <a:solidFill>
                    <a:srgbClr val="FF0000"/>
                  </a:solidFill>
                  <a:prstDash val="solid"/>
                </a:ln>
                <a:solidFill>
                  <a:srgbClr val="FF8200"/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Comic Sans MS" panose="030F0702030302020204" pitchFamily="66" charset="0"/>
              </a:rPr>
              <a:t>EXODUS 1 and 2 </a:t>
            </a:r>
            <a:endParaRPr lang="en-GB" sz="4800" b="1" cap="none" spc="0" dirty="0">
              <a:ln w="13462">
                <a:solidFill>
                  <a:srgbClr val="FF0000"/>
                </a:solidFill>
                <a:prstDash val="solid"/>
              </a:ln>
              <a:solidFill>
                <a:srgbClr val="FF8200"/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5205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403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2148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276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181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536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354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09170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87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050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A6387-274D-4656-80C9-079951A73FB1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D68FDC-A67C-47C1-931C-65E4A70D0B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26284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A6387-274D-4656-80C9-079951A73FB1}" type="datetimeFigureOut">
              <a:rPr lang="en-GB" smtClean="0"/>
              <a:t>05/08/2020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68FDC-A67C-47C1-931C-65E4A70D0BB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720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0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8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20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1.xml"/><Relationship Id="rId4" Type="http://schemas.openxmlformats.org/officeDocument/2006/relationships/slide" Target="slide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slide" Target="slide6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8.xml"/><Relationship Id="rId1" Type="http://schemas.openxmlformats.org/officeDocument/2006/relationships/slideLayout" Target="../slideLayouts/slideLayout1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240730" y="3361113"/>
            <a:ext cx="4172989" cy="5469774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1956"/>
                <a:gd name="adj2" fmla="val -5725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52629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Comic Sans MS" panose="030F0702030302020204" pitchFamily="66" charset="0"/>
                </a:rPr>
                <a:t>In this activity you will be given 10 questions about the story of baby Moses, which you can find in Exodus 1v8 – 2v9.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r>
                <a:rPr lang="en-US" sz="2800" dirty="0">
                  <a:latin typeface="Comic Sans MS" panose="030F0702030302020204" pitchFamily="66" charset="0"/>
                </a:rPr>
                <a:t>You will be given 3 possible answers to each question and you have to choose the right one.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41309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Striped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here to start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622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long did Moses’ mother hide him in her house?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676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2 months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3 months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4 months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20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692642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3 months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692642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2 months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5: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49497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How long did Moses’ mother hide him in her house?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6956755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Moses’ mother tried to hide him for 3 months.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58382" y="5692642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4 months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12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Moses’ mother make to hide him in?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 secret room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Egyptian clothes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 basket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835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692642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Egyptian clothes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692642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 secret room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6: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49497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Moses’ mother make to hide him in?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6956755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Moses’ mother made a basket to hide him in.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58382" y="5692642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A basket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283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Where did Moses’ mother put the basket to hide him?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In the tall grass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Down the well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Under the table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829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692642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Down the well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692642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In the tall grass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7: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49497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Where did Moses’ mother put the basket to hide him?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5511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Moses’ mother hid the basket in the tall grass by the river.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58382" y="5692642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Under the table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981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stayed to watch the basket?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: Rounded Corners 22">
            <a:hlinkClick r:id="rId2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His sister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His brother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  <a:hlinkClick r:id="rId3" action="ppaction://hlinksldjump"/>
              </a:rPr>
              <a:t>His</a:t>
            </a:r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 mother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8517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692642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His brother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692642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His sister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8: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49497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stayed to watch the basket?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5511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Moses’ sister Miriam stayed to watch the basket.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58382" y="5692642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His mother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854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found the basket in the River?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Pharoah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Princess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Priest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22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692642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Princess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692642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tx1"/>
                </a:solidFill>
                <a:latin typeface="Comic Sans MS" panose="030F0702030302020204" pitchFamily="66" charset="0"/>
              </a:rPr>
              <a:t>Pharoah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9: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49497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Who found the basket in the River?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011157" y="6956755"/>
            <a:ext cx="4551115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 Egyptian Princess found the basket in the reeds.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58382" y="5692642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Priest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91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6621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was born in …………?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58665" y="7086806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676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14891" y="5703005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Egypt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370011" y="5703005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England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13288" y="5689319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Israel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64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Princess do when she found the baby?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Left him in the basket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Threw him in the river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Looked for a nurse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263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692642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Threw him in the river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692642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Left him in the basket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300349" y="3555299"/>
            <a:ext cx="27831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10: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49497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the Princess do when she found the baby?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763015" y="6950280"/>
            <a:ext cx="4846843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The Princess felt sorry for the baby and looked for a nurse.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58382" y="5692642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Looked for a nurse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-2548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slide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907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DDCCB7-6DCB-4455-A0AA-7BFC5D05E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807" y="4987637"/>
            <a:ext cx="2226747" cy="374072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362554" y="4657898"/>
            <a:ext cx="4172989" cy="3422072"/>
            <a:chOff x="2240730" y="3361113"/>
            <a:chExt cx="4172989" cy="5469774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73948"/>
                <a:gd name="adj2" fmla="val -1689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Well done for finishing the quiz.</a:t>
              </a:r>
            </a:p>
            <a:p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I’ll have another one for you next week.</a:t>
              </a:r>
            </a:p>
            <a:p>
              <a:pPr algn="ctr"/>
              <a:endParaRPr lang="en-US" sz="2800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dirty="0">
                  <a:latin typeface="Comic Sans MS" panose="030F0702030302020204" pitchFamily="66" charset="0"/>
                </a:rPr>
                <a:t>See you next time </a:t>
              </a:r>
              <a:endParaRPr lang="en-GB" sz="28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0" name="Rectangle 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811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F95A66F-FACA-4966-AF64-801E2DAB78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81" y="5396092"/>
            <a:ext cx="2287790" cy="398205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39EAF010-8613-406A-A993-1752406DFCE6}"/>
              </a:ext>
            </a:extLst>
          </p:cNvPr>
          <p:cNvGrpSpPr/>
          <p:nvPr/>
        </p:nvGrpSpPr>
        <p:grpSpPr>
          <a:xfrm>
            <a:off x="2541790" y="5160230"/>
            <a:ext cx="4149629" cy="3340303"/>
            <a:chOff x="2240730" y="3361113"/>
            <a:chExt cx="4172989" cy="6355529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FED4A168-B514-48BA-B111-6924BB69AA33}"/>
                </a:ext>
              </a:extLst>
            </p:cNvPr>
            <p:cNvSpPr/>
            <p:nvPr/>
          </p:nvSpPr>
          <p:spPr>
            <a:xfrm>
              <a:off x="2240730" y="3361113"/>
              <a:ext cx="4172989" cy="5469774"/>
            </a:xfrm>
            <a:prstGeom prst="wedgeRoundRectCallout">
              <a:avLst>
                <a:gd name="adj1" fmla="val -68915"/>
                <a:gd name="adj2" fmla="val -8729"/>
                <a:gd name="adj3" fmla="val 16667"/>
              </a:avLst>
            </a:prstGeom>
            <a:noFill/>
            <a:ln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77AB87A-DB89-49FD-80B0-192E1B270BF6}"/>
                </a:ext>
              </a:extLst>
            </p:cNvPr>
            <p:cNvSpPr txBox="1"/>
            <p:nvPr/>
          </p:nvSpPr>
          <p:spPr>
            <a:xfrm>
              <a:off x="2593407" y="3505820"/>
              <a:ext cx="3748139" cy="6210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Whoops!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That’s not quite right.</a:t>
              </a:r>
            </a:p>
            <a:p>
              <a:pPr algn="ctr"/>
              <a:endParaRPr lang="en-US" sz="2800" b="1" dirty="0">
                <a:latin typeface="Comic Sans MS" panose="030F0702030302020204" pitchFamily="66" charset="0"/>
              </a:endParaRPr>
            </a:p>
            <a:p>
              <a:pPr algn="ctr"/>
              <a:r>
                <a:rPr lang="en-US" sz="2800" b="1" dirty="0">
                  <a:latin typeface="Comic Sans MS" panose="030F0702030302020204" pitchFamily="66" charset="0"/>
                </a:rPr>
                <a:t>Try again.</a:t>
              </a:r>
              <a:endParaRPr lang="en-GB" sz="2800" b="1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7" name="Picture 2" descr="Pyramid Png - Pyramids Of Giza Clipart, Transparent Png - kindpng">
            <a:extLst>
              <a:ext uri="{FF2B5EF4-FFF2-40B4-BE49-F238E27FC236}">
                <a16:creationId xmlns:a16="http://schemas.microsoft.com/office/drawing/2014/main" id="{D25F3890-1431-4E93-AB2C-835672E3F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07" y="3505820"/>
            <a:ext cx="3025836" cy="133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91A00952-A873-4124-B3FA-32CAB845877F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Arrow: Striped Right 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CE697D22-F85D-4801-9CB9-3DD817A9E0FA}"/>
              </a:ext>
            </a:extLst>
          </p:cNvPr>
          <p:cNvSpPr/>
          <p:nvPr/>
        </p:nvSpPr>
        <p:spPr>
          <a:xfrm flipH="1">
            <a:off x="135807" y="9378142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to return to the quiz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29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692642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England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692642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Egypt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1: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6621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was born in …………?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 was born in Egypt.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678956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Israel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-1172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044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Which Hebrew family were Moses’ parents in?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Joseph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3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Judah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Levi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116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692642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Judah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692642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Joseph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2: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49497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Which Hebrew family were Moses’ parents in?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Moses’ parents were in the family of Levi.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678956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Levi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160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 fontScale="92500"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had the Egyptian king (</a:t>
            </a:r>
            <a:r>
              <a:rPr lang="en-US" sz="3200" b="1" dirty="0" err="1">
                <a:latin typeface="Comic Sans MS" panose="030F0702030302020204" pitchFamily="66" charset="0"/>
              </a:rPr>
              <a:t>Pharoah</a:t>
            </a:r>
            <a:r>
              <a:rPr lang="en-US" sz="3200" b="1" dirty="0">
                <a:latin typeface="Comic Sans MS" panose="030F0702030302020204" pitchFamily="66" charset="0"/>
              </a:rPr>
              <a:t>) made the Hebrews?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Slaves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Gardeners</a:t>
            </a:r>
            <a:endParaRPr lang="en-GB" sz="27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4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Teachers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81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692642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chemeClr val="tx1"/>
                </a:solidFill>
                <a:latin typeface="Comic Sans MS" panose="030F0702030302020204" pitchFamily="66" charset="0"/>
              </a:rPr>
              <a:t>Gardeners</a:t>
            </a:r>
            <a:endParaRPr lang="en-GB" sz="27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692642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Comic Sans MS" panose="030F0702030302020204" pitchFamily="66" charset="0"/>
              </a:rPr>
              <a:t>Slaves</a:t>
            </a:r>
            <a:endParaRPr lang="en-GB" sz="32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3: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49497"/>
          </a:xfrm>
        </p:spPr>
        <p:txBody>
          <a:bodyPr>
            <a:normAutofit fontScale="92500"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had the Egyptian king (</a:t>
            </a:r>
            <a:r>
              <a:rPr lang="en-US" sz="3200" b="1" dirty="0" err="1">
                <a:latin typeface="Comic Sans MS" panose="030F0702030302020204" pitchFamily="66" charset="0"/>
              </a:rPr>
              <a:t>Pharoah</a:t>
            </a:r>
            <a:r>
              <a:rPr lang="en-US" sz="3200" b="1" dirty="0">
                <a:latin typeface="Comic Sans MS" panose="030F0702030302020204" pitchFamily="66" charset="0"/>
              </a:rPr>
              <a:t>) made the Hebrews?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7076442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 err="1">
                <a:latin typeface="Comic Sans MS" panose="030F0702030302020204" pitchFamily="66" charset="0"/>
              </a:rPr>
              <a:t>Pharoah</a:t>
            </a:r>
            <a:r>
              <a:rPr lang="en-US" sz="3200" b="1" dirty="0">
                <a:latin typeface="Comic Sans MS" panose="030F0702030302020204" pitchFamily="66" charset="0"/>
              </a:rPr>
              <a:t> made the Hebrews into slaves.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678956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Teachers</a:t>
            </a:r>
            <a:endParaRPr lang="en-GB" sz="28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23793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34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37296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</a:t>
            </a:r>
            <a:r>
              <a:rPr lang="en-US" sz="3200" b="1" dirty="0" err="1">
                <a:latin typeface="Comic Sans MS" panose="030F0702030302020204" pitchFamily="66" charset="0"/>
              </a:rPr>
              <a:t>Pharoah</a:t>
            </a:r>
            <a:r>
              <a:rPr lang="en-US" sz="3200" b="1" dirty="0">
                <a:latin typeface="Comic Sans MS" panose="030F0702030302020204" pitchFamily="66" charset="0"/>
              </a:rPr>
              <a:t> tell his soldiers to do?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1691916" y="7183930"/>
            <a:ext cx="3860640" cy="6621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Press your answer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2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0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Rectangle: Rounded Corners 22">
            <a:hlinkClick r:id="rId3" action="ppaction://hlinksldjump"/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800129"/>
            <a:ext cx="2003890" cy="109173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Kill the Hebrew baby girls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Rectangle: Rounded Corners 23">
            <a:hlinkClick r:id="rId4" action="ppaction://hlinksldjump"/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800129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Kill the Hebrew baby boys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hlinkClick r:id="rId3" action="ppaction://hlinksldjump"/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46539" y="5786443"/>
            <a:ext cx="2003890" cy="1091738"/>
          </a:xfrm>
          <a:prstGeom prst="roundRect">
            <a:avLst/>
          </a:prstGeom>
          <a:solidFill>
            <a:srgbClr val="FF82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Knock down Hebrew houses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395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1" presetClass="entr" presetSubtype="2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250"/>
                            </p:stCondLst>
                            <p:childTnLst>
                              <p:par>
                                <p:cTn id="13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750"/>
                            </p:stCondLst>
                            <p:childTnLst>
                              <p:par>
                                <p:cTn id="17" presetID="21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250"/>
                            </p:stCondLst>
                            <p:childTnLst>
                              <p:par>
                                <p:cTn id="21" presetID="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7" grpId="0"/>
      <p:bldP spid="23" grpId="0" animBg="1"/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>
            <a:extLst>
              <a:ext uri="{FF2B5EF4-FFF2-40B4-BE49-F238E27FC236}">
                <a16:creationId xmlns:a16="http://schemas.microsoft.com/office/drawing/2014/main" id="{431CE24C-E952-4CFC-9B59-639CEA85B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142" y="7235747"/>
            <a:ext cx="1763015" cy="3060328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BB293713-98DA-4FC8-8C9B-2101D5C6F364}"/>
              </a:ext>
            </a:extLst>
          </p:cNvPr>
          <p:cNvSpPr/>
          <p:nvPr/>
        </p:nvSpPr>
        <p:spPr>
          <a:xfrm>
            <a:off x="2403262" y="5692642"/>
            <a:ext cx="2003890" cy="1091738"/>
          </a:xfrm>
          <a:prstGeom prst="roundRect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Kill the Hebrew baby boys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0C7014C-A46E-4051-AF6E-26462B29C7A6}"/>
              </a:ext>
            </a:extLst>
          </p:cNvPr>
          <p:cNvSpPr/>
          <p:nvPr/>
        </p:nvSpPr>
        <p:spPr>
          <a:xfrm>
            <a:off x="248142" y="5692642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Kill the Hebrew baby girls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761F7A-49C5-4355-85FF-C7EEF4324066}"/>
              </a:ext>
            </a:extLst>
          </p:cNvPr>
          <p:cNvSpPr txBox="1"/>
          <p:nvPr/>
        </p:nvSpPr>
        <p:spPr>
          <a:xfrm>
            <a:off x="425383" y="3555299"/>
            <a:ext cx="25330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Question 4:</a:t>
            </a:r>
            <a:endParaRPr lang="en-GB" sz="3200" b="1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551F2BB-D821-4CC0-9A68-5587803C0A30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14350" y="4170770"/>
            <a:ext cx="5819948" cy="1349497"/>
          </a:xfrm>
        </p:spPr>
        <p:txBody>
          <a:bodyPr>
            <a:normAutofit/>
          </a:bodyPr>
          <a:lstStyle/>
          <a:p>
            <a:pPr marL="0" indent="0">
              <a:lnSpc>
                <a:spcPts val="4000"/>
              </a:lnSpc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What did </a:t>
            </a:r>
            <a:r>
              <a:rPr lang="en-US" sz="3200" b="1" dirty="0" err="1">
                <a:latin typeface="Comic Sans MS" panose="030F0702030302020204" pitchFamily="66" charset="0"/>
              </a:rPr>
              <a:t>Pharoah</a:t>
            </a:r>
            <a:r>
              <a:rPr lang="en-US" sz="3200" b="1" dirty="0">
                <a:latin typeface="Comic Sans MS" panose="030F0702030302020204" pitchFamily="66" charset="0"/>
              </a:rPr>
              <a:t> tell his soldiers to do?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BC8EE808-6E49-478B-A793-6778EC2363CF}"/>
              </a:ext>
            </a:extLst>
          </p:cNvPr>
          <p:cNvSpPr txBox="1">
            <a:spLocks/>
          </p:cNvSpPr>
          <p:nvPr/>
        </p:nvSpPr>
        <p:spPr>
          <a:xfrm>
            <a:off x="2252032" y="6956755"/>
            <a:ext cx="4082266" cy="16894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You are right.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 err="1">
                <a:latin typeface="Comic Sans MS" panose="030F0702030302020204" pitchFamily="66" charset="0"/>
              </a:rPr>
              <a:t>Pharoah</a:t>
            </a:r>
            <a:r>
              <a:rPr lang="en-US" sz="3200" b="1" dirty="0">
                <a:latin typeface="Comic Sans MS" panose="030F0702030302020204" pitchFamily="66" charset="0"/>
              </a:rPr>
              <a:t> told his soldiers to kill the Hebrew baby boys.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US" sz="3200" b="1" dirty="0">
                <a:latin typeface="Comic Sans MS" panose="030F0702030302020204" pitchFamily="66" charset="0"/>
              </a:rPr>
              <a:t>Well Done</a:t>
            </a:r>
          </a:p>
          <a:p>
            <a:pPr marL="0" indent="0" algn="ctr">
              <a:buFont typeface="Arial" panose="020B0604020202020204" pitchFamily="34" charset="0"/>
              <a:buNone/>
            </a:pP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D58AF6F-3414-4263-953C-BF9A6BC752D3}"/>
              </a:ext>
            </a:extLst>
          </p:cNvPr>
          <p:cNvSpPr/>
          <p:nvPr/>
        </p:nvSpPr>
        <p:spPr>
          <a:xfrm>
            <a:off x="4558382" y="5692642"/>
            <a:ext cx="2003890" cy="1091738"/>
          </a:xfrm>
          <a:prstGeom prst="round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Knock down Hebrew houses</a:t>
            </a:r>
            <a:endParaRPr lang="en-GB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9" name="Rectangle 18">
            <a:hlinkClick r:id="rId3" action="ppaction://hlinksldjump"/>
            <a:extLst>
              <a:ext uri="{FF2B5EF4-FFF2-40B4-BE49-F238E27FC236}">
                <a16:creationId xmlns:a16="http://schemas.microsoft.com/office/drawing/2014/main" id="{8886032F-DD75-410C-9A97-E473C10D0FDC}"/>
              </a:ext>
            </a:extLst>
          </p:cNvPr>
          <p:cNvSpPr/>
          <p:nvPr/>
        </p:nvSpPr>
        <p:spPr>
          <a:xfrm>
            <a:off x="-4676" y="0"/>
            <a:ext cx="6858000" cy="12192000"/>
          </a:xfrm>
          <a:prstGeom prst="rect">
            <a:avLst/>
          </a:prstGeom>
          <a:solidFill>
            <a:schemeClr val="accent1">
              <a:alpha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Arrow: Striped Right 26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A42DEFD-FC61-4773-BF17-26DF8E969343}"/>
              </a:ext>
            </a:extLst>
          </p:cNvPr>
          <p:cNvSpPr/>
          <p:nvPr/>
        </p:nvSpPr>
        <p:spPr>
          <a:xfrm>
            <a:off x="2593408" y="9326880"/>
            <a:ext cx="3820312" cy="1197033"/>
          </a:xfrm>
          <a:prstGeom prst="stripedRightArrow">
            <a:avLst/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Comic Sans MS" panose="030F0702030302020204" pitchFamily="66" charset="0"/>
              </a:rPr>
              <a:t>Click for the next question</a:t>
            </a:r>
            <a:endParaRPr lang="en-GB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3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233</TotalTime>
  <Words>720</Words>
  <Application>Microsoft Office PowerPoint</Application>
  <PresentationFormat>Widescreen</PresentationFormat>
  <Paragraphs>165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18</cp:revision>
  <dcterms:created xsi:type="dcterms:W3CDTF">2020-08-05T14:43:31Z</dcterms:created>
  <dcterms:modified xsi:type="dcterms:W3CDTF">2020-08-05T18:36:50Z</dcterms:modified>
</cp:coreProperties>
</file>