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3" r:id="rId3"/>
    <p:sldId id="256" r:id="rId4"/>
    <p:sldId id="264" r:id="rId5"/>
    <p:sldId id="265" r:id="rId6"/>
    <p:sldId id="266" r:id="rId7"/>
    <p:sldId id="270" r:id="rId8"/>
    <p:sldId id="269" r:id="rId9"/>
    <p:sldId id="267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2" r:id="rId21"/>
    <p:sldId id="281" r:id="rId22"/>
    <p:sldId id="283" r:id="rId23"/>
    <p:sldId id="262" r:id="rId2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200"/>
    <a:srgbClr val="00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0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948" y="108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B3F7356-12B6-4A62-BAE5-9EDFD7EFB2B3}"/>
              </a:ext>
            </a:extLst>
          </p:cNvPr>
          <p:cNvSpPr/>
          <p:nvPr userDrawn="1"/>
        </p:nvSpPr>
        <p:spPr>
          <a:xfrm>
            <a:off x="277336" y="1582916"/>
            <a:ext cx="630332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THE MOSES QUIZ </a:t>
            </a:r>
          </a:p>
          <a:p>
            <a:pPr algn="ctr"/>
            <a:r>
              <a:rPr lang="en-US" sz="48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EXODUS 1 and 2 </a:t>
            </a:r>
            <a:endParaRPr lang="en-GB" sz="4800" b="1" cap="none" spc="0" dirty="0">
              <a:ln w="13462">
                <a:solidFill>
                  <a:srgbClr val="FF0000"/>
                </a:solidFill>
                <a:prstDash val="solid"/>
              </a:ln>
              <a:solidFill>
                <a:srgbClr val="FF82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205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03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14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27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18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53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35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91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8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05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62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A6387-274D-4656-80C9-079951A73FB1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68FDC-A67C-47C1-931C-65E4A70D0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20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DDCCB7-6DCB-4455-A0AA-7BFC5D05E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07" y="4987637"/>
            <a:ext cx="2226747" cy="374072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240730" y="3361113"/>
            <a:ext cx="4172989" cy="5469774"/>
            <a:chOff x="2240730" y="3361113"/>
            <a:chExt cx="4172989" cy="5469774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1956"/>
                <a:gd name="adj2" fmla="val -5725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5262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Comic Sans MS" panose="030F0702030302020204" pitchFamily="66" charset="0"/>
                </a:rPr>
                <a:t>In this activity you will be given 10 questions about the story of baby Moses, which you can find in Exodus 1v8 – 2v9.</a:t>
              </a:r>
            </a:p>
            <a:p>
              <a:endParaRPr lang="en-US" sz="2800" dirty="0">
                <a:latin typeface="Comic Sans MS" panose="030F0702030302020204" pitchFamily="66" charset="0"/>
              </a:endParaRPr>
            </a:p>
            <a:p>
              <a:r>
                <a:rPr lang="en-US" sz="2800" dirty="0">
                  <a:latin typeface="Comic Sans MS" panose="030F0702030302020204" pitchFamily="66" charset="0"/>
                </a:rPr>
                <a:t>You will be given 3 possible answers to each question and you have to choose the right one.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0" name="Rectangle 9">
            <a:hlinkClick r:id="rId4" action="ppaction://hlinksldjump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0" y="41309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Striped Right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E697D22-F85D-4801-9CB9-3DD817A9E0FA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start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62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How long did Moses’ mother hide him in her house?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4676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2 months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3 months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4 months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20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692642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3 months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692642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2 months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49497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How long did Moses’ mother hide him in her house?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6956755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Moses’ mother tried to hide him for 3 months.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58382" y="5692642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4 months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2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Moses’ mother make to hide him in?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A secret room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Egyptian clothes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A basket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35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692642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Egyptian clothes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692642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A secret room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49497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Moses’ mother make to hide him in?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6956755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Moses’ mother made a basket to hide him in.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58382" y="5692642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A basket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83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Where did Moses’ mother put the basket to hide him?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In the tall grass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Down the well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Under the table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82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692642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Down the well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692642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In the tall grass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49497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Where did Moses’ mother put the basket to hide him?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011157" y="6956755"/>
            <a:ext cx="455111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Moses’ mother hid the basket in the tall grass by the river.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58382" y="5692642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Under the table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98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Who stayed to watch the basket?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hlinkClick r:id="rId2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His sister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His brother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  <a:hlinkClick r:id="rId3" action="ppaction://hlinksldjump"/>
              </a:rPr>
              <a:t>His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mother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51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692642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His brother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692642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His sister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49497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Who stayed to watch the basket?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011157" y="6956755"/>
            <a:ext cx="455111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Moses’ sister Miriam stayed to watch the basket.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58382" y="5692642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His mother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54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Who found the basket in the River?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Pharoah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Princess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Priest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22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692642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Princess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692642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Pharoah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49497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Who found the basket in the River?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011157" y="6956755"/>
            <a:ext cx="455111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The Egyptian Princess found the basket in the reeds.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58382" y="5692642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Priest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91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6621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 was born in …………?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4676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Egypt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England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Israel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64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300349" y="3555299"/>
            <a:ext cx="2783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the Princess do when she found the baby?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Left him in the basket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Threw him in the river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Looked for a nurse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26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692642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Threw him in the river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692642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Left him in the basket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300349" y="3555299"/>
            <a:ext cx="2783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49497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the Princess do when she found the baby?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763015" y="6950280"/>
            <a:ext cx="4846843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The Princess felt sorry for the baby and looked for a nurse.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58382" y="5692642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Looked for a nurse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-2548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slide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90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DDCCB7-6DCB-4455-A0AA-7BFC5D05E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07" y="4987637"/>
            <a:ext cx="2226747" cy="374072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362554" y="4657898"/>
            <a:ext cx="4172989" cy="3422072"/>
            <a:chOff x="2240730" y="3361113"/>
            <a:chExt cx="4172989" cy="5469774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3948"/>
                <a:gd name="adj2" fmla="val -16899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Well done for finishing the quiz.</a:t>
              </a:r>
            </a:p>
            <a:p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I’ll have another one for you next week.</a:t>
              </a:r>
            </a:p>
            <a:p>
              <a:pPr algn="ctr"/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See you next time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0" name="Rectangle 9">
            <a:hlinkClick r:id="" action="ppaction://hlinkshowjump?jump=endshow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11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F95A66F-FACA-4966-AF64-801E2DAB7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81" y="5396092"/>
            <a:ext cx="2287790" cy="39820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541790" y="5160230"/>
            <a:ext cx="4149629" cy="3340303"/>
            <a:chOff x="2240730" y="3361113"/>
            <a:chExt cx="4172989" cy="6355529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68915"/>
                <a:gd name="adj2" fmla="val -8729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6210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Whoops!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That’s not quite right.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Try again.</a:t>
              </a:r>
              <a:endParaRPr lang="en-GB" sz="2800" b="1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hlinkClick r:id="rId4" action="ppaction://hlinksldjump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Striped Right 8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CE697D22-F85D-4801-9CB9-3DD817A9E0FA}"/>
              </a:ext>
            </a:extLst>
          </p:cNvPr>
          <p:cNvSpPr/>
          <p:nvPr/>
        </p:nvSpPr>
        <p:spPr>
          <a:xfrm flipH="1">
            <a:off x="135807" y="9378142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to return to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29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692642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England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692642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Egypt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6621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 was born in …………?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7076442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 was born in Egypt.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678956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Israel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-1172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04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Which Hebrew family were Moses’ parents in?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Joseph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Judah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Levi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11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692642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Judah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692642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Joseph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49497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Which Hebrew family were Moses’ parents in?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7076442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Moses’ parents were in the family of Levi.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678956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Levi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16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 fontScale="92500"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had the Egyptian king (</a:t>
            </a:r>
            <a:r>
              <a:rPr lang="en-US" sz="3200" b="1" dirty="0" err="1">
                <a:latin typeface="Comic Sans MS" panose="030F0702030302020204" pitchFamily="66" charset="0"/>
              </a:rPr>
              <a:t>Pharoah</a:t>
            </a:r>
            <a:r>
              <a:rPr lang="en-US" sz="3200" b="1" dirty="0">
                <a:latin typeface="Comic Sans MS" panose="030F0702030302020204" pitchFamily="66" charset="0"/>
              </a:rPr>
              <a:t>) made the Hebrews?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Slaves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/>
                </a:solidFill>
                <a:latin typeface="Comic Sans MS" panose="030F0702030302020204" pitchFamily="66" charset="0"/>
              </a:rPr>
              <a:t>Gardeners</a:t>
            </a:r>
            <a:endParaRPr lang="en-GB" sz="27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Teachers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8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692642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/>
                </a:solidFill>
                <a:latin typeface="Comic Sans MS" panose="030F0702030302020204" pitchFamily="66" charset="0"/>
              </a:rPr>
              <a:t>Gardeners</a:t>
            </a:r>
            <a:endParaRPr lang="en-GB" sz="27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692642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Slaves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49497"/>
          </a:xfrm>
        </p:spPr>
        <p:txBody>
          <a:bodyPr>
            <a:normAutofit fontScale="92500"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had the Egyptian king (</a:t>
            </a:r>
            <a:r>
              <a:rPr lang="en-US" sz="3200" b="1" dirty="0" err="1">
                <a:latin typeface="Comic Sans MS" panose="030F0702030302020204" pitchFamily="66" charset="0"/>
              </a:rPr>
              <a:t>Pharoah</a:t>
            </a:r>
            <a:r>
              <a:rPr lang="en-US" sz="3200" b="1" dirty="0">
                <a:latin typeface="Comic Sans MS" panose="030F0702030302020204" pitchFamily="66" charset="0"/>
              </a:rPr>
              <a:t>) made the Hebrews?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7076442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 err="1">
                <a:latin typeface="Comic Sans MS" panose="030F0702030302020204" pitchFamily="66" charset="0"/>
              </a:rPr>
              <a:t>Pharoah</a:t>
            </a:r>
            <a:r>
              <a:rPr lang="en-US" sz="3200" b="1" dirty="0">
                <a:latin typeface="Comic Sans MS" panose="030F0702030302020204" pitchFamily="66" charset="0"/>
              </a:rPr>
              <a:t> made the Hebrews into slaves.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678956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Teachers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34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</a:t>
            </a:r>
            <a:r>
              <a:rPr lang="en-US" sz="3200" b="1" dirty="0" err="1">
                <a:latin typeface="Comic Sans MS" panose="030F0702030302020204" pitchFamily="66" charset="0"/>
              </a:rPr>
              <a:t>Pharoah</a:t>
            </a:r>
            <a:r>
              <a:rPr lang="en-US" sz="3200" b="1" dirty="0">
                <a:latin typeface="Comic Sans MS" panose="030F0702030302020204" pitchFamily="66" charset="0"/>
              </a:rPr>
              <a:t> tell his soldiers to do?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Kill the Hebrew baby girls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Kill the Hebrew baby boys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Knock down Hebrew houses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39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692642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Kill the Hebrew baby boys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692642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Kill the Hebrew baby girls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49497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</a:t>
            </a:r>
            <a:r>
              <a:rPr lang="en-US" sz="3200" b="1" dirty="0" err="1">
                <a:latin typeface="Comic Sans MS" panose="030F0702030302020204" pitchFamily="66" charset="0"/>
              </a:rPr>
              <a:t>Pharoah</a:t>
            </a:r>
            <a:r>
              <a:rPr lang="en-US" sz="3200" b="1" dirty="0">
                <a:latin typeface="Comic Sans MS" panose="030F0702030302020204" pitchFamily="66" charset="0"/>
              </a:rPr>
              <a:t> tell his soldiers to do?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6956755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 err="1">
                <a:latin typeface="Comic Sans MS" panose="030F0702030302020204" pitchFamily="66" charset="0"/>
              </a:rPr>
              <a:t>Pharoah</a:t>
            </a:r>
            <a:r>
              <a:rPr lang="en-US" sz="3200" b="1" dirty="0">
                <a:latin typeface="Comic Sans MS" panose="030F0702030302020204" pitchFamily="66" charset="0"/>
              </a:rPr>
              <a:t> told his soldiers to kill the Hebrew baby boys.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58382" y="5692642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Knock down Hebrew houses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4676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3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</TotalTime>
  <Words>720</Words>
  <Application>Microsoft Office PowerPoint</Application>
  <PresentationFormat>Widescreen</PresentationFormat>
  <Paragraphs>165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18</cp:revision>
  <dcterms:created xsi:type="dcterms:W3CDTF">2020-08-05T14:43:31Z</dcterms:created>
  <dcterms:modified xsi:type="dcterms:W3CDTF">2020-08-05T18:36:50Z</dcterms:modified>
</cp:coreProperties>
</file>