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56" r:id="rId4"/>
    <p:sldId id="264" r:id="rId5"/>
    <p:sldId id="265" r:id="rId6"/>
    <p:sldId id="266" r:id="rId7"/>
    <p:sldId id="270" r:id="rId8"/>
    <p:sldId id="269" r:id="rId9"/>
    <p:sldId id="267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2" r:id="rId21"/>
    <p:sldId id="281" r:id="rId22"/>
    <p:sldId id="283" r:id="rId23"/>
    <p:sldId id="262" r:id="rId2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48" y="10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1 and 2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469774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1956"/>
                <a:gd name="adj2" fmla="val -5725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omic Sans MS" panose="030F0702030302020204" pitchFamily="66" charset="0"/>
                </a:rPr>
                <a:t>In this activity you will be given 10 questions about the story of baby Moses, which you can find in Exodus 1v8 – 2v9.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41309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Moses’ mother hide him in her house?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2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3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4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3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2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long did Moses’ mother hide him in her house?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Moses’ mother tried to hide him for 3 months.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4 months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Moses’ mother make to hide him 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secret room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Egyptian clothes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basket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Egyptian clothes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secret room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Moses’ mother make to hide him 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Moses’ mother made a basket to hide him in.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basket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Moses’ mother put the basket to hide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tall grass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Down the well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Under the table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Down the well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tall grass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Moses’ mother put the basket to hide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Moses’ mother hid the basket in the tall grass by the river.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Under the table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stayed to watch the basket?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His sister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His brother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  <a:hlinkClick r:id="rId3" action="ppaction://hlinksldjump"/>
              </a:rPr>
              <a:t>His</a:t>
            </a:r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mother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His brother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His sister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stayed to watch the basket?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Moses’ sister Miriam stayed to watch the basket.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His mother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found the basket in the River?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Pharoah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Princess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Priest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Princess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Pharoah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found the basket in the River?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Egyptian Princess found the basket in the reeds.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Priest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born in …………?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England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Israel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Princess do when she found the baby?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Left him in the basket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him in the river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Looked for a nurse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him in the river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Left him in the basket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Princess do when she found the baby?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63015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Princess felt sorry for the baby and looked for a nurse.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Looked for a nurse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-2548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England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born in …………?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born in Egypt.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678956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Israel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-1172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Hebrew family were Moses’ parents 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Judah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Judah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Hebrew family were Moses’ parents 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Moses’ parents were in the family of Levi.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67895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Levi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had the Egyptian king (</a:t>
            </a: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) made the Hebrews?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Slaves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Gardeners</a:t>
            </a:r>
            <a:endParaRPr lang="en-GB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Gardeners</a:t>
            </a:r>
            <a:endParaRPr lang="en-GB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Slaves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had the Egyptian king (</a:t>
            </a: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) made the Hebrews?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 made the Hebrews into slaves.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678956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</a:t>
            </a: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 tell his soldiers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 the Hebrew baby girls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 the Hebrew baby boys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Knock down Hebrew houses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692642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 the Hebrew baby boys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 the Hebrew baby girls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</a:t>
            </a: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 tell his soldiers to do?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 err="1">
                <a:latin typeface="Comic Sans MS" panose="030F0702030302020204" pitchFamily="66" charset="0"/>
              </a:rPr>
              <a:t>Pharoah</a:t>
            </a:r>
            <a:r>
              <a:rPr lang="en-US" sz="3200" b="1" dirty="0">
                <a:latin typeface="Comic Sans MS" panose="030F0702030302020204" pitchFamily="66" charset="0"/>
              </a:rPr>
              <a:t> told his soldiers to kill the Hebrew baby boys.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58382" y="5692642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Knock down Hebrew houses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720</Words>
  <Application>Microsoft Office PowerPoint</Application>
  <PresentationFormat>Widescreen</PresentationFormat>
  <Paragraphs>165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18</cp:revision>
  <dcterms:created xsi:type="dcterms:W3CDTF">2020-08-05T14:43:31Z</dcterms:created>
  <dcterms:modified xsi:type="dcterms:W3CDTF">2020-08-05T18:36:50Z</dcterms:modified>
</cp:coreProperties>
</file>