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29" r:id="rId2"/>
    <p:sldId id="531" r:id="rId3"/>
    <p:sldId id="530" r:id="rId4"/>
    <p:sldId id="264" r:id="rId5"/>
    <p:sldId id="532" r:id="rId6"/>
    <p:sldId id="474" r:id="rId7"/>
    <p:sldId id="533" r:id="rId8"/>
    <p:sldId id="475" r:id="rId9"/>
    <p:sldId id="534" r:id="rId10"/>
    <p:sldId id="535" r:id="rId11"/>
    <p:sldId id="537" r:id="rId12"/>
    <p:sldId id="536" r:id="rId13"/>
    <p:sldId id="450" r:id="rId14"/>
    <p:sldId id="538" r:id="rId15"/>
    <p:sldId id="539" r:id="rId16"/>
    <p:sldId id="540" r:id="rId17"/>
    <p:sldId id="541" r:id="rId18"/>
    <p:sldId id="542" r:id="rId19"/>
    <p:sldId id="543" r:id="rId20"/>
    <p:sldId id="544" r:id="rId21"/>
    <p:sldId id="546" r:id="rId22"/>
    <p:sldId id="545" r:id="rId23"/>
    <p:sldId id="493" r:id="rId24"/>
    <p:sldId id="494" r:id="rId25"/>
    <p:sldId id="495" r:id="rId26"/>
    <p:sldId id="496" r:id="rId27"/>
    <p:sldId id="54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pos="6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69" autoAdjust="0"/>
    <p:restoredTop sz="94063" autoAdjust="0"/>
  </p:normalViewPr>
  <p:slideViewPr>
    <p:cSldViewPr snapToGrid="0" showGuides="1">
      <p:cViewPr>
        <p:scale>
          <a:sx n="50" d="100"/>
          <a:sy n="50" d="100"/>
        </p:scale>
        <p:origin x="234" y="1032"/>
      </p:cViewPr>
      <p:guideLst>
        <p:guide orient="horz" pos="2280"/>
        <p:guide pos="6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1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F1206D4-FC4A-43C9-8CD7-13B03F0F6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" y="2082632"/>
            <a:ext cx="1117493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20/01/2021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c-x4qKY6Wc" TargetMode="External"/><Relationship Id="rId2" Type="http://schemas.openxmlformats.org/officeDocument/2006/relationships/slide" Target="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slide" Target="slide2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youtu.be/99JsbXk4kQU" TargetMode="Externa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hyperlink" Target="https://jigex.com/z7w2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igex.com/ADce" TargetMode="External"/><Relationship Id="rId5" Type="http://schemas.openxmlformats.org/officeDocument/2006/relationships/slide" Target="slide23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hyperlink" Target="https://thewordsearch.com/puzzle/1870350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image" Target="../media/image21.jpg"/><Relationship Id="rId4" Type="http://schemas.openxmlformats.org/officeDocument/2006/relationships/hyperlink" Target="https://thewordsearch.com/puzzle/1799743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6.xml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youtu.be/2_eRnF0oXaE" TargetMode="External"/><Relationship Id="rId5" Type="http://schemas.openxmlformats.org/officeDocument/2006/relationships/hyperlink" Target="https://youtu.be/WJgIPk_NkZY" TargetMode="Externa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8F767E-63FD-4B37-9E75-A167888E7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38482" y="1238250"/>
            <a:ext cx="23939319" cy="219075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52552B5-DBB1-48F5-9D84-F571A8FEB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31174" y="1789034"/>
            <a:ext cx="11174937" cy="16399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5B8D74-ABC8-418E-A350-2C5F5F4D4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100837" y="2884499"/>
            <a:ext cx="1921428" cy="35321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2AB93F-52D1-46CB-8042-E61331D07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69348" y="2884499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A6B9017-D91C-400D-9E47-FC5D6CA832D3}"/>
              </a:ext>
            </a:extLst>
          </p:cNvPr>
          <p:cNvGrpSpPr/>
          <p:nvPr/>
        </p:nvGrpSpPr>
        <p:grpSpPr>
          <a:xfrm>
            <a:off x="3817279" y="186871"/>
            <a:ext cx="6273706" cy="1419859"/>
            <a:chOff x="1419701" y="3404507"/>
            <a:chExt cx="6273706" cy="141985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72330823-B296-48A4-B8BA-6C3BC511FEF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53142"/>
                <a:gd name="adj2" fmla="val 196521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F30990-34D9-44AD-B861-2A5804A544BD}"/>
                </a:ext>
              </a:extLst>
            </p:cNvPr>
            <p:cNvSpPr txBox="1"/>
            <p:nvPr/>
          </p:nvSpPr>
          <p:spPr>
            <a:xfrm>
              <a:off x="1419701" y="3531801"/>
              <a:ext cx="6273705" cy="1093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Hillcliffe Junior Church Online.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59DBA9A-F407-4023-B200-9BE10B919BF9}"/>
              </a:ext>
            </a:extLst>
          </p:cNvPr>
          <p:cNvGrpSpPr/>
          <p:nvPr/>
        </p:nvGrpSpPr>
        <p:grpSpPr>
          <a:xfrm>
            <a:off x="336455" y="1775566"/>
            <a:ext cx="7167906" cy="2415434"/>
            <a:chOff x="1419701" y="3404507"/>
            <a:chExt cx="6273706" cy="1419859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FBE33A40-AC1C-4F6A-8B3E-9808F651FA5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88696"/>
                <a:gd name="adj2" fmla="val 29084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11A9CE-152D-4E02-8244-3850A9D7BC40}"/>
                </a:ext>
              </a:extLst>
            </p:cNvPr>
            <p:cNvSpPr txBox="1"/>
            <p:nvPr/>
          </p:nvSpPr>
          <p:spPr>
            <a:xfrm>
              <a:off x="1419701" y="3531801"/>
              <a:ext cx="6273705" cy="6425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Last week in our Luke Street series, we were here by the River Jordan.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321DF16-D23F-474B-9F3B-F407C7320D1A}"/>
              </a:ext>
            </a:extLst>
          </p:cNvPr>
          <p:cNvSpPr txBox="1"/>
          <p:nvPr/>
        </p:nvSpPr>
        <p:spPr>
          <a:xfrm>
            <a:off x="336454" y="2995732"/>
            <a:ext cx="7167905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saw how Jesus was baptized by John the Baptist.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1DA0BE-4D84-475C-9A14-22B592893E5C}"/>
              </a:ext>
            </a:extLst>
          </p:cNvPr>
          <p:cNvGrpSpPr/>
          <p:nvPr/>
        </p:nvGrpSpPr>
        <p:grpSpPr>
          <a:xfrm>
            <a:off x="450310" y="4305339"/>
            <a:ext cx="7195651" cy="1943061"/>
            <a:chOff x="1395417" y="3404507"/>
            <a:chExt cx="6297990" cy="1419859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2A9AD1F8-CA1D-4235-A7F2-4F33661C8D6E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87102"/>
                <a:gd name="adj2" fmla="val -81319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FCE7795-7556-4F6A-90C6-2742F2BEFF02}"/>
                </a:ext>
              </a:extLst>
            </p:cNvPr>
            <p:cNvSpPr txBox="1"/>
            <p:nvPr/>
          </p:nvSpPr>
          <p:spPr>
            <a:xfrm>
              <a:off x="1395417" y="3475779"/>
              <a:ext cx="6273705" cy="6425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week we are going to a place away from all the towns.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31616BA-5D13-4C24-AE09-4087EA0CFA24}"/>
              </a:ext>
            </a:extLst>
          </p:cNvPr>
          <p:cNvSpPr txBox="1"/>
          <p:nvPr/>
        </p:nvSpPr>
        <p:spPr>
          <a:xfrm>
            <a:off x="478054" y="5525505"/>
            <a:ext cx="7167905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Click the blue arrow when you are ready.</a:t>
            </a:r>
          </a:p>
        </p:txBody>
      </p: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3B06C90B-22B4-49AA-96EF-84EF1CD3BFB5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54DC8C-5AD5-4C0B-9207-E95D993CABBA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AD4E1F51-A8C2-49D1-8303-AF4AE9F19074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C7DC8D-7C70-4053-833F-4FEF12B0ABC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966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7.40741E-7 L -0.3142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1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25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7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25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13" name="Picture 1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ABD5620-D097-4817-A83A-633EA3949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790" y="2782203"/>
            <a:ext cx="1995734" cy="367098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1A17278-0DD4-4633-B312-60048A609AC4}"/>
              </a:ext>
            </a:extLst>
          </p:cNvPr>
          <p:cNvGrpSpPr/>
          <p:nvPr/>
        </p:nvGrpSpPr>
        <p:grpSpPr>
          <a:xfrm>
            <a:off x="2310687" y="2043691"/>
            <a:ext cx="6607834" cy="2700447"/>
            <a:chOff x="7603018" y="3685804"/>
            <a:chExt cx="4110927" cy="169439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6FB4F509-6E61-4234-B9CA-A3927EFC0AB4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60124"/>
                <a:gd name="adj2" fmla="val 439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837F6C-4833-4EBA-AE87-243611582C39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8153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Devil uses part truths to tempt Jesus.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E1BEB5-12AC-4798-AC33-5FCAAA19E02E}"/>
              </a:ext>
            </a:extLst>
          </p:cNvPr>
          <p:cNvGrpSpPr/>
          <p:nvPr/>
        </p:nvGrpSpPr>
        <p:grpSpPr>
          <a:xfrm>
            <a:off x="258792" y="103284"/>
            <a:ext cx="11611174" cy="1678129"/>
            <a:chOff x="7603018" y="3685804"/>
            <a:chExt cx="4110927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8E8E35C-BFA8-4AB1-AF2E-31ABE01E205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31226"/>
                <a:gd name="adj2" fmla="val 16173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C2B975-2104-4185-9245-45A8B822276C}"/>
                </a:ext>
              </a:extLst>
            </p:cNvPr>
            <p:cNvSpPr txBox="1"/>
            <p:nvPr/>
          </p:nvSpPr>
          <p:spPr>
            <a:xfrm>
              <a:off x="7685096" y="3714645"/>
              <a:ext cx="3969162" cy="9569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So, the Devil tries three times to get Jesus to do something he wants.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704E0B-1B20-45FF-85DA-6E427968B7C1}"/>
              </a:ext>
            </a:extLst>
          </p:cNvPr>
          <p:cNvGrpSpPr/>
          <p:nvPr/>
        </p:nvGrpSpPr>
        <p:grpSpPr>
          <a:xfrm>
            <a:off x="2536057" y="4921964"/>
            <a:ext cx="6266733" cy="1747832"/>
            <a:chOff x="7603018" y="3685804"/>
            <a:chExt cx="4110927" cy="169439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9EEF3F44-11B1-4C97-9826-83CDC1D135BB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3998"/>
                <a:gd name="adj2" fmla="val -12199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C99434-FC74-4045-BE62-388BF6CDA06B}"/>
                </a:ext>
              </a:extLst>
            </p:cNvPr>
            <p:cNvSpPr txBox="1"/>
            <p:nvPr/>
          </p:nvSpPr>
          <p:spPr>
            <a:xfrm>
              <a:off x="7603018" y="3717667"/>
              <a:ext cx="4067800" cy="15569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Jesus tells him that spiritual food is more important than physical food .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36EFE85-CE99-44C0-B7C7-B3F2011BDC55}"/>
              </a:ext>
            </a:extLst>
          </p:cNvPr>
          <p:cNvSpPr txBox="1"/>
          <p:nvPr/>
        </p:nvSpPr>
        <p:spPr>
          <a:xfrm>
            <a:off x="415588" y="1133989"/>
            <a:ext cx="1133257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Each time Jesus uses the Bible to say the Devil is wrong.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1C12DB-9133-4BFB-AD51-D60FA420122A}"/>
              </a:ext>
            </a:extLst>
          </p:cNvPr>
          <p:cNvSpPr txBox="1"/>
          <p:nvPr/>
        </p:nvSpPr>
        <p:spPr>
          <a:xfrm>
            <a:off x="2205669" y="3170989"/>
            <a:ext cx="6643532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knows Jesus is hungry, and he knows Jesus can turn the stones into bread .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5A5343D1-5A8F-4ADF-843E-2FAD43396AB7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96F9853-6EFC-4DDF-9DFA-78391A51D569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7" name="Arrow: Pentagon 26">
              <a:extLst>
                <a:ext uri="{FF2B5EF4-FFF2-40B4-BE49-F238E27FC236}">
                  <a16:creationId xmlns:a16="http://schemas.microsoft.com/office/drawing/2014/main" id="{090AAC9A-652C-4AA6-BE25-BF93A6F2F1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F2DB73-E13D-4FA0-A608-7BF0841CCCC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656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13" name="Picture 1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ABD5620-D097-4817-A83A-633EA3949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790" y="2782203"/>
            <a:ext cx="1995734" cy="367098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1A17278-0DD4-4633-B312-60048A609AC4}"/>
              </a:ext>
            </a:extLst>
          </p:cNvPr>
          <p:cNvGrpSpPr/>
          <p:nvPr/>
        </p:nvGrpSpPr>
        <p:grpSpPr>
          <a:xfrm>
            <a:off x="2324959" y="1441999"/>
            <a:ext cx="6607834" cy="2441667"/>
            <a:chOff x="7603018" y="3685804"/>
            <a:chExt cx="4110927" cy="169439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6FB4F509-6E61-4234-B9CA-A3927EFC0AB4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58971"/>
                <a:gd name="adj2" fmla="val 3326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837F6C-4833-4EBA-AE87-243611582C39}"/>
                </a:ext>
              </a:extLst>
            </p:cNvPr>
            <p:cNvSpPr txBox="1"/>
            <p:nvPr/>
          </p:nvSpPr>
          <p:spPr>
            <a:xfrm>
              <a:off x="7603018" y="3788151"/>
              <a:ext cx="4067800" cy="6858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Devil is trying to tempt Jesus to take the easy way.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E1BEB5-12AC-4798-AC33-5FCAAA19E02E}"/>
              </a:ext>
            </a:extLst>
          </p:cNvPr>
          <p:cNvGrpSpPr/>
          <p:nvPr/>
        </p:nvGrpSpPr>
        <p:grpSpPr>
          <a:xfrm>
            <a:off x="952500" y="103285"/>
            <a:ext cx="10917466" cy="1141546"/>
            <a:chOff x="7603018" y="3685804"/>
            <a:chExt cx="4110927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8E8E35C-BFA8-4AB1-AF2E-31ABE01E205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30703"/>
                <a:gd name="adj2" fmla="val 2635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C2B975-2104-4185-9245-45A8B822276C}"/>
                </a:ext>
              </a:extLst>
            </p:cNvPr>
            <p:cNvSpPr txBox="1"/>
            <p:nvPr/>
          </p:nvSpPr>
          <p:spPr>
            <a:xfrm>
              <a:off x="7685096" y="3714645"/>
              <a:ext cx="3969162" cy="11036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Then the Devil offers Jesus all the kingdoms of the world, if Jesus will bow down to him.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704E0B-1B20-45FF-85DA-6E427968B7C1}"/>
              </a:ext>
            </a:extLst>
          </p:cNvPr>
          <p:cNvGrpSpPr/>
          <p:nvPr/>
        </p:nvGrpSpPr>
        <p:grpSpPr>
          <a:xfrm>
            <a:off x="2536057" y="4004990"/>
            <a:ext cx="6266733" cy="2720920"/>
            <a:chOff x="7603018" y="3685804"/>
            <a:chExt cx="4110927" cy="169439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9EEF3F44-11B1-4C97-9826-83CDC1D135BB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3694"/>
                <a:gd name="adj2" fmla="val -638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C99434-FC74-4045-BE62-388BF6CDA06B}"/>
                </a:ext>
              </a:extLst>
            </p:cNvPr>
            <p:cNvSpPr txBox="1"/>
            <p:nvPr/>
          </p:nvSpPr>
          <p:spPr>
            <a:xfrm>
              <a:off x="7711686" y="3717667"/>
              <a:ext cx="3959132" cy="10001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 reminds me of the Israelites building the Golden Calf and then worshipping it.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21C12DB-9133-4BFB-AD51-D60FA420122A}"/>
              </a:ext>
            </a:extLst>
          </p:cNvPr>
          <p:cNvSpPr txBox="1"/>
          <p:nvPr/>
        </p:nvSpPr>
        <p:spPr>
          <a:xfrm>
            <a:off x="2289261" y="2714766"/>
            <a:ext cx="664353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This is like something you make telling you to worship it.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9ED168-7CA5-4428-A216-0E405084389A}"/>
              </a:ext>
            </a:extLst>
          </p:cNvPr>
          <p:cNvSpPr txBox="1"/>
          <p:nvPr/>
        </p:nvSpPr>
        <p:spPr>
          <a:xfrm>
            <a:off x="2701711" y="5576740"/>
            <a:ext cx="620239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Jesus tells him you must only worship God.</a:t>
            </a:r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E57743A-078C-432A-9734-19D54C8811EC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C8B085-09F0-4D8B-89D5-B02D2D59E91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69640583-BA37-4AF0-A23F-54A8D8754C85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6873939-0F3A-4A69-AADD-0A6012E9BDA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679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13" name="Picture 1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ABD5620-D097-4817-A83A-633EA3949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790" y="2782203"/>
            <a:ext cx="1995734" cy="367098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1A17278-0DD4-4633-B312-60048A609AC4}"/>
              </a:ext>
            </a:extLst>
          </p:cNvPr>
          <p:cNvGrpSpPr/>
          <p:nvPr/>
        </p:nvGrpSpPr>
        <p:grpSpPr>
          <a:xfrm>
            <a:off x="2767455" y="1447137"/>
            <a:ext cx="6266733" cy="2200600"/>
            <a:chOff x="7603018" y="3685804"/>
            <a:chExt cx="4110927" cy="169439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6FB4F509-6E61-4234-B9CA-A3927EFC0AB4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67268"/>
                <a:gd name="adj2" fmla="val 4291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837F6C-4833-4EBA-AE87-243611582C39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6858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Devil is misusing what the Bible says.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E1BEB5-12AC-4798-AC33-5FCAAA19E02E}"/>
              </a:ext>
            </a:extLst>
          </p:cNvPr>
          <p:cNvGrpSpPr/>
          <p:nvPr/>
        </p:nvGrpSpPr>
        <p:grpSpPr>
          <a:xfrm>
            <a:off x="258792" y="103284"/>
            <a:ext cx="11611174" cy="1211615"/>
            <a:chOff x="7603018" y="3685804"/>
            <a:chExt cx="4110927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8E8E35C-BFA8-4AB1-AF2E-31ABE01E205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31820"/>
                <a:gd name="adj2" fmla="val 24148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C2B975-2104-4185-9245-45A8B822276C}"/>
                </a:ext>
              </a:extLst>
            </p:cNvPr>
            <p:cNvSpPr txBox="1"/>
            <p:nvPr/>
          </p:nvSpPr>
          <p:spPr>
            <a:xfrm>
              <a:off x="7685096" y="3714645"/>
              <a:ext cx="3969162" cy="11036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Then the Devil tells Jesus to jump off the temple, because the angels will protect Jesus from harm.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704E0B-1B20-45FF-85DA-6E427968B7C1}"/>
              </a:ext>
            </a:extLst>
          </p:cNvPr>
          <p:cNvGrpSpPr/>
          <p:nvPr/>
        </p:nvGrpSpPr>
        <p:grpSpPr>
          <a:xfrm>
            <a:off x="2536410" y="3775244"/>
            <a:ext cx="6266733" cy="1322346"/>
            <a:chOff x="7603018" y="3685804"/>
            <a:chExt cx="4110927" cy="169439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9EEF3F44-11B1-4C97-9826-83CDC1D135BB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4597"/>
                <a:gd name="adj2" fmla="val -599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C99434-FC74-4045-BE62-388BF6CDA06B}"/>
                </a:ext>
              </a:extLst>
            </p:cNvPr>
            <p:cNvSpPr txBox="1"/>
            <p:nvPr/>
          </p:nvSpPr>
          <p:spPr>
            <a:xfrm>
              <a:off x="7603018" y="3717667"/>
              <a:ext cx="4067800" cy="1059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Jesus tells him that the Bible tells us not to test God.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21C12DB-9133-4BFB-AD51-D60FA420122A}"/>
              </a:ext>
            </a:extLst>
          </p:cNvPr>
          <p:cNvSpPr txBox="1"/>
          <p:nvPr/>
        </p:nvSpPr>
        <p:spPr>
          <a:xfrm>
            <a:off x="2511029" y="2452223"/>
            <a:ext cx="6482445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is trying to get Jesus to prove that He is God.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6DAF961-334F-4589-850D-57C573EC1A46}"/>
              </a:ext>
            </a:extLst>
          </p:cNvPr>
          <p:cNvGrpSpPr/>
          <p:nvPr/>
        </p:nvGrpSpPr>
        <p:grpSpPr>
          <a:xfrm>
            <a:off x="2586190" y="5427570"/>
            <a:ext cx="6266733" cy="715605"/>
            <a:chOff x="7603018" y="3685804"/>
            <a:chExt cx="4110927" cy="169439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6E2B68B5-17CD-431D-9779-C9C3288AA3EB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65255"/>
                <a:gd name="adj2" fmla="val -31677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5969F2-BA72-4CF8-9A99-583DCC505BE6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4466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watch the story video. </a:t>
              </a:r>
            </a:p>
          </p:txBody>
        </p:sp>
      </p:grpSp>
      <p:sp>
        <p:nvSpPr>
          <p:cNvPr id="28" name="Rectangle 27">
            <a:hlinkClick r:id="rId4" action="ppaction://hlinksldjump"/>
            <a:extLst>
              <a:ext uri="{FF2B5EF4-FFF2-40B4-BE49-F238E27FC236}">
                <a16:creationId xmlns:a16="http://schemas.microsoft.com/office/drawing/2014/main" id="{29C2E759-0076-4596-AE60-D2DDC5A2EBE7}"/>
              </a:ext>
            </a:extLst>
          </p:cNvPr>
          <p:cNvSpPr/>
          <p:nvPr/>
        </p:nvSpPr>
        <p:spPr>
          <a:xfrm>
            <a:off x="-499137" y="-445696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5CA7DFF-1952-4A5A-A55C-75E0DCC34BE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30" name="Arrow: Pentagon 29">
              <a:extLst>
                <a:ext uri="{FF2B5EF4-FFF2-40B4-BE49-F238E27FC236}">
                  <a16:creationId xmlns:a16="http://schemas.microsoft.com/office/drawing/2014/main" id="{8EEB5FFF-9930-4BFF-AACE-EF578A9656F1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26BC30-C16B-483F-94FB-24D88F360BF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856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hlinkClick r:id="rId2" action="ppaction://hlinksldjump"/>
            <a:extLst>
              <a:ext uri="{FF2B5EF4-FFF2-40B4-BE49-F238E27FC236}">
                <a16:creationId xmlns:a16="http://schemas.microsoft.com/office/drawing/2014/main" id="{98210359-0B18-4EB4-8A22-231F11F03030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E59C38-1E99-4671-8C88-E26537397C0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B97A9827-48F1-4CCA-8803-2F640A78325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F1C61F8-30B5-47CC-9AEF-8D2D2CFB3771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06C63DB7-BCCB-42DB-994B-8E7232B98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863" y="2323436"/>
            <a:ext cx="4712616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9D2152-9E4D-4231-8957-A58C19CA8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FB31F60-57E8-4DF1-B8A4-57981EDA4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015" y="2547242"/>
            <a:ext cx="2530450" cy="381463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4830F08-2734-4633-BC19-0756D8318987}"/>
              </a:ext>
            </a:extLst>
          </p:cNvPr>
          <p:cNvGrpSpPr/>
          <p:nvPr/>
        </p:nvGrpSpPr>
        <p:grpSpPr>
          <a:xfrm>
            <a:off x="94995" y="175154"/>
            <a:ext cx="5006390" cy="1690531"/>
            <a:chOff x="7603018" y="3685804"/>
            <a:chExt cx="4110927" cy="169439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91B496A-650C-4C75-9F10-952F0A48E58B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19221"/>
                <a:gd name="adj2" fmla="val 14682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3D6F40-BBA5-4CF1-A4F9-7C0AA3733FD3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morning, Sherlock.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have we discovered today?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63096BB-018F-4BD0-983B-14D52740A28C}"/>
              </a:ext>
            </a:extLst>
          </p:cNvPr>
          <p:cNvGrpSpPr/>
          <p:nvPr/>
        </p:nvGrpSpPr>
        <p:grpSpPr>
          <a:xfrm>
            <a:off x="5254823" y="237507"/>
            <a:ext cx="6255006" cy="1690531"/>
            <a:chOff x="7603018" y="3685804"/>
            <a:chExt cx="4110927" cy="1694399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01DEB134-1F43-4C93-9BEA-5F8434BA6E44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25099"/>
                <a:gd name="adj2" fmla="val 14854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807E537-02BF-4E5B-995A-3CDB374F9777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Well today’s story tells us a lot of things about Jesus and the way we should live.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4A2D67-C602-4CB7-A100-E8ADED081558}"/>
              </a:ext>
            </a:extLst>
          </p:cNvPr>
          <p:cNvGrpSpPr/>
          <p:nvPr/>
        </p:nvGrpSpPr>
        <p:grpSpPr>
          <a:xfrm>
            <a:off x="2389417" y="2098964"/>
            <a:ext cx="6255006" cy="1690531"/>
            <a:chOff x="7603018" y="3685804"/>
            <a:chExt cx="4110927" cy="169439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B92CEFBB-96DC-4169-A013-23A69230AC5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70115"/>
                <a:gd name="adj2" fmla="val 3864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D0967E-3508-4A50-B22A-7CA3A064D126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Jesus believed in a real Devil that was trying to get Him to disobey God’s plan.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CF6D0C4-D4BF-400B-B6EA-A6905E8BD86F}"/>
              </a:ext>
            </a:extLst>
          </p:cNvPr>
          <p:cNvGrpSpPr/>
          <p:nvPr/>
        </p:nvGrpSpPr>
        <p:grpSpPr>
          <a:xfrm>
            <a:off x="2396420" y="4085129"/>
            <a:ext cx="6255006" cy="1690531"/>
            <a:chOff x="7603018" y="3685804"/>
            <a:chExt cx="4110927" cy="1694399"/>
          </a:xfrm>
        </p:grpSpPr>
        <p:sp>
          <p:nvSpPr>
            <p:cNvPr id="49" name="Speech Bubble: Rectangle with Corners Rounded 48">
              <a:extLst>
                <a:ext uri="{FF2B5EF4-FFF2-40B4-BE49-F238E27FC236}">
                  <a16:creationId xmlns:a16="http://schemas.microsoft.com/office/drawing/2014/main" id="{EC5E5A01-62FE-4ED1-967B-7D6A6495F687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71073"/>
                <a:gd name="adj2" fmla="val -7900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CD52F67-9CF9-47FE-B1CB-88038B821DDC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But Jesus stood up to the Devil and used God’s word in the Bible to defeat him.</a:t>
              </a:r>
            </a:p>
          </p:txBody>
        </p:sp>
      </p:grp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D6995967-E67D-457F-A3A9-DDCE99D7FFBA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E37FF28-62B5-4F84-BE78-8939F385115B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790F40C6-117E-42F9-8243-5208FC306DCE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C40C9B-B282-4E9F-B9B5-33A6771C143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36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2.96296E-6 L -0.4155 0.0004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8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7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9D2152-9E4D-4231-8957-A58C19CA8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4830F08-2734-4633-BC19-0756D8318987}"/>
              </a:ext>
            </a:extLst>
          </p:cNvPr>
          <p:cNvGrpSpPr/>
          <p:nvPr/>
        </p:nvGrpSpPr>
        <p:grpSpPr>
          <a:xfrm>
            <a:off x="3116554" y="3624655"/>
            <a:ext cx="5006390" cy="1230180"/>
            <a:chOff x="7603018" y="3685804"/>
            <a:chExt cx="4110927" cy="169439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91B496A-650C-4C75-9F10-952F0A48E58B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77059"/>
                <a:gd name="adj2" fmla="val -613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3D6F40-BBA5-4CF1-A4F9-7C0AA3733FD3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0955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How does the Devil tell us lies?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63096BB-018F-4BD0-983B-14D52740A28C}"/>
              </a:ext>
            </a:extLst>
          </p:cNvPr>
          <p:cNvGrpSpPr/>
          <p:nvPr/>
        </p:nvGrpSpPr>
        <p:grpSpPr>
          <a:xfrm>
            <a:off x="371274" y="132839"/>
            <a:ext cx="10949390" cy="1274417"/>
            <a:chOff x="7603018" y="3685804"/>
            <a:chExt cx="4110927" cy="1694399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01DEB134-1F43-4C93-9BEA-5F8434BA6E44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37103"/>
                <a:gd name="adj2" fmla="val 22029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807E537-02BF-4E5B-995A-3CDB374F9777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 might not be able to see the Devil, but we can see all the bad things he causes to happen.</a:t>
              </a:r>
            </a:p>
            <a:p>
              <a:pPr algn="ctr">
                <a:lnSpc>
                  <a:spcPts val="4000"/>
                </a:lnSpc>
              </a:pPr>
              <a:endPara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4A2D67-C602-4CB7-A100-E8ADED081558}"/>
              </a:ext>
            </a:extLst>
          </p:cNvPr>
          <p:cNvGrpSpPr/>
          <p:nvPr/>
        </p:nvGrpSpPr>
        <p:grpSpPr>
          <a:xfrm>
            <a:off x="1962149" y="1656439"/>
            <a:ext cx="7315201" cy="1690531"/>
            <a:chOff x="7603018" y="3685804"/>
            <a:chExt cx="4110927" cy="169439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B92CEFBB-96DC-4169-A013-23A69230AC5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58314"/>
                <a:gd name="adj2" fmla="val 6569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D0967E-3508-4A50-B22A-7CA3A064D126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5814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The Devil doesn’t change.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35F75F2-C747-4292-9D4C-EA220A118EBD}"/>
              </a:ext>
            </a:extLst>
          </p:cNvPr>
          <p:cNvSpPr txBox="1"/>
          <p:nvPr/>
        </p:nvSpPr>
        <p:spPr>
          <a:xfrm>
            <a:off x="2414588" y="2231428"/>
            <a:ext cx="686276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He is still telling us lies to try and get us to disobey God’s plan.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37A95D0-C5D2-4ED2-A701-403C120C66F2}"/>
              </a:ext>
            </a:extLst>
          </p:cNvPr>
          <p:cNvGrpSpPr/>
          <p:nvPr/>
        </p:nvGrpSpPr>
        <p:grpSpPr>
          <a:xfrm>
            <a:off x="2642247" y="5004534"/>
            <a:ext cx="6163919" cy="2043965"/>
            <a:chOff x="7603018" y="3685804"/>
            <a:chExt cx="4110927" cy="2197772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BECE792E-F58B-47D8-AB92-6A104C5F0780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7700"/>
                <a:gd name="adj2" fmla="val -13883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D258E35-A39C-4FB5-BC5C-5AEC90C8DC86}"/>
                </a:ext>
              </a:extLst>
            </p:cNvPr>
            <p:cNvSpPr txBox="1"/>
            <p:nvPr/>
          </p:nvSpPr>
          <p:spPr>
            <a:xfrm>
              <a:off x="7603019" y="3748299"/>
              <a:ext cx="4067800" cy="2135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The Devil puts lies in our head, through the things we see and hear. </a:t>
              </a:r>
            </a:p>
            <a:p>
              <a:pPr algn="ctr">
                <a:lnSpc>
                  <a:spcPts val="4000"/>
                </a:lnSpc>
              </a:pPr>
              <a:endPara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DE9DBA39-F070-4664-906F-B9EBE44504E5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216B8A-123B-43A3-93D6-4698CC43CEBA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E01E33F2-9C8A-4686-A9FC-0E062B06523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6608BF7-74E2-430C-9962-D70CD3CE6385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33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9D2152-9E4D-4231-8957-A58C19CA8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4830F08-2734-4633-BC19-0756D8318987}"/>
              </a:ext>
            </a:extLst>
          </p:cNvPr>
          <p:cNvGrpSpPr/>
          <p:nvPr/>
        </p:nvGrpSpPr>
        <p:grpSpPr>
          <a:xfrm>
            <a:off x="2593509" y="2156428"/>
            <a:ext cx="5738617" cy="2206022"/>
            <a:chOff x="7603018" y="3685804"/>
            <a:chExt cx="4110927" cy="303848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91B496A-650C-4C75-9F10-952F0A48E58B}"/>
                </a:ext>
              </a:extLst>
            </p:cNvPr>
            <p:cNvSpPr/>
            <p:nvPr/>
          </p:nvSpPr>
          <p:spPr>
            <a:xfrm>
              <a:off x="7603018" y="3685804"/>
              <a:ext cx="4110927" cy="3038482"/>
            </a:xfrm>
            <a:prstGeom prst="wedgeRoundRectCallout">
              <a:avLst>
                <a:gd name="adj1" fmla="val -65157"/>
                <a:gd name="adj2" fmla="val 951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3D6F40-BBA5-4CF1-A4F9-7C0AA3733FD3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29185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like when the Devil told Jesus to turn the stones to bread so Jesus wouldn’t go hungry.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4A2D67-C602-4CB7-A100-E8ADED081558}"/>
              </a:ext>
            </a:extLst>
          </p:cNvPr>
          <p:cNvGrpSpPr/>
          <p:nvPr/>
        </p:nvGrpSpPr>
        <p:grpSpPr>
          <a:xfrm>
            <a:off x="1581151" y="153651"/>
            <a:ext cx="7562849" cy="1690531"/>
            <a:chOff x="7603018" y="3685804"/>
            <a:chExt cx="4110927" cy="169439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B92CEFBB-96DC-4169-A013-23A69230AC5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58897"/>
                <a:gd name="adj2" fmla="val 1513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D0967E-3508-4A50-B22A-7CA3A064D126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5814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Sometimes the Devil’s lie might be: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FB117E-3C09-40EE-981D-1C9D4AA5E3C3}"/>
              </a:ext>
            </a:extLst>
          </p:cNvPr>
          <p:cNvGrpSpPr/>
          <p:nvPr/>
        </p:nvGrpSpPr>
        <p:grpSpPr>
          <a:xfrm>
            <a:off x="2761915" y="4553779"/>
            <a:ext cx="6018749" cy="1690531"/>
            <a:chOff x="7603018" y="3685804"/>
            <a:chExt cx="4110927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3CDCF3C-6ADF-4155-B20E-8678B02DBF3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8282"/>
                <a:gd name="adj2" fmla="val -1055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C514A75-1AE7-4200-9705-50B5A91D9EFC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That’s right,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 must think does God really want me to do this?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CB61DF8-8A00-47E1-8A0C-0FC5DD151074}"/>
              </a:ext>
            </a:extLst>
          </p:cNvPr>
          <p:cNvSpPr txBox="1"/>
          <p:nvPr/>
        </p:nvSpPr>
        <p:spPr>
          <a:xfrm>
            <a:off x="2305289" y="697257"/>
            <a:ext cx="6548437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God won’t mind you doing that, </a:t>
            </a:r>
          </a:p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He wants you to have fun. 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508BB449-0CED-41E3-8B14-F3CAD677B7EA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19A375-FF3A-4FF1-B720-C7E21509EBFE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3" name="Arrow: Pentagon 22">
              <a:extLst>
                <a:ext uri="{FF2B5EF4-FFF2-40B4-BE49-F238E27FC236}">
                  <a16:creationId xmlns:a16="http://schemas.microsoft.com/office/drawing/2014/main" id="{1140C358-8FE7-4186-A79D-AFA01889D863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6B13E5-A901-4BAA-9C83-FD61ADDBAD6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597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9D2152-9E4D-4231-8957-A58C19CA8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4830F08-2734-4633-BC19-0756D8318987}"/>
              </a:ext>
            </a:extLst>
          </p:cNvPr>
          <p:cNvGrpSpPr/>
          <p:nvPr/>
        </p:nvGrpSpPr>
        <p:grpSpPr>
          <a:xfrm>
            <a:off x="2593509" y="2156428"/>
            <a:ext cx="5738617" cy="2206022"/>
            <a:chOff x="7603018" y="3685804"/>
            <a:chExt cx="4110927" cy="303848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91B496A-650C-4C75-9F10-952F0A48E58B}"/>
                </a:ext>
              </a:extLst>
            </p:cNvPr>
            <p:cNvSpPr/>
            <p:nvPr/>
          </p:nvSpPr>
          <p:spPr>
            <a:xfrm>
              <a:off x="7603018" y="3685804"/>
              <a:ext cx="4110927" cy="3038482"/>
            </a:xfrm>
            <a:prstGeom prst="wedgeRoundRectCallout">
              <a:avLst>
                <a:gd name="adj1" fmla="val -65157"/>
                <a:gd name="adj2" fmla="val 951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3D6F40-BBA5-4CF1-A4F9-7C0AA3733FD3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29185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like when the Devil offered Jesus all the kingdoms, lots of people would then listen to Jesus.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4A2D67-C602-4CB7-A100-E8ADED081558}"/>
              </a:ext>
            </a:extLst>
          </p:cNvPr>
          <p:cNvGrpSpPr/>
          <p:nvPr/>
        </p:nvGrpSpPr>
        <p:grpSpPr>
          <a:xfrm>
            <a:off x="1581151" y="153651"/>
            <a:ext cx="7562849" cy="1690531"/>
            <a:chOff x="7603018" y="3685804"/>
            <a:chExt cx="4110927" cy="169439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B92CEFBB-96DC-4169-A013-23A69230AC5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58897"/>
                <a:gd name="adj2" fmla="val 1513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D0967E-3508-4A50-B22A-7CA3A064D126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5814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Sometimes the Devil’s lie might be: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FB117E-3C09-40EE-981D-1C9D4AA5E3C3}"/>
              </a:ext>
            </a:extLst>
          </p:cNvPr>
          <p:cNvGrpSpPr/>
          <p:nvPr/>
        </p:nvGrpSpPr>
        <p:grpSpPr>
          <a:xfrm>
            <a:off x="2761915" y="4553779"/>
            <a:ext cx="6018749" cy="1690531"/>
            <a:chOff x="7603018" y="3685804"/>
            <a:chExt cx="4110927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3CDCF3C-6ADF-4155-B20E-8678B02DBF3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8282"/>
                <a:gd name="adj2" fmla="val -10559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C514A75-1AE7-4200-9705-50B5A91D9EFC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That’s right,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 must think would Jesus do it this way?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CBC5CCC-A09A-4063-ABFF-F4D313BED094}"/>
              </a:ext>
            </a:extLst>
          </p:cNvPr>
          <p:cNvSpPr txBox="1"/>
          <p:nvPr/>
        </p:nvSpPr>
        <p:spPr>
          <a:xfrm>
            <a:off x="1925675" y="741679"/>
            <a:ext cx="7138987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God won’t mind you doing that, </a:t>
            </a:r>
          </a:p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if it tells other people about God. 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81AD8B51-45FD-486F-9EA7-F2A83FB89676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62CBD5-EA50-4EAC-9EE4-DACB795E911B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1F8F80DF-D5F9-404A-ABD7-A409298613B1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7EBF75-3D02-4F01-AC7D-C9BB2BB00DA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198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75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9D2152-9E4D-4231-8957-A58C19CA8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4830F08-2734-4633-BC19-0756D8318987}"/>
              </a:ext>
            </a:extLst>
          </p:cNvPr>
          <p:cNvGrpSpPr/>
          <p:nvPr/>
        </p:nvGrpSpPr>
        <p:grpSpPr>
          <a:xfrm>
            <a:off x="2593510" y="1925778"/>
            <a:ext cx="5738617" cy="2206022"/>
            <a:chOff x="7603018" y="3685804"/>
            <a:chExt cx="4110927" cy="303848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91B496A-650C-4C75-9F10-952F0A48E58B}"/>
                </a:ext>
              </a:extLst>
            </p:cNvPr>
            <p:cNvSpPr/>
            <p:nvPr/>
          </p:nvSpPr>
          <p:spPr>
            <a:xfrm>
              <a:off x="7603018" y="3685804"/>
              <a:ext cx="4110927" cy="3038482"/>
            </a:xfrm>
            <a:prstGeom prst="wedgeRoundRectCallout">
              <a:avLst>
                <a:gd name="adj1" fmla="val -64825"/>
                <a:gd name="adj2" fmla="val 2160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3D6F40-BBA5-4CF1-A4F9-7C0AA3733FD3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29185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like when the Devil told Jesus to jump off the temple and let the angels save Him.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4A2D67-C602-4CB7-A100-E8ADED081558}"/>
              </a:ext>
            </a:extLst>
          </p:cNvPr>
          <p:cNvGrpSpPr/>
          <p:nvPr/>
        </p:nvGrpSpPr>
        <p:grpSpPr>
          <a:xfrm>
            <a:off x="1581151" y="153651"/>
            <a:ext cx="7562849" cy="1690531"/>
            <a:chOff x="7603018" y="3685804"/>
            <a:chExt cx="4110927" cy="169439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B92CEFBB-96DC-4169-A013-23A69230AC5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58897"/>
                <a:gd name="adj2" fmla="val 1513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D0967E-3508-4A50-B22A-7CA3A064D126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5814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Sometimes the Devil’s lie might be: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FB117E-3C09-40EE-981D-1C9D4AA5E3C3}"/>
              </a:ext>
            </a:extLst>
          </p:cNvPr>
          <p:cNvGrpSpPr/>
          <p:nvPr/>
        </p:nvGrpSpPr>
        <p:grpSpPr>
          <a:xfrm>
            <a:off x="2593510" y="4111055"/>
            <a:ext cx="6043725" cy="2593295"/>
            <a:chOff x="7603018" y="3641918"/>
            <a:chExt cx="4127986" cy="1738285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3CDCF3C-6ADF-4155-B20E-8678B02DBF3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71447"/>
                <a:gd name="adj2" fmla="val -7139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C514A75-1AE7-4200-9705-50B5A91D9EFC}"/>
                </a:ext>
              </a:extLst>
            </p:cNvPr>
            <p:cNvSpPr txBox="1"/>
            <p:nvPr/>
          </p:nvSpPr>
          <p:spPr>
            <a:xfrm>
              <a:off x="7663204" y="3641918"/>
              <a:ext cx="4067800" cy="3888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That’s right.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32C8961-81BD-4B61-9E3D-DAFD53EFFF99}"/>
              </a:ext>
            </a:extLst>
          </p:cNvPr>
          <p:cNvSpPr txBox="1"/>
          <p:nvPr/>
        </p:nvSpPr>
        <p:spPr>
          <a:xfrm>
            <a:off x="1819394" y="711428"/>
            <a:ext cx="7086361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There isn’t really a God, where is He? Get Him to prove it to you.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A5C629-D383-4C7D-B98A-479C37795C0C}"/>
              </a:ext>
            </a:extLst>
          </p:cNvPr>
          <p:cNvSpPr txBox="1"/>
          <p:nvPr/>
        </p:nvSpPr>
        <p:spPr>
          <a:xfrm>
            <a:off x="2568535" y="4536465"/>
            <a:ext cx="6200774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We can see and we know the things God has done around us and in our lives.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091FDF-D1B4-4E82-83EA-204D5FB6657D}"/>
              </a:ext>
            </a:extLst>
          </p:cNvPr>
          <p:cNvSpPr txBox="1"/>
          <p:nvPr/>
        </p:nvSpPr>
        <p:spPr>
          <a:xfrm>
            <a:off x="2640383" y="5987798"/>
            <a:ext cx="620077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God wants us to trust Him.</a:t>
            </a:r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F7A0A079-AA95-44C0-9D1B-234412F85FA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B1CFDE5-12A5-4108-B441-82D29F14E605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CA46D1A5-BA56-46D4-8FAE-1706974A9517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5140E2F-E1A5-4785-BD0D-34D9A3031C0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685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75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9D2152-9E4D-4231-8957-A58C19CA8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D4830F08-2734-4633-BC19-0756D8318987}"/>
              </a:ext>
            </a:extLst>
          </p:cNvPr>
          <p:cNvGrpSpPr/>
          <p:nvPr/>
        </p:nvGrpSpPr>
        <p:grpSpPr>
          <a:xfrm>
            <a:off x="2593510" y="2080412"/>
            <a:ext cx="5738617" cy="1845606"/>
            <a:chOff x="7603018" y="3685804"/>
            <a:chExt cx="4110927" cy="3038482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91B496A-650C-4C75-9F10-952F0A48E58B}"/>
                </a:ext>
              </a:extLst>
            </p:cNvPr>
            <p:cNvSpPr/>
            <p:nvPr/>
          </p:nvSpPr>
          <p:spPr>
            <a:xfrm>
              <a:off x="7603018" y="3685804"/>
              <a:ext cx="4110927" cy="3038482"/>
            </a:xfrm>
            <a:prstGeom prst="wedgeRoundRectCallout">
              <a:avLst>
                <a:gd name="adj1" fmla="val -65157"/>
                <a:gd name="adj2" fmla="val 2573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3D6F40-BBA5-4CF1-A4F9-7C0AA3733FD3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22120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So, Jesus knows how we feel when we are tempted and is able to help us resist them. 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A4A2D67-C602-4CB7-A100-E8ADED081558}"/>
              </a:ext>
            </a:extLst>
          </p:cNvPr>
          <p:cNvGrpSpPr/>
          <p:nvPr/>
        </p:nvGrpSpPr>
        <p:grpSpPr>
          <a:xfrm>
            <a:off x="1581151" y="153651"/>
            <a:ext cx="7562849" cy="1690531"/>
            <a:chOff x="7603018" y="3685804"/>
            <a:chExt cx="4110927" cy="1694399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B92CEFBB-96DC-4169-A013-23A69230AC5A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58897"/>
                <a:gd name="adj2" fmla="val 1513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D0967E-3508-4A50-B22A-7CA3A064D126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16096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The really, good thing is that Jesus was a human like us and was tempted in lots of different ways.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FB117E-3C09-40EE-981D-1C9D4AA5E3C3}"/>
              </a:ext>
            </a:extLst>
          </p:cNvPr>
          <p:cNvGrpSpPr/>
          <p:nvPr/>
        </p:nvGrpSpPr>
        <p:grpSpPr>
          <a:xfrm>
            <a:off x="2440955" y="4114174"/>
            <a:ext cx="6352833" cy="2527823"/>
            <a:chOff x="7603018" y="3685804"/>
            <a:chExt cx="4110927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3CDCF3C-6ADF-4155-B20E-8678B02DBF3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66949"/>
                <a:gd name="adj2" fmla="val -706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C514A75-1AE7-4200-9705-50B5A91D9EFC}"/>
                </a:ext>
              </a:extLst>
            </p:cNvPr>
            <p:cNvSpPr txBox="1"/>
            <p:nvPr/>
          </p:nvSpPr>
          <p:spPr>
            <a:xfrm>
              <a:off x="7646145" y="3704420"/>
              <a:ext cx="4067800" cy="3888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That’s right.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4A5C629-D383-4C7D-B98A-479C37795C0C}"/>
              </a:ext>
            </a:extLst>
          </p:cNvPr>
          <p:cNvSpPr txBox="1"/>
          <p:nvPr/>
        </p:nvSpPr>
        <p:spPr>
          <a:xfrm>
            <a:off x="2440955" y="4702236"/>
            <a:ext cx="6352832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But is important, that like Jesus, we keep learning God’s word and using it in our lives.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647707BD-7AC4-45B3-A492-D9314E2DE4A1}"/>
              </a:ext>
            </a:extLst>
          </p:cNvPr>
          <p:cNvSpPr/>
          <p:nvPr/>
        </p:nvSpPr>
        <p:spPr>
          <a:xfrm>
            <a:off x="-249569" y="-528973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7BF3F7-C9F7-48EC-B2DE-F0EECBAC33C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3" name="Arrow: Pentagon 22">
              <a:extLst>
                <a:ext uri="{FF2B5EF4-FFF2-40B4-BE49-F238E27FC236}">
                  <a16:creationId xmlns:a16="http://schemas.microsoft.com/office/drawing/2014/main" id="{E70717DA-157E-4AD0-ADD6-177F93390C9C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4B78CB-44A8-4730-A99A-D67E38887E9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440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7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8F767E-63FD-4B37-9E75-A167888E7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38482" y="1238250"/>
            <a:ext cx="23939319" cy="2190750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B40B32E-8C0F-423F-A226-341880173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" y="2082632"/>
            <a:ext cx="11174937" cy="1639966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252552B5-DBB1-48F5-9D84-F571A8FEB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31174" y="1789034"/>
            <a:ext cx="11174937" cy="16399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5B8D74-ABC8-418E-A350-2C5F5F4D4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90337" y="2884499"/>
            <a:ext cx="1921428" cy="35321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2AB93F-52D1-46CB-8042-E61331D07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69348" y="2884499"/>
            <a:ext cx="1921428" cy="353217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0EFC065-AA6D-4CA1-BE13-121126194B6E}"/>
              </a:ext>
            </a:extLst>
          </p:cNvPr>
          <p:cNvGrpSpPr/>
          <p:nvPr/>
        </p:nvGrpSpPr>
        <p:grpSpPr>
          <a:xfrm>
            <a:off x="337710" y="426535"/>
            <a:ext cx="5965473" cy="1362500"/>
            <a:chOff x="1419701" y="3404507"/>
            <a:chExt cx="6273706" cy="141985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F303943A-E44F-457C-9B88-5ADA78EBB684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49190"/>
                <a:gd name="adj2" fmla="val 189115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36AB60-CA25-4B66-B6D2-893CB34202DC}"/>
                </a:ext>
              </a:extLst>
            </p:cNvPr>
            <p:cNvSpPr txBox="1"/>
            <p:nvPr/>
          </p:nvSpPr>
          <p:spPr>
            <a:xfrm>
              <a:off x="1419701" y="3507683"/>
              <a:ext cx="6273706" cy="13100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After Jesus was baptized, he came here to the wilderness.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012B25-2DCB-423E-993C-B0C9771B531B}"/>
              </a:ext>
            </a:extLst>
          </p:cNvPr>
          <p:cNvGrpSpPr/>
          <p:nvPr/>
        </p:nvGrpSpPr>
        <p:grpSpPr>
          <a:xfrm>
            <a:off x="336454" y="3065664"/>
            <a:ext cx="5264245" cy="3068436"/>
            <a:chOff x="1419701" y="3404507"/>
            <a:chExt cx="6273706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CE8F6BB5-B149-4AB1-9AD5-40A9D64FC394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61717"/>
                <a:gd name="adj2" fmla="val -30076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CB0381-374F-4691-AE31-A51A99EC10AB}"/>
                </a:ext>
              </a:extLst>
            </p:cNvPr>
            <p:cNvSpPr txBox="1"/>
            <p:nvPr/>
          </p:nvSpPr>
          <p:spPr>
            <a:xfrm>
              <a:off x="1419701" y="3476209"/>
              <a:ext cx="6273705" cy="9440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Before we find out what happened to Him here, we are going to pray.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46665E2-FD28-4C91-A451-AF7FCBDF87A7}"/>
              </a:ext>
            </a:extLst>
          </p:cNvPr>
          <p:cNvSpPr txBox="1"/>
          <p:nvPr/>
        </p:nvSpPr>
        <p:spPr>
          <a:xfrm>
            <a:off x="825457" y="4895450"/>
            <a:ext cx="4147954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Click the blue arrow when you are ready.</a:t>
            </a:r>
          </a:p>
        </p:txBody>
      </p:sp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8EEF67BB-C30E-4A1B-97DD-D6AEB2ED1232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394396E-A078-44E5-A279-BF3EA32A993B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3" name="Arrow: Pentagon 22">
              <a:extLst>
                <a:ext uri="{FF2B5EF4-FFF2-40B4-BE49-F238E27FC236}">
                  <a16:creationId xmlns:a16="http://schemas.microsoft.com/office/drawing/2014/main" id="{5544A476-4918-428E-9565-056643A52B84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6E1F4D-12C1-4D74-A804-B295BA74351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052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2.22222E-6 L 1.97344 -0.00301 " pathEditMode="relative" rAng="0" ptsTypes="AA">
                                      <p:cBhvr>
                                        <p:cTn id="6" dur="6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672" y="-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5E-6 7.40741E-7 L -0.32734 0.00255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67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75E-6 -4.07407E-6 L 0.97109 0.0419 " pathEditMode="relative" rAng="0" ptsTypes="AA">
                                      <p:cBhvr>
                                        <p:cTn id="10" dur="6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55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25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7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5DA3B553-A5A7-44AF-B005-8CAD80D70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D7E432D6-9381-41B3-9EA0-C36ED75EEC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4426E-D243-4C63-B592-40A162930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452241-3136-4226-BBA5-6F5A9D0EB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138" y="2467603"/>
            <a:ext cx="2530450" cy="381463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506A53D-5056-4FE4-825B-295DFA8518E1}"/>
              </a:ext>
            </a:extLst>
          </p:cNvPr>
          <p:cNvGrpSpPr/>
          <p:nvPr/>
        </p:nvGrpSpPr>
        <p:grpSpPr>
          <a:xfrm>
            <a:off x="357383" y="157482"/>
            <a:ext cx="11356562" cy="1845606"/>
            <a:chOff x="7603018" y="3685804"/>
            <a:chExt cx="7864571" cy="303848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9F7A76FF-D8A8-4377-967F-3E4440BCFCF6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-35883"/>
                <a:gd name="adj2" fmla="val 13720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15F056-6357-45BC-8EF0-F076150C8974}"/>
                </a:ext>
              </a:extLst>
            </p:cNvPr>
            <p:cNvSpPr txBox="1"/>
            <p:nvPr/>
          </p:nvSpPr>
          <p:spPr>
            <a:xfrm>
              <a:off x="7603018" y="3748300"/>
              <a:ext cx="7864571" cy="944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Dear God, thank you that Jesus knows everything about us. 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90D66B3-7CBB-419F-8863-1FF16680A4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594" y="2691715"/>
            <a:ext cx="1995734" cy="36709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635EA8C-620E-45F1-9F3A-ABC716E01D0A}"/>
              </a:ext>
            </a:extLst>
          </p:cNvPr>
          <p:cNvSpPr txBox="1"/>
          <p:nvPr/>
        </p:nvSpPr>
        <p:spPr>
          <a:xfrm>
            <a:off x="226795" y="769062"/>
            <a:ext cx="11487150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 that Jesus, was tempted just like us, but resisted it.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6357BA-6383-4B9F-9FA2-26B99A619F0C}"/>
              </a:ext>
            </a:extLst>
          </p:cNvPr>
          <p:cNvSpPr txBox="1"/>
          <p:nvPr/>
        </p:nvSpPr>
        <p:spPr>
          <a:xfrm>
            <a:off x="226795" y="1377794"/>
            <a:ext cx="11487150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 that we can resist temptations with Jesus’s help.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A075C69-760E-4626-8A62-3BE0A921C3BB}"/>
              </a:ext>
            </a:extLst>
          </p:cNvPr>
          <p:cNvGrpSpPr/>
          <p:nvPr/>
        </p:nvGrpSpPr>
        <p:grpSpPr>
          <a:xfrm>
            <a:off x="2254239" y="2198843"/>
            <a:ext cx="7562850" cy="2220759"/>
            <a:chOff x="7603017" y="3685806"/>
            <a:chExt cx="4110927" cy="1694400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37149CA-6620-4EE4-9E0B-1CD97F791F80}"/>
                </a:ext>
              </a:extLst>
            </p:cNvPr>
            <p:cNvSpPr/>
            <p:nvPr/>
          </p:nvSpPr>
          <p:spPr>
            <a:xfrm>
              <a:off x="7603017" y="3685806"/>
              <a:ext cx="4110927" cy="1694400"/>
            </a:xfrm>
            <a:prstGeom prst="wedgeRoundRectCallout">
              <a:avLst>
                <a:gd name="adj1" fmla="val 63431"/>
                <a:gd name="adj2" fmla="val 1441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72F854-288C-4551-AF31-E9C607FEBE4D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5749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Help us to read the Bible everyday.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EBEF5F3-F8ED-4003-9E82-7E80A0436B43}"/>
              </a:ext>
            </a:extLst>
          </p:cNvPr>
          <p:cNvSpPr txBox="1"/>
          <p:nvPr/>
        </p:nvSpPr>
        <p:spPr>
          <a:xfrm>
            <a:off x="2379881" y="2763923"/>
            <a:ext cx="7311563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Help us to understand what your words in the Bible mean for us today.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6E1BEF-98A2-4528-936B-911B2D13B97D}"/>
              </a:ext>
            </a:extLst>
          </p:cNvPr>
          <p:cNvSpPr txBox="1"/>
          <p:nvPr/>
        </p:nvSpPr>
        <p:spPr>
          <a:xfrm>
            <a:off x="2440218" y="3701948"/>
            <a:ext cx="7311563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Help us to use your words in our lives.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4215D7-9295-4835-BE44-F6EC38723623}"/>
              </a:ext>
            </a:extLst>
          </p:cNvPr>
          <p:cNvGrpSpPr/>
          <p:nvPr/>
        </p:nvGrpSpPr>
        <p:grpSpPr>
          <a:xfrm>
            <a:off x="4268841" y="4980863"/>
            <a:ext cx="3316080" cy="608732"/>
            <a:chOff x="7603018" y="3685804"/>
            <a:chExt cx="7864571" cy="3038482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DF0E2E95-4942-45AA-BBEF-F31BC520437C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-121480"/>
                <a:gd name="adj2" fmla="val -27275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CAD571-AD2A-4D8A-9B6C-2A06AF74A243}"/>
                </a:ext>
              </a:extLst>
            </p:cNvPr>
            <p:cNvSpPr txBox="1"/>
            <p:nvPr/>
          </p:nvSpPr>
          <p:spPr>
            <a:xfrm>
              <a:off x="7603018" y="3748300"/>
              <a:ext cx="7864571" cy="9550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D44003-EC50-48D1-B431-93346A2ECB0C}"/>
              </a:ext>
            </a:extLst>
          </p:cNvPr>
          <p:cNvGrpSpPr/>
          <p:nvPr/>
        </p:nvGrpSpPr>
        <p:grpSpPr>
          <a:xfrm>
            <a:off x="4268841" y="4980863"/>
            <a:ext cx="3316080" cy="608732"/>
            <a:chOff x="7603018" y="3685804"/>
            <a:chExt cx="7864571" cy="3038482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29DAB8B4-0A57-4CFD-A799-E05840CC40E1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148523"/>
                <a:gd name="adj2" fmla="val -26962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E9B7EF8-1D63-4687-BB1C-ED20B5FAD4D9}"/>
                </a:ext>
              </a:extLst>
            </p:cNvPr>
            <p:cNvSpPr txBox="1"/>
            <p:nvPr/>
          </p:nvSpPr>
          <p:spPr>
            <a:xfrm>
              <a:off x="7603018" y="3748300"/>
              <a:ext cx="7864571" cy="9550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1F13D8C-A8BE-40A9-89A5-34B8D7D3BDEB}"/>
              </a:ext>
            </a:extLst>
          </p:cNvPr>
          <p:cNvSpPr txBox="1"/>
          <p:nvPr/>
        </p:nvSpPr>
        <p:spPr>
          <a:xfrm>
            <a:off x="5152488" y="5022021"/>
            <a:ext cx="160349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29" name="Rectangle 28">
            <a:hlinkClick r:id="rId7" action="ppaction://hlinksldjump"/>
            <a:extLst>
              <a:ext uri="{FF2B5EF4-FFF2-40B4-BE49-F238E27FC236}">
                <a16:creationId xmlns:a16="http://schemas.microsoft.com/office/drawing/2014/main" id="{6F4D0239-B4F3-4DAB-8430-E0CB4D3D0E0F}"/>
              </a:ext>
            </a:extLst>
          </p:cNvPr>
          <p:cNvSpPr/>
          <p:nvPr/>
        </p:nvSpPr>
        <p:spPr>
          <a:xfrm>
            <a:off x="-375199" y="-68376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BD26639-EE7D-440B-87F4-DE8EA4F1AABA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31" name="Arrow: Pentagon 30">
              <a:extLst>
                <a:ext uri="{FF2B5EF4-FFF2-40B4-BE49-F238E27FC236}">
                  <a16:creationId xmlns:a16="http://schemas.microsoft.com/office/drawing/2014/main" id="{14B72D24-A07E-4BB1-B3D5-47E6DC2F04DE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B1B8DB-4C5C-43FE-B446-6C83ECB12C0F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370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-0.39323 0.00856 " pathEditMode="relative" rAng="0" ptsTypes="AA">
                                      <p:cBhvr>
                                        <p:cTn id="6" dur="3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1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20612 -0.0141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4082 -0.0419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17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25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5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7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7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  <p:bldP spid="21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6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1749"/>
                <a:gd name="adj2" fmla="val -11765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50A7295-174A-4302-8A04-946641ABD96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1B174E-33BF-4432-BD7E-A116686BAE65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E14B2345-B317-4A05-AD12-D770A9441A4C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4817F3-83B6-476E-809F-9E9EE2C0919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1334BC72-6452-4A2A-90B5-BBD4F4C24FCF}"/>
              </a:ext>
            </a:extLst>
          </p:cNvPr>
          <p:cNvSpPr txBox="1"/>
          <p:nvPr/>
        </p:nvSpPr>
        <p:spPr>
          <a:xfrm>
            <a:off x="3378209" y="4854714"/>
            <a:ext cx="259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Way Maker</a:t>
            </a:r>
          </a:p>
        </p:txBody>
      </p:sp>
    </p:spTree>
    <p:extLst>
      <p:ext uri="{BB962C8B-B14F-4D97-AF65-F5344CB8AC3E}">
        <p14:creationId xmlns:p14="http://schemas.microsoft.com/office/powerpoint/2010/main" val="220524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75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7ABEF869-204F-4139-9391-5415BE634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9420996-CF9D-4996-8595-AADCC0CFC0E1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EABC278-E444-4057-ABEE-7250F05DB771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3FA896-3468-4362-906B-C891B5DA7FFD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B7B47F7-1357-4B7E-85C6-60733DCC6F51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651760D-0214-4708-998B-A6A0AD55E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0B6F14-CE85-4B51-BB47-494693517A18}"/>
                </a:ext>
              </a:extLst>
            </p:cNvPr>
            <p:cNvSpPr/>
            <p:nvPr/>
          </p:nvSpPr>
          <p:spPr>
            <a:xfrm rot="359911">
              <a:off x="5191127" y="1274001"/>
              <a:ext cx="5008040" cy="37186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So, give yourselves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  to God. Stand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against the devil,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and the devil will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run away from you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system-ui"/>
                </a:rPr>
                <a:t>.</a:t>
              </a:r>
              <a:r>
                <a:rPr lang="en-US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</a:t>
              </a:r>
            </a:p>
            <a:p>
              <a:pPr>
                <a:lnSpc>
                  <a:spcPts val="4800"/>
                </a:lnSpc>
              </a:pPr>
              <a:r>
                <a:rPr lang="en-US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James 3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v7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0925FD6-D228-4D65-94C1-8738B4A83301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E3A2D6E3-D71A-4B76-9E5C-D56D37E94183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A7A8CBE-3D42-45B1-97D4-E06CF8C3ACC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5" name="Arrow: Pentagon 14">
              <a:extLst>
                <a:ext uri="{FF2B5EF4-FFF2-40B4-BE49-F238E27FC236}">
                  <a16:creationId xmlns:a16="http://schemas.microsoft.com/office/drawing/2014/main" id="{BCD7FD91-73DA-4FAB-A5DB-365838A10DE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AB0DA6-960B-46AB-99B9-F4032FD4899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889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1CDA96-D49F-4925-8D56-9B6EA01C1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96" y="336080"/>
            <a:ext cx="2753188" cy="36038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F23E9B0-D65B-4CA1-B234-B0A22D8FF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3566" y="932778"/>
            <a:ext cx="2402965" cy="3429000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C7D9A768-3EBA-4A45-BBB7-C8A8B78D1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266700" y="351734"/>
            <a:ext cx="3818393" cy="1153216"/>
            <a:chOff x="7548076" y="4811713"/>
            <a:chExt cx="3162354" cy="1379092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8026"/>
                <a:gd name="adj2" fmla="val 299516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32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C1FE24-B678-4B97-B0C9-83F60EDDC9B2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82F0E5C-5544-4EE7-9B6E-80608741AE87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600CCA1-3138-4EE6-A405-03CC9536EB98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4319181" y="5278077"/>
            <a:ext cx="34413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Escape Temptation Game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2" name="Rectangle 21">
            <a:hlinkClick r:id="rId5" action="ppaction://hlinksldjump"/>
            <a:extLst>
              <a:ext uri="{FF2B5EF4-FFF2-40B4-BE49-F238E27FC236}">
                <a16:creationId xmlns:a16="http://schemas.microsoft.com/office/drawing/2014/main" id="{3111B167-4B3C-4393-9D1B-35B79C528B65}"/>
              </a:ext>
            </a:extLst>
          </p:cNvPr>
          <p:cNvSpPr/>
          <p:nvPr/>
        </p:nvSpPr>
        <p:spPr>
          <a:xfrm>
            <a:off x="-230521" y="-9048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675F5C-A5C5-4F78-BBD6-71FB4977021C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039C7E48-2B8F-4B3D-B2AD-00B25C66DE2D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7C8B860-EBA5-4F01-83E1-6624299EDB6D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31D844A-E07A-4F01-98E7-4777B3F29FB1}"/>
              </a:ext>
            </a:extLst>
          </p:cNvPr>
          <p:cNvSpPr txBox="1"/>
          <p:nvPr/>
        </p:nvSpPr>
        <p:spPr>
          <a:xfrm>
            <a:off x="8771441" y="4180922"/>
            <a:ext cx="25232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https://jigex.com/ADce</a:t>
            </a:r>
            <a:endParaRPr lang="en-GB" dirty="0"/>
          </a:p>
          <a:p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F934F1-5DDD-4738-8A04-8DA2E83EFF6A}"/>
              </a:ext>
            </a:extLst>
          </p:cNvPr>
          <p:cNvSpPr txBox="1"/>
          <p:nvPr/>
        </p:nvSpPr>
        <p:spPr>
          <a:xfrm>
            <a:off x="8815464" y="4823401"/>
            <a:ext cx="2449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https://jigex.com/z7w2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7669BA8-FD12-4559-B7AF-359CE3EEA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04" y="720509"/>
            <a:ext cx="3325130" cy="4067318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3097739-804D-4352-B5CF-08961D3F8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534" y="1543346"/>
            <a:ext cx="3476003" cy="231020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427398" y="5336197"/>
            <a:ext cx="3587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4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pic>
        <p:nvPicPr>
          <p:cNvPr id="5" name="Picture 4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46BA944C-290C-4D12-84B5-FAB8520D16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398" y="405799"/>
            <a:ext cx="3422362" cy="4585301"/>
          </a:xfrm>
          <a:prstGeom prst="rect">
            <a:avLst/>
          </a:prstGeom>
        </p:spPr>
      </p:pic>
      <p:sp>
        <p:nvSpPr>
          <p:cNvPr id="20" name="Rectangle 19">
            <a:hlinkClick r:id="rId6" action="ppaction://hlinksldjump"/>
            <a:extLst>
              <a:ext uri="{FF2B5EF4-FFF2-40B4-BE49-F238E27FC236}">
                <a16:creationId xmlns:a16="http://schemas.microsoft.com/office/drawing/2014/main" id="{E72F7008-A87C-4B33-A670-8EF20DE09765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7E1E73-730B-4B68-B3E7-B70632BC7C0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3" name="Arrow: Pentagon 22">
              <a:extLst>
                <a:ext uri="{FF2B5EF4-FFF2-40B4-BE49-F238E27FC236}">
                  <a16:creationId xmlns:a16="http://schemas.microsoft.com/office/drawing/2014/main" id="{C02CA674-C7F5-4C89-99AF-E3784913FD7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26F1E2-3BCC-420F-92CC-E52841827FA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FBA5B72-3A72-4762-AB33-6082A2502BD2}"/>
              </a:ext>
            </a:extLst>
          </p:cNvPr>
          <p:cNvSpPr txBox="1"/>
          <p:nvPr/>
        </p:nvSpPr>
        <p:spPr>
          <a:xfrm>
            <a:off x="831721" y="6130242"/>
            <a:ext cx="31989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u="sng" dirty="0">
                <a:solidFill>
                  <a:srgbClr val="0070C0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https://thewordsearch.com/puzzle/1870350/</a:t>
            </a:r>
            <a:endParaRPr lang="en-US" sz="1800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n-US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n-US" sz="18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C1437952-8564-437A-A987-42574C094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42" y="449778"/>
            <a:ext cx="3268391" cy="4592934"/>
          </a:xfrm>
          <a:prstGeom prst="rect">
            <a:avLst/>
          </a:prstGeom>
        </p:spPr>
      </p:pic>
      <p:pic>
        <p:nvPicPr>
          <p:cNvPr id="18" name="Picture 17" descr="Diagram&#10;&#10;Description automatically generated">
            <a:extLst>
              <a:ext uri="{FF2B5EF4-FFF2-40B4-BE49-F238E27FC236}">
                <a16:creationId xmlns:a16="http://schemas.microsoft.com/office/drawing/2014/main" id="{92F72F33-D2B7-4B74-A8E8-F0B4F3B24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067" y="525978"/>
            <a:ext cx="3231209" cy="4350075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A45729C6-C80C-48C7-B646-BC542911A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575" y="571499"/>
            <a:ext cx="3175583" cy="420588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1C3A-296E-44A7-9CE4-54E8E1FB6E1A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 breaker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4794936" y="5321132"/>
            <a:ext cx="27494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Hidden objects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C74CB51C-2DDB-4541-B83A-579C1225F895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63D586-7DEF-4920-98B1-ED9728C20D11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F894784A-92F4-4669-ABA4-BEAD43EF8753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984D6F-4374-4D01-A704-04B640204DA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031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D22A0E12-A116-4626-99E6-77C2410E2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089" y="487954"/>
            <a:ext cx="3391218" cy="4452331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A286CD8-C2CB-40B8-BACD-1C5884069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362" y="487955"/>
            <a:ext cx="3343275" cy="4505325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50F91389-E39F-4ABC-8F88-11ABCC34D3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1" y="487955"/>
            <a:ext cx="3286661" cy="445233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4793070" y="5437296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8199431" y="5412365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F5407-B4FD-4DFB-AE1A-B3B097DC00D6}"/>
              </a:ext>
            </a:extLst>
          </p:cNvPr>
          <p:cNvSpPr txBox="1"/>
          <p:nvPr/>
        </p:nvSpPr>
        <p:spPr>
          <a:xfrm>
            <a:off x="478055" y="5323128"/>
            <a:ext cx="3754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Puzzle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60835C0C-0D77-4DAF-9C39-7124B976E6F1}"/>
              </a:ext>
            </a:extLst>
          </p:cNvPr>
          <p:cNvSpPr/>
          <p:nvPr/>
        </p:nvSpPr>
        <p:spPr>
          <a:xfrm>
            <a:off x="-230520" y="-71613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6D1CE7-D35F-43DD-9909-945D609424BA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A6E717B8-1FA6-45F7-94FA-C45FBA8038B4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8A4B2E-E6A4-4810-8544-9B54813A6E6D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873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6E3093B-820A-43C0-99B0-B0737042F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B53F1B6-FD68-43C9-9C6D-05E75A444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FC9836D-23A8-4B55-9DB5-C8531E26F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953CFC78-F474-466A-B9FA-1D675D9E5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5B4BBACD-FAD0-421A-AD1E-1718F6EE6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C8655C12-AAA7-4A3A-A290-18E0B1EBE0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6140C3CF-AA40-4A3C-B741-6CC27276EB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4F67EC-AD73-499C-9A71-84E6F2E181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D3DCC8D9-3DCA-4CAF-8FB1-25516830FE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2FD22D-071E-4CC8-A6BB-5D984A297F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49944B4B-4284-4977-9E7A-8676264899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BBFDE3E9-1277-4132-83B5-53A8E2B440C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059D5508-B50E-4FCE-B24E-6F16B5F67B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3CA250C2-08C0-470F-97C6-A9D7A63809C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CFEF5BD-AF95-44EF-9749-908B25C77876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4FE521D-3C5F-4106-9834-531446E8C7D6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54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13086B-56DE-42D6-9AB4-3DDF507D7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90337" y="2884499"/>
            <a:ext cx="1921428" cy="353217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5E2B2DD-C006-4789-A1CD-8E7B85677FB7}"/>
              </a:ext>
            </a:extLst>
          </p:cNvPr>
          <p:cNvGrpSpPr/>
          <p:nvPr/>
        </p:nvGrpSpPr>
        <p:grpSpPr>
          <a:xfrm>
            <a:off x="7603018" y="3685804"/>
            <a:ext cx="4110927" cy="2112381"/>
            <a:chOff x="7603018" y="3685804"/>
            <a:chExt cx="4110927" cy="2112381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891B7F9-11E1-40C1-B052-14B9F13180AF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79052"/>
                <a:gd name="adj2" fmla="val -515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629489-121B-4185-B0D1-1DD84F87F968}"/>
                </a:ext>
              </a:extLst>
            </p:cNvPr>
            <p:cNvSpPr txBox="1"/>
            <p:nvPr/>
          </p:nvSpPr>
          <p:spPr>
            <a:xfrm>
              <a:off x="7603018" y="3748300"/>
              <a:ext cx="4110926" cy="20498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see what songs the Music man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has today.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153FE8-B1AD-4CD4-B647-F970DC5ADC89}"/>
              </a:ext>
            </a:extLst>
          </p:cNvPr>
          <p:cNvGrpSpPr/>
          <p:nvPr/>
        </p:nvGrpSpPr>
        <p:grpSpPr>
          <a:xfrm>
            <a:off x="130525" y="163413"/>
            <a:ext cx="11351091" cy="2265478"/>
            <a:chOff x="1419700" y="3404507"/>
            <a:chExt cx="6273707" cy="141985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C6452D3F-6A4B-433B-8679-1E2CBD410415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5214"/>
                <a:gd name="adj2" fmla="val 103097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4ED17D-8BA1-47C2-9E06-EC757C3C5901}"/>
                </a:ext>
              </a:extLst>
            </p:cNvPr>
            <p:cNvSpPr txBox="1"/>
            <p:nvPr/>
          </p:nvSpPr>
          <p:spPr>
            <a:xfrm>
              <a:off x="1419700" y="3466210"/>
              <a:ext cx="6273706" cy="6045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Dear God, thank you that wherever we are, you are there.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EF253C9-389E-45F5-AE6B-7B0CBCD7C851}"/>
              </a:ext>
            </a:extLst>
          </p:cNvPr>
          <p:cNvSpPr txBox="1"/>
          <p:nvPr/>
        </p:nvSpPr>
        <p:spPr>
          <a:xfrm>
            <a:off x="18180" y="749358"/>
            <a:ext cx="11584207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 that you always know how we feel and care for us.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70D32E-AD4F-4AAD-8758-7A7F590636D7}"/>
              </a:ext>
            </a:extLst>
          </p:cNvPr>
          <p:cNvSpPr txBox="1"/>
          <p:nvPr/>
        </p:nvSpPr>
        <p:spPr>
          <a:xfrm>
            <a:off x="18180" y="1278947"/>
            <a:ext cx="11584207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 that you want us to share our problems with you.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CBEC18-1143-442C-844A-2295C8C8EEC4}"/>
              </a:ext>
            </a:extLst>
          </p:cNvPr>
          <p:cNvSpPr txBox="1"/>
          <p:nvPr/>
        </p:nvSpPr>
        <p:spPr>
          <a:xfrm>
            <a:off x="18180" y="1715739"/>
            <a:ext cx="11584207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Help us to discover more about you in our story today. </a:t>
            </a:r>
          </a:p>
        </p:txBody>
      </p:sp>
      <p:sp>
        <p:nvSpPr>
          <p:cNvPr id="21" name="Rectangle 20">
            <a:hlinkClick r:id="rId3" action="ppaction://hlinksldjump"/>
            <a:extLst>
              <a:ext uri="{FF2B5EF4-FFF2-40B4-BE49-F238E27FC236}">
                <a16:creationId xmlns:a16="http://schemas.microsoft.com/office/drawing/2014/main" id="{833C6140-591E-4509-83A7-21DA5300365A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789B1D4-4BF4-443B-BB61-2474AE4D41B8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3" name="Arrow: Pentagon 22">
              <a:extLst>
                <a:ext uri="{FF2B5EF4-FFF2-40B4-BE49-F238E27FC236}">
                  <a16:creationId xmlns:a16="http://schemas.microsoft.com/office/drawing/2014/main" id="{B98C5D5D-27B1-42B3-8E8F-754A0192F986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1F1E389-7E0B-49C9-AB40-AADF4BE9F8C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009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2315167" y="358493"/>
              <a:ext cx="7477617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1702912" y="1143017"/>
            <a:ext cx="8158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are ready to sing this morning.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9514"/>
                <a:gd name="adj2" fmla="val -1077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D9A82792-9AB5-4E12-A862-873104185470}"/>
              </a:ext>
            </a:extLst>
          </p:cNvPr>
          <p:cNvSpPr/>
          <p:nvPr/>
        </p:nvSpPr>
        <p:spPr>
          <a:xfrm>
            <a:off x="-249569" y="-51888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0AF4F40-80B7-4D45-8A02-1665A342323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5" name="Arrow: Pentagon 24">
              <a:extLst>
                <a:ext uri="{FF2B5EF4-FFF2-40B4-BE49-F238E27FC236}">
                  <a16:creationId xmlns:a16="http://schemas.microsoft.com/office/drawing/2014/main" id="{E927E731-24A6-4C8B-B6EC-3EF8BE2E8E1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6C822E-A0E2-4560-BE39-21A56896CC0B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666F7078-059E-43AE-93D3-0D2C0221E699}"/>
              </a:ext>
            </a:extLst>
          </p:cNvPr>
          <p:cNvSpPr txBox="1"/>
          <p:nvPr/>
        </p:nvSpPr>
        <p:spPr>
          <a:xfrm>
            <a:off x="3441362" y="5466768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Never Let Me Go</a:t>
            </a:r>
          </a:p>
        </p:txBody>
      </p:sp>
      <p:sp>
        <p:nvSpPr>
          <p:cNvPr id="24" name="TextBox 23">
            <a:hlinkClick r:id="rId6"/>
            <a:extLst>
              <a:ext uri="{FF2B5EF4-FFF2-40B4-BE49-F238E27FC236}">
                <a16:creationId xmlns:a16="http://schemas.microsoft.com/office/drawing/2014/main" id="{B039B840-D593-4E7B-974D-456E8D0BDF23}"/>
              </a:ext>
            </a:extLst>
          </p:cNvPr>
          <p:cNvSpPr txBox="1"/>
          <p:nvPr/>
        </p:nvSpPr>
        <p:spPr>
          <a:xfrm>
            <a:off x="1172636" y="4306827"/>
            <a:ext cx="3653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God is so big</a:t>
            </a:r>
          </a:p>
        </p:txBody>
      </p:sp>
    </p:spTree>
    <p:extLst>
      <p:ext uri="{BB962C8B-B14F-4D97-AF65-F5344CB8AC3E}">
        <p14:creationId xmlns:p14="http://schemas.microsoft.com/office/powerpoint/2010/main" val="10118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75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B705A2B8-53DC-429E-96F1-312D4B621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54" y="2814894"/>
            <a:ext cx="1942538" cy="3551656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CB61190E-378C-4B32-B48D-CFCA7FC16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289" y="2814894"/>
            <a:ext cx="1942538" cy="35516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CF1648-9DF8-4541-8B92-41D93875039F}"/>
              </a:ext>
            </a:extLst>
          </p:cNvPr>
          <p:cNvGrpSpPr/>
          <p:nvPr/>
        </p:nvGrpSpPr>
        <p:grpSpPr>
          <a:xfrm>
            <a:off x="7075849" y="269745"/>
            <a:ext cx="4421037" cy="2144581"/>
            <a:chOff x="7603018" y="3685804"/>
            <a:chExt cx="4110927" cy="1680045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A5EF4972-24E6-4931-A3A8-E38AFA3C2842}"/>
                </a:ext>
              </a:extLst>
            </p:cNvPr>
            <p:cNvSpPr/>
            <p:nvPr/>
          </p:nvSpPr>
          <p:spPr>
            <a:xfrm>
              <a:off x="7603018" y="3685804"/>
              <a:ext cx="4110927" cy="1424085"/>
            </a:xfrm>
            <a:prstGeom prst="wedgeRoundRectCallout">
              <a:avLst>
                <a:gd name="adj1" fmla="val 2118"/>
                <a:gd name="adj2" fmla="val 13325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ADFC306-B6AF-4022-AD8C-2A5BBAF2517F}"/>
                </a:ext>
              </a:extLst>
            </p:cNvPr>
            <p:cNvSpPr txBox="1"/>
            <p:nvPr/>
          </p:nvSpPr>
          <p:spPr>
            <a:xfrm>
              <a:off x="7603018" y="3748301"/>
              <a:ext cx="4110926" cy="16175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There’s not much to look at here!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36EFE85-CE99-44C0-B7C7-B3F2011BDC55}"/>
              </a:ext>
            </a:extLst>
          </p:cNvPr>
          <p:cNvSpPr txBox="1"/>
          <p:nvPr/>
        </p:nvSpPr>
        <p:spPr>
          <a:xfrm>
            <a:off x="7075848" y="1381924"/>
            <a:ext cx="442103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Just a few mountains.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F5CD84-CC4D-4A64-8F7E-0227937B159E}"/>
              </a:ext>
            </a:extLst>
          </p:cNvPr>
          <p:cNvGrpSpPr/>
          <p:nvPr/>
        </p:nvGrpSpPr>
        <p:grpSpPr>
          <a:xfrm>
            <a:off x="241537" y="158675"/>
            <a:ext cx="6571099" cy="2297806"/>
            <a:chOff x="7603018" y="3685804"/>
            <a:chExt cx="4110927" cy="169439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B7087539-12EF-4A53-81D2-89731535EA26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28515"/>
                <a:gd name="adj2" fmla="val 9614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AAE3DC-CE10-46A2-BC65-DA018A0C4BA1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806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You’re right, it doesn’t look a nice place to be . . 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BEDC9D9-57FC-49D8-902C-05A5CC2D6A20}"/>
              </a:ext>
            </a:extLst>
          </p:cNvPr>
          <p:cNvSpPr txBox="1"/>
          <p:nvPr/>
        </p:nvSpPr>
        <p:spPr>
          <a:xfrm>
            <a:off x="241538" y="1363425"/>
            <a:ext cx="650216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Jesus spent 40 days on his own here.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DD1109-D00C-4916-9A25-54BE0F5FDE41}"/>
              </a:ext>
            </a:extLst>
          </p:cNvPr>
          <p:cNvGrpSpPr/>
          <p:nvPr/>
        </p:nvGrpSpPr>
        <p:grpSpPr>
          <a:xfrm>
            <a:off x="2347274" y="3112702"/>
            <a:ext cx="6335050" cy="3532175"/>
            <a:chOff x="7508575" y="3599630"/>
            <a:chExt cx="4205370" cy="169439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EB0B0E44-CADE-4FFA-B714-2EC61745E51C}"/>
                </a:ext>
              </a:extLst>
            </p:cNvPr>
            <p:cNvSpPr/>
            <p:nvPr/>
          </p:nvSpPr>
          <p:spPr>
            <a:xfrm>
              <a:off x="7508575" y="3599630"/>
              <a:ext cx="4110927" cy="1694399"/>
            </a:xfrm>
            <a:prstGeom prst="wedgeRoundRectCallout">
              <a:avLst>
                <a:gd name="adj1" fmla="val -61486"/>
                <a:gd name="adj2" fmla="val -3910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DF0A97-666A-413A-B28F-BFB94B42487C}"/>
                </a:ext>
              </a:extLst>
            </p:cNvPr>
            <p:cNvSpPr txBox="1"/>
            <p:nvPr/>
          </p:nvSpPr>
          <p:spPr>
            <a:xfrm>
              <a:off x="7646145" y="3749290"/>
              <a:ext cx="4067800" cy="8060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 was a tough time for Jesus.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D40EF2E-B7B7-46A9-AB82-5467BD3E6AA1}"/>
              </a:ext>
            </a:extLst>
          </p:cNvPr>
          <p:cNvSpPr txBox="1"/>
          <p:nvPr/>
        </p:nvSpPr>
        <p:spPr>
          <a:xfrm>
            <a:off x="3407898" y="3894197"/>
            <a:ext cx="442103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read the story.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91C6E3-EB31-4E44-84DF-6349C38EC0E6}"/>
              </a:ext>
            </a:extLst>
          </p:cNvPr>
          <p:cNvSpPr txBox="1"/>
          <p:nvPr/>
        </p:nvSpPr>
        <p:spPr>
          <a:xfrm>
            <a:off x="2894927" y="4395976"/>
            <a:ext cx="5575227" cy="211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of our friends have made a video of the reading, which you can find with the activities. 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2A0AAC2E-8111-412A-8F7D-82B915E90D86}"/>
              </a:ext>
            </a:extLst>
          </p:cNvPr>
          <p:cNvSpPr/>
          <p:nvPr/>
        </p:nvSpPr>
        <p:spPr>
          <a:xfrm>
            <a:off x="-156237" y="-90580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60DC9B0-06F3-4E20-8795-64AED74C2AA3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4" name="Arrow: Pentagon 23">
              <a:extLst>
                <a:ext uri="{FF2B5EF4-FFF2-40B4-BE49-F238E27FC236}">
                  <a16:creationId xmlns:a16="http://schemas.microsoft.com/office/drawing/2014/main" id="{EEB48575-DB18-4D06-AC98-0408EDA7806D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BF44F6-4189-4D47-BFEC-C83516AE3151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330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25E-6 -2.96296E-6 L -0.31797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5" y="903514"/>
            <a:ext cx="11473541" cy="5115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Jesus, filled with the Holy Spirit, returned from the Jordan River. The Spirit led Jesus into the desert</a:t>
            </a:r>
            <a:r>
              <a:rPr lang="en-GB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where the devil tempted Jesus for 40 days. Jesus ate nothing during that time.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When those days were ended, he was very hungry.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The devil said to Jesus, “If you are the Son of God,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tell this rock to become bread.”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Jesus answered, “It is written in the Scriptures: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‘A person does not live only by eating bread.’”</a:t>
            </a:r>
          </a:p>
          <a:p>
            <a:pPr>
              <a:lnSpc>
                <a:spcPts val="3600"/>
              </a:lnSpc>
            </a:pP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4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1 - 4</a:t>
            </a: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5F55BBA9-5895-494C-81BA-470370C85D8C}"/>
              </a:ext>
            </a:extLst>
          </p:cNvPr>
          <p:cNvSpPr/>
          <p:nvPr/>
        </p:nvSpPr>
        <p:spPr>
          <a:xfrm>
            <a:off x="-17528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AB206A-6E1C-481B-A7E8-6E219626B7ED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4A6D3ED2-4C08-4C14-A688-0EA3F7C5C6EA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CE4DD9-4746-47FC-99A2-13A56D0F9884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47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1.48148E-6 L -0.29531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Then the devil took Jesus and showed him all the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kingdoms of the world in a moment of time. The devil said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to Jesus,</a:t>
            </a:r>
            <a:r>
              <a:rPr lang="en-GB" sz="2800" dirty="0">
                <a:latin typeface="Comic Sans MS" panose="030F0702030302020204" pitchFamily="66" charset="0"/>
              </a:rPr>
              <a:t> “I will give you all these kingdoms and all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their power and glory. It has all been given to me,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and I can give it to anyone I wish. If you worship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latin typeface="Comic Sans MS" panose="030F0702030302020204" pitchFamily="66" charset="0"/>
              </a:rPr>
              <a:t>me, all will be yours.”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Jesus answered, “It is written in the Scriptures: </a:t>
            </a:r>
          </a:p>
          <a:p>
            <a:pPr>
              <a:lnSpc>
                <a:spcPts val="45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‘You must worship the Lord your God. Serve only him!’”</a:t>
            </a:r>
          </a:p>
          <a:p>
            <a:endParaRPr lang="en-US" dirty="0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4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5 - 8</a:t>
            </a: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0E03AB9B-5B00-4BF5-A016-7CF8551A390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5C3F64-C10C-4DFD-B85A-FBB6CCE88397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20FFD00D-61B7-4F9F-BC8C-8C6DA42B56BF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C599804-D9BF-41D7-A9E4-D1662EF87576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99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5498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Then the devil led Jesus to Jerusalem and put him on a high place of the Temple. He said to Jesus, “If you are the Son of God, jump off! </a:t>
            </a:r>
            <a:r>
              <a:rPr lang="en-GB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It is written in the Scriptures: </a:t>
            </a:r>
            <a:r>
              <a:rPr lang="en-GB" sz="2800" dirty="0">
                <a:latin typeface="Comic Sans MS" panose="030F0702030302020204" pitchFamily="66" charset="0"/>
              </a:rPr>
              <a:t>‘He has put his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angels in charge of you. They will watch over you.’ </a:t>
            </a:r>
            <a:br>
              <a:rPr lang="en-GB" sz="2800" dirty="0">
                <a:latin typeface="Comic Sans MS" panose="030F0702030302020204" pitchFamily="66" charset="0"/>
              </a:rPr>
            </a:br>
            <a:r>
              <a:rPr lang="en-GB" sz="2800" dirty="0">
                <a:latin typeface="Comic Sans MS" panose="030F0702030302020204" pitchFamily="66" charset="0"/>
              </a:rPr>
              <a:t>‘They will catch you with their hands. And you will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not hit your foot on a rock.’” 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Jesus answered, “But it also says in the Scriptures: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‘Do not test the Lord your God.’”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After the devil had tempted Jesus in every way, he went </a:t>
            </a:r>
          </a:p>
          <a:p>
            <a:pPr>
              <a:lnSpc>
                <a:spcPts val="4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away to wait until a better time.</a:t>
            </a:r>
          </a:p>
          <a:p>
            <a:endParaRPr lang="en-US" dirty="0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2050446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1654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4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9 - 13</a:t>
            </a: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ABEEBB58-36E2-48AE-B104-F0DBA6B00813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6361F1-45D4-4233-BE06-FFAA45536CB1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4" name="Arrow: Pentagon 13">
              <a:extLst>
                <a:ext uri="{FF2B5EF4-FFF2-40B4-BE49-F238E27FC236}">
                  <a16:creationId xmlns:a16="http://schemas.microsoft.com/office/drawing/2014/main" id="{596900FA-78FA-4C57-BFD5-4D72D70E5615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6BAFDB-9057-46BC-914D-9DD6772FF59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45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9AA58-2F2E-4BE3-AAC4-CF230EFFE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EFE85-CE99-44C0-B7C7-B3F2011BDC55}"/>
              </a:ext>
            </a:extLst>
          </p:cNvPr>
          <p:cNvSpPr txBox="1"/>
          <p:nvPr/>
        </p:nvSpPr>
        <p:spPr>
          <a:xfrm>
            <a:off x="6096000" y="1706446"/>
            <a:ext cx="5617945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Jesus certainly recognizes him in this story.</a:t>
            </a:r>
          </a:p>
        </p:txBody>
      </p:sp>
      <p:pic>
        <p:nvPicPr>
          <p:cNvPr id="13" name="Picture 1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ABD5620-D097-4817-A83A-633EA3949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790" y="2782203"/>
            <a:ext cx="1995734" cy="3670985"/>
          </a:xfrm>
          <a:prstGeom prst="rect">
            <a:avLst/>
          </a:prstGeom>
        </p:spPr>
      </p:pic>
      <p:pic>
        <p:nvPicPr>
          <p:cNvPr id="14" name="Picture 1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1084539D-7B25-4BFE-854F-70D6EC572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1042" y="2782203"/>
            <a:ext cx="1995734" cy="367098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1A17278-0DD4-4633-B312-60048A609AC4}"/>
              </a:ext>
            </a:extLst>
          </p:cNvPr>
          <p:cNvGrpSpPr/>
          <p:nvPr/>
        </p:nvGrpSpPr>
        <p:grpSpPr>
          <a:xfrm>
            <a:off x="233268" y="181685"/>
            <a:ext cx="5536831" cy="2271543"/>
            <a:chOff x="7603018" y="3685804"/>
            <a:chExt cx="4110927" cy="169439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6FB4F509-6E61-4234-B9CA-A3927EFC0AB4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23570"/>
                <a:gd name="adj2" fmla="val 9703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837F6C-4833-4EBA-AE87-243611582C39}"/>
                </a:ext>
              </a:extLst>
            </p:cNvPr>
            <p:cNvSpPr txBox="1"/>
            <p:nvPr/>
          </p:nvSpPr>
          <p:spPr>
            <a:xfrm>
              <a:off x="7603019" y="3748300"/>
              <a:ext cx="4067800" cy="4277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Jesus told his disciples: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E1BEB5-12AC-4798-AC33-5FCAAA19E02E}"/>
              </a:ext>
            </a:extLst>
          </p:cNvPr>
          <p:cNvGrpSpPr/>
          <p:nvPr/>
        </p:nvGrpSpPr>
        <p:grpSpPr>
          <a:xfrm>
            <a:off x="5846249" y="114474"/>
            <a:ext cx="6006862" cy="2843568"/>
            <a:chOff x="7603018" y="3685804"/>
            <a:chExt cx="4110927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C8E8E35C-BFA8-4AB1-AF2E-31ABE01E205C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13505"/>
                <a:gd name="adj2" fmla="val 7437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C2B975-2104-4185-9245-45A8B822276C}"/>
                </a:ext>
              </a:extLst>
            </p:cNvPr>
            <p:cNvSpPr txBox="1"/>
            <p:nvPr/>
          </p:nvSpPr>
          <p:spPr>
            <a:xfrm>
              <a:off x="7701657" y="3748300"/>
              <a:ext cx="3969162" cy="9569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 is a difficult story.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Lots of people say that the Devil doesn’t exist.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7B8F6A2-4ED9-4402-8A5D-C38BB9D277FD}"/>
              </a:ext>
            </a:extLst>
          </p:cNvPr>
          <p:cNvSpPr txBox="1"/>
          <p:nvPr/>
        </p:nvSpPr>
        <p:spPr>
          <a:xfrm>
            <a:off x="262310" y="765187"/>
            <a:ext cx="55368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“The Devil is a liar, and he is like the lies he tells. </a:t>
            </a:r>
          </a:p>
          <a:p>
            <a:pPr algn="ctr"/>
            <a:r>
              <a:rPr lang="en-GB" sz="3200" b="0" i="1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He is the father of lies.”</a:t>
            </a:r>
            <a:endParaRPr lang="en-GB" sz="3200" i="1" dirty="0"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704E0B-1B20-45FF-85DA-6E427968B7C1}"/>
              </a:ext>
            </a:extLst>
          </p:cNvPr>
          <p:cNvGrpSpPr/>
          <p:nvPr/>
        </p:nvGrpSpPr>
        <p:grpSpPr>
          <a:xfrm>
            <a:off x="2943598" y="3894206"/>
            <a:ext cx="5536831" cy="2698326"/>
            <a:chOff x="7603018" y="3685804"/>
            <a:chExt cx="4110927" cy="169439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9EEF3F44-11B1-4C97-9826-83CDC1D135BB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73071"/>
                <a:gd name="adj2" fmla="val -6459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8C99434-FC74-4045-BE62-388BF6CDA06B}"/>
                </a:ext>
              </a:extLst>
            </p:cNvPr>
            <p:cNvSpPr txBox="1"/>
            <p:nvPr/>
          </p:nvSpPr>
          <p:spPr>
            <a:xfrm>
              <a:off x="7603018" y="3717667"/>
              <a:ext cx="4067800" cy="8153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Devil wants people to not believe that he exists.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C1C5A6-4ADC-4517-9050-9C912F12CE0C}"/>
              </a:ext>
            </a:extLst>
          </p:cNvPr>
          <p:cNvSpPr txBox="1"/>
          <p:nvPr/>
        </p:nvSpPr>
        <p:spPr>
          <a:xfrm>
            <a:off x="3001683" y="4917704"/>
            <a:ext cx="5420661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all around us we see the results of his bad and damaging ways.</a:t>
            </a:r>
          </a:p>
        </p:txBody>
      </p:sp>
      <p:sp>
        <p:nvSpPr>
          <p:cNvPr id="26" name="Rectangle 25">
            <a:hlinkClick r:id="rId4" action="ppaction://hlinksldjump"/>
            <a:extLst>
              <a:ext uri="{FF2B5EF4-FFF2-40B4-BE49-F238E27FC236}">
                <a16:creationId xmlns:a16="http://schemas.microsoft.com/office/drawing/2014/main" id="{1A39334D-4C9E-4A6D-8F1F-3D993F96CE19}"/>
              </a:ext>
            </a:extLst>
          </p:cNvPr>
          <p:cNvSpPr/>
          <p:nvPr/>
        </p:nvSpPr>
        <p:spPr>
          <a:xfrm>
            <a:off x="-49913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9A3E44-6236-45C4-BD80-1908D15D1935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F40ADC74-6305-446A-84E4-612D8029FC79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33ADBA-2AAF-4CB1-8F21-A903E6E54F5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092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-0.3582 -0.00069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7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75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8032</TotalTime>
  <Words>1522</Words>
  <Application>Microsoft Office PowerPoint</Application>
  <PresentationFormat>Widescreen</PresentationFormat>
  <Paragraphs>174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system-ui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270</cp:revision>
  <dcterms:created xsi:type="dcterms:W3CDTF">2020-12-17T20:46:52Z</dcterms:created>
  <dcterms:modified xsi:type="dcterms:W3CDTF">2021-01-20T12:42:35Z</dcterms:modified>
</cp:coreProperties>
</file>