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29" r:id="rId2"/>
    <p:sldId id="531" r:id="rId3"/>
    <p:sldId id="530" r:id="rId4"/>
    <p:sldId id="264" r:id="rId5"/>
    <p:sldId id="532" r:id="rId6"/>
    <p:sldId id="474" r:id="rId7"/>
    <p:sldId id="533" r:id="rId8"/>
    <p:sldId id="475" r:id="rId9"/>
    <p:sldId id="534" r:id="rId10"/>
    <p:sldId id="535" r:id="rId11"/>
    <p:sldId id="537" r:id="rId12"/>
    <p:sldId id="536" r:id="rId13"/>
    <p:sldId id="450" r:id="rId14"/>
    <p:sldId id="538" r:id="rId15"/>
    <p:sldId id="539" r:id="rId16"/>
    <p:sldId id="540" r:id="rId17"/>
    <p:sldId id="541" r:id="rId18"/>
    <p:sldId id="542" r:id="rId19"/>
    <p:sldId id="543" r:id="rId20"/>
    <p:sldId id="544" r:id="rId21"/>
    <p:sldId id="546" r:id="rId22"/>
    <p:sldId id="545" r:id="rId23"/>
    <p:sldId id="493" r:id="rId24"/>
    <p:sldId id="494" r:id="rId25"/>
    <p:sldId id="495" r:id="rId26"/>
    <p:sldId id="496" r:id="rId27"/>
    <p:sldId id="54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6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4B4B"/>
    <a:srgbClr val="F1C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69" autoAdjust="0"/>
    <p:restoredTop sz="94063" autoAdjust="0"/>
  </p:normalViewPr>
  <p:slideViewPr>
    <p:cSldViewPr snapToGrid="0" showGuides="1">
      <p:cViewPr>
        <p:scale>
          <a:sx n="50" d="100"/>
          <a:sy n="50" d="100"/>
        </p:scale>
        <p:origin x="234" y="1032"/>
      </p:cViewPr>
      <p:guideLst>
        <p:guide orient="horz" pos="2280"/>
        <p:guide pos="6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57040-BB08-46AC-B4ED-FB8838126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9B42F-A6E9-41E9-90BA-88DE2B2E7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5DBE9-A20F-4E69-9E55-5E2B0F75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ECD33-1764-4861-BDA3-C3A073F2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2F535-4F39-4F0F-ADDD-857BA196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65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AF7DC-B70D-4F1B-8EB4-D0CF8068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256A3-243B-408B-A70E-94FBDB70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58F65-843B-4D75-8B1F-39687626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75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AF0F8-BCD7-4ED2-8F26-4307AAC3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79E6A-7604-4707-A7D0-F64EB6A6C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E47B6-80F6-4937-8F52-22CB3CACD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70D7B-C676-4859-90DA-A9FE7604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2B009-3C0E-44A0-BFEC-3236E75D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F8D8B-62F7-46E7-A5DA-F00F1EB1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59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D616-5B13-4798-B4FD-5033C8CD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B89C7-ABC7-4D0E-89A2-A585CC44B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74150-619C-4936-83F2-0BB495FD8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89FC4-F80B-4C0D-8A13-B1FA8A7F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DB456-8686-4E97-A4A9-2AC796D4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26183-995E-4071-B296-A555D3E9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331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6E63-5119-47B2-A6A2-724D99D0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44B38C-4968-4F8F-B141-0BD8E9021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F69CC-14A3-4844-84EF-0B67281D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41DFB-66B8-4427-86A0-B84FD6E3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677A5-F4E8-42F1-9C5D-17381C1A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553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DA80D-5743-46EE-B4E7-E15C3E965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31622-06F9-4BBB-90D5-B3B5BF4D8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62595-3382-4C61-9238-94D20C42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4C202-8B69-46EC-834D-5FA38DB5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D934A-1BFE-4CBD-B2D8-4C98909F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805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1C3538-72A8-4B0B-8FD9-04FC172891AA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17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8335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-96982" y="-77316"/>
            <a:ext cx="12399818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F1206D4-FC4A-43C9-8CD7-13B03F0F6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1" y="2082632"/>
            <a:ext cx="11174937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3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6C31A0E-C189-4A06-9334-971E1227FA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389" y="1237219"/>
            <a:ext cx="12562791" cy="218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7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C1AE0B8-33DA-4F91-86D4-9CD5CBE141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93685" y="1669856"/>
            <a:ext cx="13385686" cy="277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1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C2C5-4C26-4DF1-A7F5-81A5020F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258EF-9845-47D5-A126-CE25563E4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E81B6-C9DE-4D92-906D-106E68FF9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A17AC-5A1C-46B6-A441-205E1F54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99D7A-0727-4320-B828-4529C0C2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04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8AA7-D956-4A79-B6F4-7B02D9C8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A7E07-79AE-4358-A437-C3C192431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AFAD0-BD1C-4593-8B3F-64D94B157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F9440-1DC2-4989-91B1-517E5F0C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FABD0-43B5-4EB5-8CAF-28D74672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93AC7-CDA7-4CCB-AC0C-A3FBEABC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38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A15A-CC39-48BB-B8CC-76925C00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702FE-3220-43DE-8A3C-86D0E1497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927AC-31C2-4A7D-ACCF-37C3D7DC7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07AD2-70A8-484E-A756-C7159F5A6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B2558-6977-443B-9002-9D6856983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28E78C-BA30-49E3-84AD-2B298A33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CC0E8-B864-4D86-B15E-6E9C612E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290E9-2895-4D32-BFCA-4404FEBC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0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7BF9-101F-47DA-9838-4B875B19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C7D18-2D3B-4F6C-B9D6-7ECE9174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42058-CFFC-44D5-850F-2A783A6B9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908D2-897A-4FAB-A7C6-EC293F4C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48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F31337-D56E-442E-ADD0-7DFC7E9A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0B710-7774-439A-832B-9ABF5E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7F506-0BFF-4E81-AB26-7E159AF73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B1D3C-09DE-49D9-A6FB-9C65CC244FDC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DDE83-604D-4C6A-BAFD-9EB4A03EE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E2ABE-3BDC-4052-954B-729E5F5FD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50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2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c-x4qKY6Wc" TargetMode="External"/><Relationship Id="rId2" Type="http://schemas.openxmlformats.org/officeDocument/2006/relationships/slide" Target="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2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youtu.be/99JsbXk4kQU" TargetMode="Externa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hyperlink" Target="https://jigex.com/z7w2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igex.com/ADce" TargetMode="External"/><Relationship Id="rId5" Type="http://schemas.openxmlformats.org/officeDocument/2006/relationships/slide" Target="slide23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hyperlink" Target="https://thewordsearch.com/puzzle/1870350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21.jpg"/><Relationship Id="rId4" Type="http://schemas.openxmlformats.org/officeDocument/2006/relationships/hyperlink" Target="https://thewordsearch.com/puzzle/1799743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youtu.be/2_eRnF0oXaE" TargetMode="External"/><Relationship Id="rId5" Type="http://schemas.openxmlformats.org/officeDocument/2006/relationships/hyperlink" Target="https://youtu.be/WJgIPk_NkZY" TargetMode="Externa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8F767E-63FD-4B37-9E75-A167888E7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38482" y="1238250"/>
            <a:ext cx="23939319" cy="2190750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52552B5-DBB1-48F5-9D84-F571A8FEB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31174" y="1789034"/>
            <a:ext cx="11174937" cy="1639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B8D74-ABC8-418E-A350-2C5F5F4D4E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00837" y="2884499"/>
            <a:ext cx="1921428" cy="3532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2AB93F-52D1-46CB-8042-E61331D07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69348" y="2884499"/>
            <a:ext cx="1921428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A6B9017-D91C-400D-9E47-FC5D6CA832D3}"/>
              </a:ext>
            </a:extLst>
          </p:cNvPr>
          <p:cNvGrpSpPr/>
          <p:nvPr/>
        </p:nvGrpSpPr>
        <p:grpSpPr>
          <a:xfrm>
            <a:off x="3817279" y="186871"/>
            <a:ext cx="6273706" cy="1419859"/>
            <a:chOff x="1419701" y="3404507"/>
            <a:chExt cx="6273706" cy="1419859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72330823-B296-48A4-B8BA-6C3BC511FEF3}"/>
                </a:ext>
              </a:extLst>
            </p:cNvPr>
            <p:cNvSpPr/>
            <p:nvPr/>
          </p:nvSpPr>
          <p:spPr>
            <a:xfrm>
              <a:off x="1419701" y="3404507"/>
              <a:ext cx="6273706" cy="1419859"/>
            </a:xfrm>
            <a:prstGeom prst="wedgeRoundRectCallout">
              <a:avLst>
                <a:gd name="adj1" fmla="val 53142"/>
                <a:gd name="adj2" fmla="val 196521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F30990-34D9-44AD-B861-2A5804A544BD}"/>
                </a:ext>
              </a:extLst>
            </p:cNvPr>
            <p:cNvSpPr txBox="1"/>
            <p:nvPr/>
          </p:nvSpPr>
          <p:spPr>
            <a:xfrm>
              <a:off x="1419701" y="3531801"/>
              <a:ext cx="6273705" cy="1093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Good Morning and welcome to</a:t>
              </a:r>
            </a:p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Hillcliffe Junior Church Online.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9DBA9A-F407-4023-B200-9BE10B919BF9}"/>
              </a:ext>
            </a:extLst>
          </p:cNvPr>
          <p:cNvGrpSpPr/>
          <p:nvPr/>
        </p:nvGrpSpPr>
        <p:grpSpPr>
          <a:xfrm>
            <a:off x="336455" y="1775566"/>
            <a:ext cx="7167906" cy="2415434"/>
            <a:chOff x="1419701" y="3404507"/>
            <a:chExt cx="6273706" cy="1419859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FBE33A40-AC1C-4F6A-8B3E-9808F651FA53}"/>
                </a:ext>
              </a:extLst>
            </p:cNvPr>
            <p:cNvSpPr/>
            <p:nvPr/>
          </p:nvSpPr>
          <p:spPr>
            <a:xfrm>
              <a:off x="1419701" y="3404507"/>
              <a:ext cx="6273706" cy="1419859"/>
            </a:xfrm>
            <a:prstGeom prst="wedgeRoundRectCallout">
              <a:avLst>
                <a:gd name="adj1" fmla="val 88696"/>
                <a:gd name="adj2" fmla="val 29084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11A9CE-152D-4E02-8244-3850A9D7BC40}"/>
                </a:ext>
              </a:extLst>
            </p:cNvPr>
            <p:cNvSpPr txBox="1"/>
            <p:nvPr/>
          </p:nvSpPr>
          <p:spPr>
            <a:xfrm>
              <a:off x="1419701" y="3531801"/>
              <a:ext cx="6273705" cy="6425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Last week in our Luke Street series, we were here by the River Jordan.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321DF16-D23F-474B-9F3B-F407C7320D1A}"/>
              </a:ext>
            </a:extLst>
          </p:cNvPr>
          <p:cNvSpPr txBox="1"/>
          <p:nvPr/>
        </p:nvSpPr>
        <p:spPr>
          <a:xfrm>
            <a:off x="336454" y="2995732"/>
            <a:ext cx="7167905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We saw how Jesus was baptized by John the Baptist.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81DA0BE-4D84-475C-9A14-22B592893E5C}"/>
              </a:ext>
            </a:extLst>
          </p:cNvPr>
          <p:cNvGrpSpPr/>
          <p:nvPr/>
        </p:nvGrpSpPr>
        <p:grpSpPr>
          <a:xfrm>
            <a:off x="450310" y="4305339"/>
            <a:ext cx="7195651" cy="1943061"/>
            <a:chOff x="1395417" y="3404507"/>
            <a:chExt cx="6297990" cy="1419859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2A9AD1F8-CA1D-4235-A7F2-4F33661C8D6E}"/>
                </a:ext>
              </a:extLst>
            </p:cNvPr>
            <p:cNvSpPr/>
            <p:nvPr/>
          </p:nvSpPr>
          <p:spPr>
            <a:xfrm>
              <a:off x="1419701" y="3404507"/>
              <a:ext cx="6273706" cy="1419859"/>
            </a:xfrm>
            <a:prstGeom prst="wedgeRoundRectCallout">
              <a:avLst>
                <a:gd name="adj1" fmla="val 87102"/>
                <a:gd name="adj2" fmla="val -81319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FCE7795-7556-4F6A-90C6-2742F2BEFF02}"/>
                </a:ext>
              </a:extLst>
            </p:cNvPr>
            <p:cNvSpPr txBox="1"/>
            <p:nvPr/>
          </p:nvSpPr>
          <p:spPr>
            <a:xfrm>
              <a:off x="1395417" y="3475779"/>
              <a:ext cx="6273705" cy="6425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This week we are going to a place away from all the towns.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31616BA-5D13-4C24-AE09-4087EA0CFA24}"/>
              </a:ext>
            </a:extLst>
          </p:cNvPr>
          <p:cNvSpPr txBox="1"/>
          <p:nvPr/>
        </p:nvSpPr>
        <p:spPr>
          <a:xfrm>
            <a:off x="478054" y="5525505"/>
            <a:ext cx="7167905" cy="567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>
                <a:latin typeface="Comic Sans MS" panose="030F0702030302020204" pitchFamily="66" charset="0"/>
              </a:rPr>
              <a:t>Click the blue arrow when you are ready.</a:t>
            </a:r>
          </a:p>
        </p:txBody>
      </p:sp>
      <p:sp>
        <p:nvSpPr>
          <p:cNvPr id="4" name="Rectangle 3">
            <a:hlinkClick r:id="rId5" action="ppaction://hlinksldjump"/>
            <a:extLst>
              <a:ext uri="{FF2B5EF4-FFF2-40B4-BE49-F238E27FC236}">
                <a16:creationId xmlns:a16="http://schemas.microsoft.com/office/drawing/2014/main" id="{3B06C90B-22B4-49AA-96EF-84EF1CD3BFB5}"/>
              </a:ext>
            </a:extLst>
          </p:cNvPr>
          <p:cNvSpPr/>
          <p:nvPr/>
        </p:nvSpPr>
        <p:spPr>
          <a:xfrm>
            <a:off x="-156237" y="-905802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54DC8C-5AD5-4C0B-9207-E95D993CABBA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AD4E1F51-A8C2-49D1-8303-AF4AE9F19074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C7DC8D-7C70-4053-833F-4FEF12B0ABCC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966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0.3142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7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2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09AA58-2F2E-4BE3-AAC4-CF230EFFE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13" name="Picture 12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8ABD5620-D097-4817-A83A-633EA3949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790" y="2782203"/>
            <a:ext cx="1995734" cy="367098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1A17278-0DD4-4633-B312-60048A609AC4}"/>
              </a:ext>
            </a:extLst>
          </p:cNvPr>
          <p:cNvGrpSpPr/>
          <p:nvPr/>
        </p:nvGrpSpPr>
        <p:grpSpPr>
          <a:xfrm>
            <a:off x="2310687" y="2043691"/>
            <a:ext cx="6607834" cy="2700447"/>
            <a:chOff x="7603018" y="3685804"/>
            <a:chExt cx="4110927" cy="1694399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6FB4F509-6E61-4234-B9CA-A3927EFC0AB4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-60124"/>
                <a:gd name="adj2" fmla="val 439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837F6C-4833-4EBA-AE87-243611582C39}"/>
                </a:ext>
              </a:extLst>
            </p:cNvPr>
            <p:cNvSpPr txBox="1"/>
            <p:nvPr/>
          </p:nvSpPr>
          <p:spPr>
            <a:xfrm>
              <a:off x="7603019" y="3748300"/>
              <a:ext cx="4067800" cy="8153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The Devil uses part truths to tempt Jesus.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9E1BEB5-12AC-4798-AC33-5FCAAA19E02E}"/>
              </a:ext>
            </a:extLst>
          </p:cNvPr>
          <p:cNvGrpSpPr/>
          <p:nvPr/>
        </p:nvGrpSpPr>
        <p:grpSpPr>
          <a:xfrm>
            <a:off x="258792" y="103284"/>
            <a:ext cx="11611174" cy="1678129"/>
            <a:chOff x="7603018" y="3685804"/>
            <a:chExt cx="4110927" cy="1694399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C8E8E35C-BFA8-4AB1-AF2E-31ABE01E205C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31226"/>
                <a:gd name="adj2" fmla="val 16173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FC2B975-2104-4185-9245-45A8B822276C}"/>
                </a:ext>
              </a:extLst>
            </p:cNvPr>
            <p:cNvSpPr txBox="1"/>
            <p:nvPr/>
          </p:nvSpPr>
          <p:spPr>
            <a:xfrm>
              <a:off x="7685096" y="3714645"/>
              <a:ext cx="3969162" cy="9569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So, the Devil tries three times to get Jesus to do something he wants.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704E0B-1B20-45FF-85DA-6E427968B7C1}"/>
              </a:ext>
            </a:extLst>
          </p:cNvPr>
          <p:cNvGrpSpPr/>
          <p:nvPr/>
        </p:nvGrpSpPr>
        <p:grpSpPr>
          <a:xfrm>
            <a:off x="2536057" y="4921964"/>
            <a:ext cx="6266733" cy="1747832"/>
            <a:chOff x="7603018" y="3685804"/>
            <a:chExt cx="4110927" cy="1694399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9EEF3F44-11B1-4C97-9826-83CDC1D135BB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63998"/>
                <a:gd name="adj2" fmla="val -12199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8C99434-FC74-4045-BE62-388BF6CDA06B}"/>
                </a:ext>
              </a:extLst>
            </p:cNvPr>
            <p:cNvSpPr txBox="1"/>
            <p:nvPr/>
          </p:nvSpPr>
          <p:spPr>
            <a:xfrm>
              <a:off x="7603018" y="3717667"/>
              <a:ext cx="4067800" cy="15569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But Jesus tells him that spiritual food is more important than physical food 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36EFE85-CE99-44C0-B7C7-B3F2011BDC55}"/>
              </a:ext>
            </a:extLst>
          </p:cNvPr>
          <p:cNvSpPr txBox="1"/>
          <p:nvPr/>
        </p:nvSpPr>
        <p:spPr>
          <a:xfrm>
            <a:off x="415588" y="1133989"/>
            <a:ext cx="11332571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Each time Jesus uses the Bible to say the Devil is wrong.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1C12DB-9133-4BFB-AD51-D60FA420122A}"/>
              </a:ext>
            </a:extLst>
          </p:cNvPr>
          <p:cNvSpPr txBox="1"/>
          <p:nvPr/>
        </p:nvSpPr>
        <p:spPr>
          <a:xfrm>
            <a:off x="2205669" y="3170989"/>
            <a:ext cx="6643532" cy="1606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He knows Jesus is hungry, and he knows Jesus can turn the stones into bread .</a:t>
            </a:r>
          </a:p>
        </p:txBody>
      </p:sp>
      <p:sp>
        <p:nvSpPr>
          <p:cNvPr id="21" name="Rectangle 20">
            <a:hlinkClick r:id="rId4" action="ppaction://hlinksldjump"/>
            <a:extLst>
              <a:ext uri="{FF2B5EF4-FFF2-40B4-BE49-F238E27FC236}">
                <a16:creationId xmlns:a16="http://schemas.microsoft.com/office/drawing/2014/main" id="{5A5343D1-5A8F-4ADF-843E-2FAD43396AB7}"/>
              </a:ext>
            </a:extLst>
          </p:cNvPr>
          <p:cNvSpPr/>
          <p:nvPr/>
        </p:nvSpPr>
        <p:spPr>
          <a:xfrm>
            <a:off x="-156237" y="-905802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6F9853-6EFC-4DDF-9DFA-78391A51D569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7" name="Arrow: Pentagon 26">
              <a:extLst>
                <a:ext uri="{FF2B5EF4-FFF2-40B4-BE49-F238E27FC236}">
                  <a16:creationId xmlns:a16="http://schemas.microsoft.com/office/drawing/2014/main" id="{090AAC9A-652C-4AA6-BE25-BF93A6F2F1C2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AF2DB73-E13D-4FA0-A608-7BF0841CCCC9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656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7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09AA58-2F2E-4BE3-AAC4-CF230EFFE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13" name="Picture 12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8ABD5620-D097-4817-A83A-633EA3949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790" y="2782203"/>
            <a:ext cx="1995734" cy="367098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1A17278-0DD4-4633-B312-60048A609AC4}"/>
              </a:ext>
            </a:extLst>
          </p:cNvPr>
          <p:cNvGrpSpPr/>
          <p:nvPr/>
        </p:nvGrpSpPr>
        <p:grpSpPr>
          <a:xfrm>
            <a:off x="2324959" y="1441999"/>
            <a:ext cx="6607834" cy="2441667"/>
            <a:chOff x="7603018" y="3685804"/>
            <a:chExt cx="4110927" cy="1694399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6FB4F509-6E61-4234-B9CA-A3927EFC0AB4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-58971"/>
                <a:gd name="adj2" fmla="val 3326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837F6C-4833-4EBA-AE87-243611582C39}"/>
                </a:ext>
              </a:extLst>
            </p:cNvPr>
            <p:cNvSpPr txBox="1"/>
            <p:nvPr/>
          </p:nvSpPr>
          <p:spPr>
            <a:xfrm>
              <a:off x="7603018" y="3788151"/>
              <a:ext cx="4067800" cy="6858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The Devil is trying to tempt Jesus to take the easy way.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9E1BEB5-12AC-4798-AC33-5FCAAA19E02E}"/>
              </a:ext>
            </a:extLst>
          </p:cNvPr>
          <p:cNvGrpSpPr/>
          <p:nvPr/>
        </p:nvGrpSpPr>
        <p:grpSpPr>
          <a:xfrm>
            <a:off x="952500" y="103285"/>
            <a:ext cx="10917466" cy="1141546"/>
            <a:chOff x="7603018" y="3685804"/>
            <a:chExt cx="4110927" cy="1694399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C8E8E35C-BFA8-4AB1-AF2E-31ABE01E205C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30703"/>
                <a:gd name="adj2" fmla="val 26353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FC2B975-2104-4185-9245-45A8B822276C}"/>
                </a:ext>
              </a:extLst>
            </p:cNvPr>
            <p:cNvSpPr txBox="1"/>
            <p:nvPr/>
          </p:nvSpPr>
          <p:spPr>
            <a:xfrm>
              <a:off x="7685096" y="3714645"/>
              <a:ext cx="3969162" cy="11036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Then the Devil offers Jesus all the kingdoms of the world, if Jesus will bow down to him.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704E0B-1B20-45FF-85DA-6E427968B7C1}"/>
              </a:ext>
            </a:extLst>
          </p:cNvPr>
          <p:cNvGrpSpPr/>
          <p:nvPr/>
        </p:nvGrpSpPr>
        <p:grpSpPr>
          <a:xfrm>
            <a:off x="2536057" y="4004990"/>
            <a:ext cx="6266733" cy="2720920"/>
            <a:chOff x="7603018" y="3685804"/>
            <a:chExt cx="4110927" cy="1694399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9EEF3F44-11B1-4C97-9826-83CDC1D135BB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63694"/>
                <a:gd name="adj2" fmla="val -6388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8C99434-FC74-4045-BE62-388BF6CDA06B}"/>
                </a:ext>
              </a:extLst>
            </p:cNvPr>
            <p:cNvSpPr txBox="1"/>
            <p:nvPr/>
          </p:nvSpPr>
          <p:spPr>
            <a:xfrm>
              <a:off x="7711686" y="3717667"/>
              <a:ext cx="3959132" cy="10001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That reminds me of the Israelites building the Golden Calf and then worshipping it.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21C12DB-9133-4BFB-AD51-D60FA420122A}"/>
              </a:ext>
            </a:extLst>
          </p:cNvPr>
          <p:cNvSpPr txBox="1"/>
          <p:nvPr/>
        </p:nvSpPr>
        <p:spPr>
          <a:xfrm>
            <a:off x="2289261" y="2714766"/>
            <a:ext cx="6643532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This is like something you make telling you to worship it.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9ED168-7CA5-4428-A216-0E405084389A}"/>
              </a:ext>
            </a:extLst>
          </p:cNvPr>
          <p:cNvSpPr txBox="1"/>
          <p:nvPr/>
        </p:nvSpPr>
        <p:spPr>
          <a:xfrm>
            <a:off x="2701711" y="5576740"/>
            <a:ext cx="6202392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But Jesus tells him you must only worship God.</a:t>
            </a:r>
          </a:p>
        </p:txBody>
      </p:sp>
      <p:sp>
        <p:nvSpPr>
          <p:cNvPr id="25" name="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AE57743A-078C-432A-9734-19D54C8811EC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BC8B085-09F0-4D8B-89D5-B02D2D59E91F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8" name="Arrow: Pentagon 27">
              <a:extLst>
                <a:ext uri="{FF2B5EF4-FFF2-40B4-BE49-F238E27FC236}">
                  <a16:creationId xmlns:a16="http://schemas.microsoft.com/office/drawing/2014/main" id="{69640583-BA37-4AF0-A23F-54A8D8754C85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6873939-0F3A-4A69-AADD-0A6012E9BDA6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79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09AA58-2F2E-4BE3-AAC4-CF230EFFE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13" name="Picture 12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8ABD5620-D097-4817-A83A-633EA3949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790" y="2782203"/>
            <a:ext cx="1995734" cy="367098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1A17278-0DD4-4633-B312-60048A609AC4}"/>
              </a:ext>
            </a:extLst>
          </p:cNvPr>
          <p:cNvGrpSpPr/>
          <p:nvPr/>
        </p:nvGrpSpPr>
        <p:grpSpPr>
          <a:xfrm>
            <a:off x="2767455" y="1447137"/>
            <a:ext cx="6266733" cy="2200600"/>
            <a:chOff x="7603018" y="3685804"/>
            <a:chExt cx="4110927" cy="1694399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6FB4F509-6E61-4234-B9CA-A3927EFC0AB4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-67268"/>
                <a:gd name="adj2" fmla="val 4291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837F6C-4833-4EBA-AE87-243611582C39}"/>
                </a:ext>
              </a:extLst>
            </p:cNvPr>
            <p:cNvSpPr txBox="1"/>
            <p:nvPr/>
          </p:nvSpPr>
          <p:spPr>
            <a:xfrm>
              <a:off x="7603019" y="3748300"/>
              <a:ext cx="4067800" cy="6858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The Devil is misusing what the Bible says.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9E1BEB5-12AC-4798-AC33-5FCAAA19E02E}"/>
              </a:ext>
            </a:extLst>
          </p:cNvPr>
          <p:cNvGrpSpPr/>
          <p:nvPr/>
        </p:nvGrpSpPr>
        <p:grpSpPr>
          <a:xfrm>
            <a:off x="258792" y="103284"/>
            <a:ext cx="11611174" cy="1211615"/>
            <a:chOff x="7603018" y="3685804"/>
            <a:chExt cx="4110927" cy="1694399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C8E8E35C-BFA8-4AB1-AF2E-31ABE01E205C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31820"/>
                <a:gd name="adj2" fmla="val 24148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FC2B975-2104-4185-9245-45A8B822276C}"/>
                </a:ext>
              </a:extLst>
            </p:cNvPr>
            <p:cNvSpPr txBox="1"/>
            <p:nvPr/>
          </p:nvSpPr>
          <p:spPr>
            <a:xfrm>
              <a:off x="7685096" y="3714645"/>
              <a:ext cx="3969162" cy="11036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Then the Devil tells Jesus to jump off the temple, because the angels will protect Jesus from harm.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704E0B-1B20-45FF-85DA-6E427968B7C1}"/>
              </a:ext>
            </a:extLst>
          </p:cNvPr>
          <p:cNvGrpSpPr/>
          <p:nvPr/>
        </p:nvGrpSpPr>
        <p:grpSpPr>
          <a:xfrm>
            <a:off x="2536410" y="3775244"/>
            <a:ext cx="6266733" cy="1322346"/>
            <a:chOff x="7603018" y="3685804"/>
            <a:chExt cx="4110927" cy="1694399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9EEF3F44-11B1-4C97-9826-83CDC1D135BB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64597"/>
                <a:gd name="adj2" fmla="val -5992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8C99434-FC74-4045-BE62-388BF6CDA06B}"/>
                </a:ext>
              </a:extLst>
            </p:cNvPr>
            <p:cNvSpPr txBox="1"/>
            <p:nvPr/>
          </p:nvSpPr>
          <p:spPr>
            <a:xfrm>
              <a:off x="7603018" y="3717667"/>
              <a:ext cx="4067800" cy="10596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But Jesus tells him that the Bible tells us not to test God.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21C12DB-9133-4BFB-AD51-D60FA420122A}"/>
              </a:ext>
            </a:extLst>
          </p:cNvPr>
          <p:cNvSpPr txBox="1"/>
          <p:nvPr/>
        </p:nvSpPr>
        <p:spPr>
          <a:xfrm>
            <a:off x="2511029" y="2452223"/>
            <a:ext cx="6482445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He is trying to get Jesus to prove that He is God.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6DAF961-334F-4589-850D-57C573EC1A46}"/>
              </a:ext>
            </a:extLst>
          </p:cNvPr>
          <p:cNvGrpSpPr/>
          <p:nvPr/>
        </p:nvGrpSpPr>
        <p:grpSpPr>
          <a:xfrm>
            <a:off x="2586190" y="5427570"/>
            <a:ext cx="6266733" cy="715605"/>
            <a:chOff x="7603018" y="3685804"/>
            <a:chExt cx="4110927" cy="1694399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6E2B68B5-17CD-431D-9779-C9C3288AA3EB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-65255"/>
                <a:gd name="adj2" fmla="val -31677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C5969F2-BA72-4CF8-9A99-583DCC505BE6}"/>
                </a:ext>
              </a:extLst>
            </p:cNvPr>
            <p:cNvSpPr txBox="1"/>
            <p:nvPr/>
          </p:nvSpPr>
          <p:spPr>
            <a:xfrm>
              <a:off x="7603019" y="3748300"/>
              <a:ext cx="4067800" cy="4466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Let’s watch the story video. </a:t>
              </a:r>
            </a:p>
          </p:txBody>
        </p:sp>
      </p:grpSp>
      <p:sp>
        <p:nvSpPr>
          <p:cNvPr id="28" name="Rectangle 27">
            <a:hlinkClick r:id="rId4" action="ppaction://hlinksldjump"/>
            <a:extLst>
              <a:ext uri="{FF2B5EF4-FFF2-40B4-BE49-F238E27FC236}">
                <a16:creationId xmlns:a16="http://schemas.microsoft.com/office/drawing/2014/main" id="{29C2E759-0076-4596-AE60-D2DDC5A2EBE7}"/>
              </a:ext>
            </a:extLst>
          </p:cNvPr>
          <p:cNvSpPr/>
          <p:nvPr/>
        </p:nvSpPr>
        <p:spPr>
          <a:xfrm>
            <a:off x="-499137" y="-445696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5CA7DFF-1952-4A5A-A55C-75E0DCC34BE3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30" name="Arrow: Pentagon 29">
              <a:extLst>
                <a:ext uri="{FF2B5EF4-FFF2-40B4-BE49-F238E27FC236}">
                  <a16:creationId xmlns:a16="http://schemas.microsoft.com/office/drawing/2014/main" id="{8EEB5FFF-9930-4BFF-AACE-EF578A9656F1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26BC30-C16B-483F-94FB-24D88F360BF0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856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98210359-0B18-4EB4-8A22-231F11F03030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E59C38-1E99-4671-8C88-E26537397C03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B97A9827-48F1-4CCA-8803-2F640A78325B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1C61F8-30B5-47CC-9AEF-8D2D2CFB3771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06C63DB7-BCCB-42DB-994B-8E7232B98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63" y="2323436"/>
            <a:ext cx="4712616" cy="3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0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09AA58-2F2E-4BE3-AAC4-CF230EFFE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E9D2152-9E4D-4231-8957-A58C19CA8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127" y="2548070"/>
            <a:ext cx="2530450" cy="38146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FB31F60-57E8-4DF1-B8A4-57981EDA4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15" y="2547242"/>
            <a:ext cx="2530450" cy="381463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D4830F08-2734-4633-BC19-0756D8318987}"/>
              </a:ext>
            </a:extLst>
          </p:cNvPr>
          <p:cNvGrpSpPr/>
          <p:nvPr/>
        </p:nvGrpSpPr>
        <p:grpSpPr>
          <a:xfrm>
            <a:off x="94995" y="175154"/>
            <a:ext cx="5006390" cy="1690531"/>
            <a:chOff x="7603018" y="3685804"/>
            <a:chExt cx="4110927" cy="169439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691B496A-650C-4C75-9F10-952F0A48E58B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-19221"/>
                <a:gd name="adj2" fmla="val 14682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E3D6F40-BBA5-4CF1-A4F9-7C0AA3733FD3}"/>
                </a:ext>
              </a:extLst>
            </p:cNvPr>
            <p:cNvSpPr txBox="1"/>
            <p:nvPr/>
          </p:nvSpPr>
          <p:spPr>
            <a:xfrm>
              <a:off x="7603019" y="3748300"/>
              <a:ext cx="4067800" cy="1609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Good morning, Sherlock.</a:t>
              </a:r>
            </a:p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What have we discovered today?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63096BB-018F-4BD0-983B-14D52740A28C}"/>
              </a:ext>
            </a:extLst>
          </p:cNvPr>
          <p:cNvGrpSpPr/>
          <p:nvPr/>
        </p:nvGrpSpPr>
        <p:grpSpPr>
          <a:xfrm>
            <a:off x="5254823" y="237507"/>
            <a:ext cx="6255006" cy="1690531"/>
            <a:chOff x="7603018" y="3685804"/>
            <a:chExt cx="4110927" cy="1694399"/>
          </a:xfrm>
        </p:grpSpPr>
        <p:sp>
          <p:nvSpPr>
            <p:cNvPr id="43" name="Speech Bubble: Rectangle with Corners Rounded 42">
              <a:extLst>
                <a:ext uri="{FF2B5EF4-FFF2-40B4-BE49-F238E27FC236}">
                  <a16:creationId xmlns:a16="http://schemas.microsoft.com/office/drawing/2014/main" id="{01DEB134-1F43-4C93-9BEA-5F8434BA6E44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25099"/>
                <a:gd name="adj2" fmla="val 14854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807E537-02BF-4E5B-995A-3CDB374F9777}"/>
                </a:ext>
              </a:extLst>
            </p:cNvPr>
            <p:cNvSpPr txBox="1"/>
            <p:nvPr/>
          </p:nvSpPr>
          <p:spPr>
            <a:xfrm>
              <a:off x="7603019" y="3748300"/>
              <a:ext cx="4067800" cy="1609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Well today’s story tells us a lot of things about Jesus and the way we should live.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A4A2D67-C602-4CB7-A100-E8ADED081558}"/>
              </a:ext>
            </a:extLst>
          </p:cNvPr>
          <p:cNvGrpSpPr/>
          <p:nvPr/>
        </p:nvGrpSpPr>
        <p:grpSpPr>
          <a:xfrm>
            <a:off x="2389417" y="2098964"/>
            <a:ext cx="6255006" cy="1690531"/>
            <a:chOff x="7603018" y="3685804"/>
            <a:chExt cx="4110927" cy="1694399"/>
          </a:xfrm>
        </p:grpSpPr>
        <p:sp>
          <p:nvSpPr>
            <p:cNvPr id="46" name="Speech Bubble: Rectangle with Corners Rounded 45">
              <a:extLst>
                <a:ext uri="{FF2B5EF4-FFF2-40B4-BE49-F238E27FC236}">
                  <a16:creationId xmlns:a16="http://schemas.microsoft.com/office/drawing/2014/main" id="{B92CEFBB-96DC-4169-A013-23A69230AC5A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70115"/>
                <a:gd name="adj2" fmla="val 3864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FD0967E-3508-4A50-B22A-7CA3A064D126}"/>
                </a:ext>
              </a:extLst>
            </p:cNvPr>
            <p:cNvSpPr txBox="1"/>
            <p:nvPr/>
          </p:nvSpPr>
          <p:spPr>
            <a:xfrm>
              <a:off x="7603019" y="3748300"/>
              <a:ext cx="4067800" cy="1609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Jesus believed in a real Devil that was trying to get Him to disobey God’s plan.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CF6D0C4-D4BF-400B-B6EA-A6905E8BD86F}"/>
              </a:ext>
            </a:extLst>
          </p:cNvPr>
          <p:cNvGrpSpPr/>
          <p:nvPr/>
        </p:nvGrpSpPr>
        <p:grpSpPr>
          <a:xfrm>
            <a:off x="2396420" y="4085129"/>
            <a:ext cx="6255006" cy="1690531"/>
            <a:chOff x="7603018" y="3685804"/>
            <a:chExt cx="4110927" cy="1694399"/>
          </a:xfrm>
        </p:grpSpPr>
        <p:sp>
          <p:nvSpPr>
            <p:cNvPr id="49" name="Speech Bubble: Rectangle with Corners Rounded 48">
              <a:extLst>
                <a:ext uri="{FF2B5EF4-FFF2-40B4-BE49-F238E27FC236}">
                  <a16:creationId xmlns:a16="http://schemas.microsoft.com/office/drawing/2014/main" id="{EC5E5A01-62FE-4ED1-967B-7D6A6495F687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71073"/>
                <a:gd name="adj2" fmla="val -7900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CD52F67-9CF9-47FE-B1CB-88038B821DDC}"/>
                </a:ext>
              </a:extLst>
            </p:cNvPr>
            <p:cNvSpPr txBox="1"/>
            <p:nvPr/>
          </p:nvSpPr>
          <p:spPr>
            <a:xfrm>
              <a:off x="7603019" y="3748300"/>
              <a:ext cx="4067800" cy="1609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But Jesus stood up to the Devil and used God’s word in the Bible to defeat him.</a:t>
              </a:r>
            </a:p>
          </p:txBody>
        </p:sp>
      </p:grpSp>
      <p:sp>
        <p:nvSpPr>
          <p:cNvPr id="20" name="Rectangle 19">
            <a:hlinkClick r:id="rId4" action="ppaction://hlinksldjump"/>
            <a:extLst>
              <a:ext uri="{FF2B5EF4-FFF2-40B4-BE49-F238E27FC236}">
                <a16:creationId xmlns:a16="http://schemas.microsoft.com/office/drawing/2014/main" id="{D6995967-E67D-457F-A3A9-DDCE99D7FFBA}"/>
              </a:ext>
            </a:extLst>
          </p:cNvPr>
          <p:cNvSpPr/>
          <p:nvPr/>
        </p:nvSpPr>
        <p:spPr>
          <a:xfrm>
            <a:off x="-156237" y="-905802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E37FF28-62B5-4F84-BE78-8939F385115B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790F40C6-117E-42F9-8243-5208FC306DCE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C40C9B-B282-4E9F-B9B5-33A6771C1432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736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95833E-6 2.96296E-6 L -0.4155 0.0004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2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7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09AA58-2F2E-4BE3-AAC4-CF230EFFE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E9D2152-9E4D-4231-8957-A58C19CA8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127" y="2548070"/>
            <a:ext cx="2530450" cy="381463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D4830F08-2734-4633-BC19-0756D8318987}"/>
              </a:ext>
            </a:extLst>
          </p:cNvPr>
          <p:cNvGrpSpPr/>
          <p:nvPr/>
        </p:nvGrpSpPr>
        <p:grpSpPr>
          <a:xfrm>
            <a:off x="3116554" y="3624655"/>
            <a:ext cx="5006390" cy="1230180"/>
            <a:chOff x="7603018" y="3685804"/>
            <a:chExt cx="4110927" cy="169439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691B496A-650C-4C75-9F10-952F0A48E58B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-77059"/>
                <a:gd name="adj2" fmla="val -6136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E3D6F40-BBA5-4CF1-A4F9-7C0AA3733FD3}"/>
                </a:ext>
              </a:extLst>
            </p:cNvPr>
            <p:cNvSpPr txBox="1"/>
            <p:nvPr/>
          </p:nvSpPr>
          <p:spPr>
            <a:xfrm>
              <a:off x="7603019" y="3748300"/>
              <a:ext cx="4067800" cy="10955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How does the Devil tell us lies?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63096BB-018F-4BD0-983B-14D52740A28C}"/>
              </a:ext>
            </a:extLst>
          </p:cNvPr>
          <p:cNvGrpSpPr/>
          <p:nvPr/>
        </p:nvGrpSpPr>
        <p:grpSpPr>
          <a:xfrm>
            <a:off x="371274" y="132839"/>
            <a:ext cx="10949390" cy="1274417"/>
            <a:chOff x="7603018" y="3685804"/>
            <a:chExt cx="4110927" cy="1694399"/>
          </a:xfrm>
        </p:grpSpPr>
        <p:sp>
          <p:nvSpPr>
            <p:cNvPr id="43" name="Speech Bubble: Rectangle with Corners Rounded 42">
              <a:extLst>
                <a:ext uri="{FF2B5EF4-FFF2-40B4-BE49-F238E27FC236}">
                  <a16:creationId xmlns:a16="http://schemas.microsoft.com/office/drawing/2014/main" id="{01DEB134-1F43-4C93-9BEA-5F8434BA6E44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37103"/>
                <a:gd name="adj2" fmla="val 22029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807E537-02BF-4E5B-995A-3CDB374F9777}"/>
                </a:ext>
              </a:extLst>
            </p:cNvPr>
            <p:cNvSpPr txBox="1"/>
            <p:nvPr/>
          </p:nvSpPr>
          <p:spPr>
            <a:xfrm>
              <a:off x="7603019" y="3748300"/>
              <a:ext cx="4067800" cy="1609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We might not be able to see the Devil, but we can see all the bad things he causes to happen.</a:t>
              </a:r>
            </a:p>
            <a:p>
              <a:pPr algn="ctr">
                <a:lnSpc>
                  <a:spcPts val="4000"/>
                </a:lnSpc>
              </a:pP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A4A2D67-C602-4CB7-A100-E8ADED081558}"/>
              </a:ext>
            </a:extLst>
          </p:cNvPr>
          <p:cNvGrpSpPr/>
          <p:nvPr/>
        </p:nvGrpSpPr>
        <p:grpSpPr>
          <a:xfrm>
            <a:off x="1962149" y="1656439"/>
            <a:ext cx="7315201" cy="1690531"/>
            <a:chOff x="7603018" y="3685804"/>
            <a:chExt cx="4110927" cy="1694399"/>
          </a:xfrm>
        </p:grpSpPr>
        <p:sp>
          <p:nvSpPr>
            <p:cNvPr id="46" name="Speech Bubble: Rectangle with Corners Rounded 45">
              <a:extLst>
                <a:ext uri="{FF2B5EF4-FFF2-40B4-BE49-F238E27FC236}">
                  <a16:creationId xmlns:a16="http://schemas.microsoft.com/office/drawing/2014/main" id="{B92CEFBB-96DC-4169-A013-23A69230AC5A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58314"/>
                <a:gd name="adj2" fmla="val 6569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FD0967E-3508-4A50-B22A-7CA3A064D126}"/>
                </a:ext>
              </a:extLst>
            </p:cNvPr>
            <p:cNvSpPr txBox="1"/>
            <p:nvPr/>
          </p:nvSpPr>
          <p:spPr>
            <a:xfrm>
              <a:off x="7603019" y="3748300"/>
              <a:ext cx="4067800" cy="5814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The Devil doesn’t change.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35F75F2-C747-4292-9D4C-EA220A118EBD}"/>
              </a:ext>
            </a:extLst>
          </p:cNvPr>
          <p:cNvSpPr txBox="1"/>
          <p:nvPr/>
        </p:nvSpPr>
        <p:spPr>
          <a:xfrm>
            <a:off x="2414588" y="2231428"/>
            <a:ext cx="6862762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He is still telling us lies to try and get us to disobey God’s plan.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7A95D0-C5D2-4ED2-A701-403C120C66F2}"/>
              </a:ext>
            </a:extLst>
          </p:cNvPr>
          <p:cNvGrpSpPr/>
          <p:nvPr/>
        </p:nvGrpSpPr>
        <p:grpSpPr>
          <a:xfrm>
            <a:off x="2642247" y="5004534"/>
            <a:ext cx="6163919" cy="2043965"/>
            <a:chOff x="7603018" y="3685804"/>
            <a:chExt cx="4110927" cy="2197772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BECE792E-F58B-47D8-AB92-6A104C5F0780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67700"/>
                <a:gd name="adj2" fmla="val -13883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D258E35-A39C-4FB5-BC5C-5AEC90C8DC86}"/>
                </a:ext>
              </a:extLst>
            </p:cNvPr>
            <p:cNvSpPr txBox="1"/>
            <p:nvPr/>
          </p:nvSpPr>
          <p:spPr>
            <a:xfrm>
              <a:off x="7603019" y="3748299"/>
              <a:ext cx="4067800" cy="2135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The Devil puts lies in our head, through the things we see and hear. </a:t>
              </a:r>
            </a:p>
            <a:p>
              <a:pPr algn="ctr">
                <a:lnSpc>
                  <a:spcPts val="4000"/>
                </a:lnSpc>
              </a:pP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0" name="Rectangle 19">
            <a:hlinkClick r:id="rId4" action="ppaction://hlinksldjump"/>
            <a:extLst>
              <a:ext uri="{FF2B5EF4-FFF2-40B4-BE49-F238E27FC236}">
                <a16:creationId xmlns:a16="http://schemas.microsoft.com/office/drawing/2014/main" id="{DE9DBA39-F070-4664-906F-B9EBE44504E5}"/>
              </a:ext>
            </a:extLst>
          </p:cNvPr>
          <p:cNvSpPr/>
          <p:nvPr/>
        </p:nvSpPr>
        <p:spPr>
          <a:xfrm>
            <a:off x="-156237" y="-905802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B216B8A-123B-43A3-93D6-4698CC43CEBA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6" name="Arrow: Pentagon 25">
              <a:extLst>
                <a:ext uri="{FF2B5EF4-FFF2-40B4-BE49-F238E27FC236}">
                  <a16:creationId xmlns:a16="http://schemas.microsoft.com/office/drawing/2014/main" id="{E01E33F2-9C8A-4686-A9FC-0E062B065238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6608BF7-74E2-430C-9962-D70CD3CE6385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3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09AA58-2F2E-4BE3-AAC4-CF230EFFE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E9D2152-9E4D-4231-8957-A58C19CA8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127" y="2548070"/>
            <a:ext cx="2530450" cy="381463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D4830F08-2734-4633-BC19-0756D8318987}"/>
              </a:ext>
            </a:extLst>
          </p:cNvPr>
          <p:cNvGrpSpPr/>
          <p:nvPr/>
        </p:nvGrpSpPr>
        <p:grpSpPr>
          <a:xfrm>
            <a:off x="2593509" y="2156428"/>
            <a:ext cx="5738617" cy="2206022"/>
            <a:chOff x="7603018" y="3685804"/>
            <a:chExt cx="4110927" cy="3038482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691B496A-650C-4C75-9F10-952F0A48E58B}"/>
                </a:ext>
              </a:extLst>
            </p:cNvPr>
            <p:cNvSpPr/>
            <p:nvPr/>
          </p:nvSpPr>
          <p:spPr>
            <a:xfrm>
              <a:off x="7603018" y="3685804"/>
              <a:ext cx="4110927" cy="3038482"/>
            </a:xfrm>
            <a:prstGeom prst="wedgeRoundRectCallout">
              <a:avLst>
                <a:gd name="adj1" fmla="val -65157"/>
                <a:gd name="adj2" fmla="val 951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E3D6F40-BBA5-4CF1-A4F9-7C0AA3733FD3}"/>
                </a:ext>
              </a:extLst>
            </p:cNvPr>
            <p:cNvSpPr txBox="1"/>
            <p:nvPr/>
          </p:nvSpPr>
          <p:spPr>
            <a:xfrm>
              <a:off x="7603019" y="3748300"/>
              <a:ext cx="4067800" cy="29185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That’s like when the Devil told Jesus to turn the stones to bread so Jesus wouldn’t go hungry.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A4A2D67-C602-4CB7-A100-E8ADED081558}"/>
              </a:ext>
            </a:extLst>
          </p:cNvPr>
          <p:cNvGrpSpPr/>
          <p:nvPr/>
        </p:nvGrpSpPr>
        <p:grpSpPr>
          <a:xfrm>
            <a:off x="1581151" y="153651"/>
            <a:ext cx="7562849" cy="1690531"/>
            <a:chOff x="7603018" y="3685804"/>
            <a:chExt cx="4110927" cy="1694399"/>
          </a:xfrm>
        </p:grpSpPr>
        <p:sp>
          <p:nvSpPr>
            <p:cNvPr id="46" name="Speech Bubble: Rectangle with Corners Rounded 45">
              <a:extLst>
                <a:ext uri="{FF2B5EF4-FFF2-40B4-BE49-F238E27FC236}">
                  <a16:creationId xmlns:a16="http://schemas.microsoft.com/office/drawing/2014/main" id="{B92CEFBB-96DC-4169-A013-23A69230AC5A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58897"/>
                <a:gd name="adj2" fmla="val 15133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FD0967E-3508-4A50-B22A-7CA3A064D126}"/>
                </a:ext>
              </a:extLst>
            </p:cNvPr>
            <p:cNvSpPr txBox="1"/>
            <p:nvPr/>
          </p:nvSpPr>
          <p:spPr>
            <a:xfrm>
              <a:off x="7603019" y="3748300"/>
              <a:ext cx="4067800" cy="5814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Sometimes the Devil’s lie might be: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FB117E-3C09-40EE-981D-1C9D4AA5E3C3}"/>
              </a:ext>
            </a:extLst>
          </p:cNvPr>
          <p:cNvGrpSpPr/>
          <p:nvPr/>
        </p:nvGrpSpPr>
        <p:grpSpPr>
          <a:xfrm>
            <a:off x="2761915" y="4553779"/>
            <a:ext cx="6018749" cy="1690531"/>
            <a:chOff x="7603018" y="3685804"/>
            <a:chExt cx="4110927" cy="1694399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C3CDCF3C-6ADF-4155-B20E-8678B02DBF3C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68282"/>
                <a:gd name="adj2" fmla="val -10559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514A75-1AE7-4200-9705-50B5A91D9EFC}"/>
                </a:ext>
              </a:extLst>
            </p:cNvPr>
            <p:cNvSpPr txBox="1"/>
            <p:nvPr/>
          </p:nvSpPr>
          <p:spPr>
            <a:xfrm>
              <a:off x="7603019" y="3748300"/>
              <a:ext cx="4067800" cy="1609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That’s right, </a:t>
              </a:r>
            </a:p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we must think does God really want me to do this?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CB61DF8-8A00-47E1-8A0C-0FC5DD151074}"/>
              </a:ext>
            </a:extLst>
          </p:cNvPr>
          <p:cNvSpPr txBox="1"/>
          <p:nvPr/>
        </p:nvSpPr>
        <p:spPr>
          <a:xfrm>
            <a:off x="2305289" y="697257"/>
            <a:ext cx="6548437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God won’t mind you doing that, </a:t>
            </a:r>
          </a:p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He wants you to have fun. </a:t>
            </a:r>
          </a:p>
        </p:txBody>
      </p:sp>
      <p:sp>
        <p:nvSpPr>
          <p:cNvPr id="17" name="Rectangle 16">
            <a:hlinkClick r:id="rId4" action="ppaction://hlinksldjump"/>
            <a:extLst>
              <a:ext uri="{FF2B5EF4-FFF2-40B4-BE49-F238E27FC236}">
                <a16:creationId xmlns:a16="http://schemas.microsoft.com/office/drawing/2014/main" id="{508BB449-0CED-41E3-8B14-F3CAD677B7EA}"/>
              </a:ext>
            </a:extLst>
          </p:cNvPr>
          <p:cNvSpPr/>
          <p:nvPr/>
        </p:nvSpPr>
        <p:spPr>
          <a:xfrm>
            <a:off x="-156237" y="-905802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19A375-FF3A-4FF1-B720-C7E21509EBFE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id="{1140C358-8FE7-4186-A79D-AFA01889D863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B6B13E5-A901-4BAA-9C83-FD61ADDBAD67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597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09AA58-2F2E-4BE3-AAC4-CF230EFFE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E9D2152-9E4D-4231-8957-A58C19CA8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127" y="2548070"/>
            <a:ext cx="2530450" cy="381463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D4830F08-2734-4633-BC19-0756D8318987}"/>
              </a:ext>
            </a:extLst>
          </p:cNvPr>
          <p:cNvGrpSpPr/>
          <p:nvPr/>
        </p:nvGrpSpPr>
        <p:grpSpPr>
          <a:xfrm>
            <a:off x="2593509" y="2156428"/>
            <a:ext cx="5738617" cy="2206022"/>
            <a:chOff x="7603018" y="3685804"/>
            <a:chExt cx="4110927" cy="3038482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691B496A-650C-4C75-9F10-952F0A48E58B}"/>
                </a:ext>
              </a:extLst>
            </p:cNvPr>
            <p:cNvSpPr/>
            <p:nvPr/>
          </p:nvSpPr>
          <p:spPr>
            <a:xfrm>
              <a:off x="7603018" y="3685804"/>
              <a:ext cx="4110927" cy="3038482"/>
            </a:xfrm>
            <a:prstGeom prst="wedgeRoundRectCallout">
              <a:avLst>
                <a:gd name="adj1" fmla="val -65157"/>
                <a:gd name="adj2" fmla="val 951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E3D6F40-BBA5-4CF1-A4F9-7C0AA3733FD3}"/>
                </a:ext>
              </a:extLst>
            </p:cNvPr>
            <p:cNvSpPr txBox="1"/>
            <p:nvPr/>
          </p:nvSpPr>
          <p:spPr>
            <a:xfrm>
              <a:off x="7603019" y="3748300"/>
              <a:ext cx="4067800" cy="29185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That’s like when the Devil offered Jesus all the kingdoms, lots of people would then listen to Jesus.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A4A2D67-C602-4CB7-A100-E8ADED081558}"/>
              </a:ext>
            </a:extLst>
          </p:cNvPr>
          <p:cNvGrpSpPr/>
          <p:nvPr/>
        </p:nvGrpSpPr>
        <p:grpSpPr>
          <a:xfrm>
            <a:off x="1581151" y="153651"/>
            <a:ext cx="7562849" cy="1690531"/>
            <a:chOff x="7603018" y="3685804"/>
            <a:chExt cx="4110927" cy="1694399"/>
          </a:xfrm>
        </p:grpSpPr>
        <p:sp>
          <p:nvSpPr>
            <p:cNvPr id="46" name="Speech Bubble: Rectangle with Corners Rounded 45">
              <a:extLst>
                <a:ext uri="{FF2B5EF4-FFF2-40B4-BE49-F238E27FC236}">
                  <a16:creationId xmlns:a16="http://schemas.microsoft.com/office/drawing/2014/main" id="{B92CEFBB-96DC-4169-A013-23A69230AC5A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58897"/>
                <a:gd name="adj2" fmla="val 15133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FD0967E-3508-4A50-B22A-7CA3A064D126}"/>
                </a:ext>
              </a:extLst>
            </p:cNvPr>
            <p:cNvSpPr txBox="1"/>
            <p:nvPr/>
          </p:nvSpPr>
          <p:spPr>
            <a:xfrm>
              <a:off x="7603019" y="3748300"/>
              <a:ext cx="4067800" cy="5814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Sometimes the Devil’s lie might be: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FB117E-3C09-40EE-981D-1C9D4AA5E3C3}"/>
              </a:ext>
            </a:extLst>
          </p:cNvPr>
          <p:cNvGrpSpPr/>
          <p:nvPr/>
        </p:nvGrpSpPr>
        <p:grpSpPr>
          <a:xfrm>
            <a:off x="2761915" y="4553779"/>
            <a:ext cx="6018749" cy="1690531"/>
            <a:chOff x="7603018" y="3685804"/>
            <a:chExt cx="4110927" cy="1694399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C3CDCF3C-6ADF-4155-B20E-8678B02DBF3C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68282"/>
                <a:gd name="adj2" fmla="val -10559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514A75-1AE7-4200-9705-50B5A91D9EFC}"/>
                </a:ext>
              </a:extLst>
            </p:cNvPr>
            <p:cNvSpPr txBox="1"/>
            <p:nvPr/>
          </p:nvSpPr>
          <p:spPr>
            <a:xfrm>
              <a:off x="7603019" y="3748300"/>
              <a:ext cx="4067800" cy="1609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That’s right, </a:t>
              </a:r>
            </a:p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we must think would Jesus do it this way?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CBC5CCC-A09A-4063-ABFF-F4D313BED094}"/>
              </a:ext>
            </a:extLst>
          </p:cNvPr>
          <p:cNvSpPr txBox="1"/>
          <p:nvPr/>
        </p:nvSpPr>
        <p:spPr>
          <a:xfrm>
            <a:off x="1925675" y="741679"/>
            <a:ext cx="7138987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God won’t mind you doing that, </a:t>
            </a:r>
          </a:p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if it tells other people about God. </a:t>
            </a:r>
          </a:p>
        </p:txBody>
      </p:sp>
      <p:sp>
        <p:nvSpPr>
          <p:cNvPr id="17" name="Rectangle 16">
            <a:hlinkClick r:id="rId4" action="ppaction://hlinksldjump"/>
            <a:extLst>
              <a:ext uri="{FF2B5EF4-FFF2-40B4-BE49-F238E27FC236}">
                <a16:creationId xmlns:a16="http://schemas.microsoft.com/office/drawing/2014/main" id="{81AD8B51-45FD-486F-9EA7-F2A83FB89676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962CBD5-EA50-4EAC-9EE4-DACB795E911B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1F8F80DF-D5F9-404A-ABD7-A409298613B1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7EBF75-3D02-4F01-AC7D-C9BB2BB00DA9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198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75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09AA58-2F2E-4BE3-AAC4-CF230EFFE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E9D2152-9E4D-4231-8957-A58C19CA8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127" y="2548070"/>
            <a:ext cx="2530450" cy="381463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D4830F08-2734-4633-BC19-0756D8318987}"/>
              </a:ext>
            </a:extLst>
          </p:cNvPr>
          <p:cNvGrpSpPr/>
          <p:nvPr/>
        </p:nvGrpSpPr>
        <p:grpSpPr>
          <a:xfrm>
            <a:off x="2593510" y="1925778"/>
            <a:ext cx="5738617" cy="2206022"/>
            <a:chOff x="7603018" y="3685804"/>
            <a:chExt cx="4110927" cy="3038482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691B496A-650C-4C75-9F10-952F0A48E58B}"/>
                </a:ext>
              </a:extLst>
            </p:cNvPr>
            <p:cNvSpPr/>
            <p:nvPr/>
          </p:nvSpPr>
          <p:spPr>
            <a:xfrm>
              <a:off x="7603018" y="3685804"/>
              <a:ext cx="4110927" cy="3038482"/>
            </a:xfrm>
            <a:prstGeom prst="wedgeRoundRectCallout">
              <a:avLst>
                <a:gd name="adj1" fmla="val -64825"/>
                <a:gd name="adj2" fmla="val 2160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E3D6F40-BBA5-4CF1-A4F9-7C0AA3733FD3}"/>
                </a:ext>
              </a:extLst>
            </p:cNvPr>
            <p:cNvSpPr txBox="1"/>
            <p:nvPr/>
          </p:nvSpPr>
          <p:spPr>
            <a:xfrm>
              <a:off x="7603019" y="3748300"/>
              <a:ext cx="4067800" cy="29185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That’s like when the Devil told Jesus to jump off the temple and let the angels save Him.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A4A2D67-C602-4CB7-A100-E8ADED081558}"/>
              </a:ext>
            </a:extLst>
          </p:cNvPr>
          <p:cNvGrpSpPr/>
          <p:nvPr/>
        </p:nvGrpSpPr>
        <p:grpSpPr>
          <a:xfrm>
            <a:off x="1581151" y="153651"/>
            <a:ext cx="7562849" cy="1690531"/>
            <a:chOff x="7603018" y="3685804"/>
            <a:chExt cx="4110927" cy="1694399"/>
          </a:xfrm>
        </p:grpSpPr>
        <p:sp>
          <p:nvSpPr>
            <p:cNvPr id="46" name="Speech Bubble: Rectangle with Corners Rounded 45">
              <a:extLst>
                <a:ext uri="{FF2B5EF4-FFF2-40B4-BE49-F238E27FC236}">
                  <a16:creationId xmlns:a16="http://schemas.microsoft.com/office/drawing/2014/main" id="{B92CEFBB-96DC-4169-A013-23A69230AC5A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58897"/>
                <a:gd name="adj2" fmla="val 15133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FD0967E-3508-4A50-B22A-7CA3A064D126}"/>
                </a:ext>
              </a:extLst>
            </p:cNvPr>
            <p:cNvSpPr txBox="1"/>
            <p:nvPr/>
          </p:nvSpPr>
          <p:spPr>
            <a:xfrm>
              <a:off x="7603019" y="3748300"/>
              <a:ext cx="4067800" cy="5814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Sometimes the Devil’s lie might be: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FB117E-3C09-40EE-981D-1C9D4AA5E3C3}"/>
              </a:ext>
            </a:extLst>
          </p:cNvPr>
          <p:cNvGrpSpPr/>
          <p:nvPr/>
        </p:nvGrpSpPr>
        <p:grpSpPr>
          <a:xfrm>
            <a:off x="2593510" y="4111055"/>
            <a:ext cx="6043725" cy="2593295"/>
            <a:chOff x="7603018" y="3641918"/>
            <a:chExt cx="4127986" cy="1738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C3CDCF3C-6ADF-4155-B20E-8678B02DBF3C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71447"/>
                <a:gd name="adj2" fmla="val -7139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514A75-1AE7-4200-9705-50B5A91D9EFC}"/>
                </a:ext>
              </a:extLst>
            </p:cNvPr>
            <p:cNvSpPr txBox="1"/>
            <p:nvPr/>
          </p:nvSpPr>
          <p:spPr>
            <a:xfrm>
              <a:off x="7663204" y="3641918"/>
              <a:ext cx="4067800" cy="3888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That’s right.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32C8961-81BD-4B61-9E3D-DAFD53EFFF99}"/>
              </a:ext>
            </a:extLst>
          </p:cNvPr>
          <p:cNvSpPr txBox="1"/>
          <p:nvPr/>
        </p:nvSpPr>
        <p:spPr>
          <a:xfrm>
            <a:off x="1819394" y="711428"/>
            <a:ext cx="7086361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There isn’t really a God, where is He? Get Him to prove it to you.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A5C629-D383-4C7D-B98A-479C37795C0C}"/>
              </a:ext>
            </a:extLst>
          </p:cNvPr>
          <p:cNvSpPr txBox="1"/>
          <p:nvPr/>
        </p:nvSpPr>
        <p:spPr>
          <a:xfrm>
            <a:off x="2568535" y="4536465"/>
            <a:ext cx="6200774" cy="1606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We can see and we know the things God has done around us and in our lives.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091FDF-D1B4-4E82-83EA-204D5FB6657D}"/>
              </a:ext>
            </a:extLst>
          </p:cNvPr>
          <p:cNvSpPr txBox="1"/>
          <p:nvPr/>
        </p:nvSpPr>
        <p:spPr>
          <a:xfrm>
            <a:off x="2640383" y="5987798"/>
            <a:ext cx="620077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God wants us to trust Him.</a:t>
            </a:r>
          </a:p>
        </p:txBody>
      </p:sp>
      <p:sp>
        <p:nvSpPr>
          <p:cNvPr id="23" name="Rectangle 22">
            <a:hlinkClick r:id="rId4" action="ppaction://hlinksldjump"/>
            <a:extLst>
              <a:ext uri="{FF2B5EF4-FFF2-40B4-BE49-F238E27FC236}">
                <a16:creationId xmlns:a16="http://schemas.microsoft.com/office/drawing/2014/main" id="{F7A0A079-AA95-44C0-9D1B-234412F85FA8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B1CFDE5-12A5-4108-B441-82D29F14E605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5" name="Arrow: Pentagon 24">
              <a:extLst>
                <a:ext uri="{FF2B5EF4-FFF2-40B4-BE49-F238E27FC236}">
                  <a16:creationId xmlns:a16="http://schemas.microsoft.com/office/drawing/2014/main" id="{CA46D1A5-BA56-46D4-8FAE-1706974A9517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140E2F-E1A5-4785-BD0D-34D9A3031C02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685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75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09AA58-2F2E-4BE3-AAC4-CF230EFFE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E9D2152-9E4D-4231-8957-A58C19CA8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127" y="2548070"/>
            <a:ext cx="2530450" cy="381463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D4830F08-2734-4633-BC19-0756D8318987}"/>
              </a:ext>
            </a:extLst>
          </p:cNvPr>
          <p:cNvGrpSpPr/>
          <p:nvPr/>
        </p:nvGrpSpPr>
        <p:grpSpPr>
          <a:xfrm>
            <a:off x="2593510" y="2080412"/>
            <a:ext cx="5738617" cy="1845606"/>
            <a:chOff x="7603018" y="3685804"/>
            <a:chExt cx="4110927" cy="3038482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691B496A-650C-4C75-9F10-952F0A48E58B}"/>
                </a:ext>
              </a:extLst>
            </p:cNvPr>
            <p:cNvSpPr/>
            <p:nvPr/>
          </p:nvSpPr>
          <p:spPr>
            <a:xfrm>
              <a:off x="7603018" y="3685804"/>
              <a:ext cx="4110927" cy="3038482"/>
            </a:xfrm>
            <a:prstGeom prst="wedgeRoundRectCallout">
              <a:avLst>
                <a:gd name="adj1" fmla="val -65157"/>
                <a:gd name="adj2" fmla="val 2573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E3D6F40-BBA5-4CF1-A4F9-7C0AA3733FD3}"/>
                </a:ext>
              </a:extLst>
            </p:cNvPr>
            <p:cNvSpPr txBox="1"/>
            <p:nvPr/>
          </p:nvSpPr>
          <p:spPr>
            <a:xfrm>
              <a:off x="7603019" y="3748300"/>
              <a:ext cx="4067800" cy="22120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So, Jesus knows how we feel when we are tempted and is able to help us resist them. 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A4A2D67-C602-4CB7-A100-E8ADED081558}"/>
              </a:ext>
            </a:extLst>
          </p:cNvPr>
          <p:cNvGrpSpPr/>
          <p:nvPr/>
        </p:nvGrpSpPr>
        <p:grpSpPr>
          <a:xfrm>
            <a:off x="1581151" y="153651"/>
            <a:ext cx="7562849" cy="1690531"/>
            <a:chOff x="7603018" y="3685804"/>
            <a:chExt cx="4110927" cy="1694399"/>
          </a:xfrm>
        </p:grpSpPr>
        <p:sp>
          <p:nvSpPr>
            <p:cNvPr id="46" name="Speech Bubble: Rectangle with Corners Rounded 45">
              <a:extLst>
                <a:ext uri="{FF2B5EF4-FFF2-40B4-BE49-F238E27FC236}">
                  <a16:creationId xmlns:a16="http://schemas.microsoft.com/office/drawing/2014/main" id="{B92CEFBB-96DC-4169-A013-23A69230AC5A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58897"/>
                <a:gd name="adj2" fmla="val 15133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FD0967E-3508-4A50-B22A-7CA3A064D126}"/>
                </a:ext>
              </a:extLst>
            </p:cNvPr>
            <p:cNvSpPr txBox="1"/>
            <p:nvPr/>
          </p:nvSpPr>
          <p:spPr>
            <a:xfrm>
              <a:off x="7603019" y="3748300"/>
              <a:ext cx="4067800" cy="1609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The really, good thing is that Jesus was a human like us and was tempted in lots of different ways.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FB117E-3C09-40EE-981D-1C9D4AA5E3C3}"/>
              </a:ext>
            </a:extLst>
          </p:cNvPr>
          <p:cNvGrpSpPr/>
          <p:nvPr/>
        </p:nvGrpSpPr>
        <p:grpSpPr>
          <a:xfrm>
            <a:off x="2440955" y="4114174"/>
            <a:ext cx="6352833" cy="2527823"/>
            <a:chOff x="7603018" y="3685804"/>
            <a:chExt cx="4110927" cy="1694399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C3CDCF3C-6ADF-4155-B20E-8678B02DBF3C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66949"/>
                <a:gd name="adj2" fmla="val -7064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514A75-1AE7-4200-9705-50B5A91D9EFC}"/>
                </a:ext>
              </a:extLst>
            </p:cNvPr>
            <p:cNvSpPr txBox="1"/>
            <p:nvPr/>
          </p:nvSpPr>
          <p:spPr>
            <a:xfrm>
              <a:off x="7646145" y="3704420"/>
              <a:ext cx="4067800" cy="3888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That’s right.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4A5C629-D383-4C7D-B98A-479C37795C0C}"/>
              </a:ext>
            </a:extLst>
          </p:cNvPr>
          <p:cNvSpPr txBox="1"/>
          <p:nvPr/>
        </p:nvSpPr>
        <p:spPr>
          <a:xfrm>
            <a:off x="2440955" y="4702236"/>
            <a:ext cx="6352832" cy="1606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But is important, that like Jesus, we keep learning God’s word and using it in our lives.</a:t>
            </a:r>
          </a:p>
        </p:txBody>
      </p:sp>
      <p:sp>
        <p:nvSpPr>
          <p:cNvPr id="17" name="Rectangle 16">
            <a:hlinkClick r:id="rId4" action="ppaction://hlinksldjump"/>
            <a:extLst>
              <a:ext uri="{FF2B5EF4-FFF2-40B4-BE49-F238E27FC236}">
                <a16:creationId xmlns:a16="http://schemas.microsoft.com/office/drawing/2014/main" id="{647707BD-7AC4-45B3-A492-D9314E2DE4A1}"/>
              </a:ext>
            </a:extLst>
          </p:cNvPr>
          <p:cNvSpPr/>
          <p:nvPr/>
        </p:nvSpPr>
        <p:spPr>
          <a:xfrm>
            <a:off x="-249569" y="-528973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97BF3F7-C9F7-48EC-B2DE-F0EECBAC33C2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id="{E70717DA-157E-4AD0-ADD6-177F93390C9C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64B78CB-44A8-4730-A99A-D67E38887E96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440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7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8F767E-63FD-4B37-9E75-A167888E7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38482" y="1238250"/>
            <a:ext cx="23939319" cy="2190750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8B40B32E-8C0F-423F-A226-341880173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1" y="2082632"/>
            <a:ext cx="11174937" cy="1639966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52552B5-DBB1-48F5-9D84-F571A8FEB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31174" y="1789034"/>
            <a:ext cx="11174937" cy="1639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B8D74-ABC8-418E-A350-2C5F5F4D4E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0337" y="2884499"/>
            <a:ext cx="1921428" cy="3532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2AB93F-52D1-46CB-8042-E61331D07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69348" y="2884499"/>
            <a:ext cx="1921428" cy="353217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0EFC065-AA6D-4CA1-BE13-121126194B6E}"/>
              </a:ext>
            </a:extLst>
          </p:cNvPr>
          <p:cNvGrpSpPr/>
          <p:nvPr/>
        </p:nvGrpSpPr>
        <p:grpSpPr>
          <a:xfrm>
            <a:off x="337710" y="426535"/>
            <a:ext cx="5965473" cy="1362500"/>
            <a:chOff x="1419701" y="3404507"/>
            <a:chExt cx="6273706" cy="1419859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F303943A-E44F-457C-9B88-5ADA78EBB684}"/>
                </a:ext>
              </a:extLst>
            </p:cNvPr>
            <p:cNvSpPr/>
            <p:nvPr/>
          </p:nvSpPr>
          <p:spPr>
            <a:xfrm>
              <a:off x="1419701" y="3404507"/>
              <a:ext cx="6273706" cy="1419859"/>
            </a:xfrm>
            <a:prstGeom prst="wedgeRoundRectCallout">
              <a:avLst>
                <a:gd name="adj1" fmla="val 49190"/>
                <a:gd name="adj2" fmla="val 189115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36AB60-CA25-4B66-B6D2-893CB34202DC}"/>
                </a:ext>
              </a:extLst>
            </p:cNvPr>
            <p:cNvSpPr txBox="1"/>
            <p:nvPr/>
          </p:nvSpPr>
          <p:spPr>
            <a:xfrm>
              <a:off x="1419701" y="3507683"/>
              <a:ext cx="6273706" cy="13100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After Jesus was baptized, he came here to the wilderness.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6012B25-2DCB-423E-993C-B0C9771B531B}"/>
              </a:ext>
            </a:extLst>
          </p:cNvPr>
          <p:cNvGrpSpPr/>
          <p:nvPr/>
        </p:nvGrpSpPr>
        <p:grpSpPr>
          <a:xfrm>
            <a:off x="336454" y="3065664"/>
            <a:ext cx="5264245" cy="3068436"/>
            <a:chOff x="1419701" y="3404507"/>
            <a:chExt cx="6273706" cy="1419859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CE8F6BB5-B149-4AB1-9AD5-40A9D64FC394}"/>
                </a:ext>
              </a:extLst>
            </p:cNvPr>
            <p:cNvSpPr/>
            <p:nvPr/>
          </p:nvSpPr>
          <p:spPr>
            <a:xfrm>
              <a:off x="1419701" y="3404507"/>
              <a:ext cx="6273706" cy="1419859"/>
            </a:xfrm>
            <a:prstGeom prst="wedgeRoundRectCallout">
              <a:avLst>
                <a:gd name="adj1" fmla="val 61717"/>
                <a:gd name="adj2" fmla="val -30076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CB0381-374F-4691-AE31-A51A99EC10AB}"/>
                </a:ext>
              </a:extLst>
            </p:cNvPr>
            <p:cNvSpPr txBox="1"/>
            <p:nvPr/>
          </p:nvSpPr>
          <p:spPr>
            <a:xfrm>
              <a:off x="1419701" y="3476209"/>
              <a:ext cx="6273705" cy="9440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Before we find out what happened to Him here, we are going to pray.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46665E2-FD28-4C91-A451-AF7FCBDF87A7}"/>
              </a:ext>
            </a:extLst>
          </p:cNvPr>
          <p:cNvSpPr txBox="1"/>
          <p:nvPr/>
        </p:nvSpPr>
        <p:spPr>
          <a:xfrm>
            <a:off x="825457" y="4895450"/>
            <a:ext cx="4147954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>
                <a:latin typeface="Comic Sans MS" panose="030F0702030302020204" pitchFamily="66" charset="0"/>
              </a:rPr>
              <a:t>Click the blue arrow when you are ready.</a:t>
            </a:r>
          </a:p>
        </p:txBody>
      </p:sp>
      <p:sp>
        <p:nvSpPr>
          <p:cNvPr id="17" name="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8EEF67BB-C30E-4A1B-97DD-D6AEB2ED1232}"/>
              </a:ext>
            </a:extLst>
          </p:cNvPr>
          <p:cNvSpPr/>
          <p:nvPr/>
        </p:nvSpPr>
        <p:spPr>
          <a:xfrm>
            <a:off x="-156237" y="-905802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94396E-A078-44E5-A279-BF3EA32A993B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id="{5544A476-4918-428E-9565-056643A52B84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6E1F4D-12C1-4D74-A804-B295BA74351C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052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2.22222E-6 L 1.97344 -0.00301 " pathEditMode="relative" rAng="0" ptsTypes="AA">
                                      <p:cBhvr>
                                        <p:cTn id="6" dur="6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72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5E-6 7.40741E-7 L -0.32734 0.0025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75E-6 -4.07407E-6 L 0.97109 0.0419 " pathEditMode="relative" rAng="0" ptsTypes="AA">
                                      <p:cBhvr>
                                        <p:cTn id="10" dur="6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55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25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7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5DA3B553-A5A7-44AF-B005-8CAD80D70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87814" y="2763923"/>
            <a:ext cx="2021986" cy="3670984"/>
          </a:xfrm>
          <a:prstGeom prst="rect">
            <a:avLst/>
          </a:prstGeom>
        </p:spPr>
      </p:pic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D7E432D6-9381-41B3-9EA0-C36ED75EE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380" y="2823587"/>
            <a:ext cx="1942538" cy="35516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44426E-D243-4C63-B592-40A1629304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07" y="2823587"/>
            <a:ext cx="1921428" cy="35321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452241-3136-4226-BBA5-6F5A9D0EB4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138" y="2467603"/>
            <a:ext cx="2530450" cy="381463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506A53D-5056-4FE4-825B-295DFA8518E1}"/>
              </a:ext>
            </a:extLst>
          </p:cNvPr>
          <p:cNvGrpSpPr/>
          <p:nvPr/>
        </p:nvGrpSpPr>
        <p:grpSpPr>
          <a:xfrm>
            <a:off x="357383" y="157482"/>
            <a:ext cx="11356562" cy="1845606"/>
            <a:chOff x="7603018" y="3685804"/>
            <a:chExt cx="7864571" cy="3038482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9F7A76FF-D8A8-4377-967F-3E4440BCFCF6}"/>
                </a:ext>
              </a:extLst>
            </p:cNvPr>
            <p:cNvSpPr/>
            <p:nvPr/>
          </p:nvSpPr>
          <p:spPr>
            <a:xfrm>
              <a:off x="7603018" y="3685804"/>
              <a:ext cx="7864571" cy="3038482"/>
            </a:xfrm>
            <a:prstGeom prst="wedgeRoundRectCallout">
              <a:avLst>
                <a:gd name="adj1" fmla="val -35883"/>
                <a:gd name="adj2" fmla="val 13720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15F056-6357-45BC-8EF0-F076150C8974}"/>
                </a:ext>
              </a:extLst>
            </p:cNvPr>
            <p:cNvSpPr txBox="1"/>
            <p:nvPr/>
          </p:nvSpPr>
          <p:spPr>
            <a:xfrm>
              <a:off x="7603018" y="3748300"/>
              <a:ext cx="7864571" cy="9443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000" dirty="0">
                  <a:latin typeface="Comic Sans MS" panose="030F0702030302020204" pitchFamily="66" charset="0"/>
                </a:rPr>
                <a:t>Dear God, thank you that Jesus knows everything about us. </a:t>
              </a:r>
              <a:endParaRPr lang="en-US" sz="32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890D66B3-7CBB-419F-8863-1FF16680A4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9594" y="2691715"/>
            <a:ext cx="1995734" cy="36709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35EA8C-620E-45F1-9F3A-ABC716E01D0A}"/>
              </a:ext>
            </a:extLst>
          </p:cNvPr>
          <p:cNvSpPr txBox="1"/>
          <p:nvPr/>
        </p:nvSpPr>
        <p:spPr>
          <a:xfrm>
            <a:off x="226795" y="769062"/>
            <a:ext cx="11487150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dirty="0">
                <a:latin typeface="Comic Sans MS" panose="030F0702030302020204" pitchFamily="66" charset="0"/>
              </a:rPr>
              <a:t>Thank you that Jesus, was tempted just like us, but resisted it.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6357BA-6383-4B9F-9FA2-26B99A619F0C}"/>
              </a:ext>
            </a:extLst>
          </p:cNvPr>
          <p:cNvSpPr txBox="1"/>
          <p:nvPr/>
        </p:nvSpPr>
        <p:spPr>
          <a:xfrm>
            <a:off x="226795" y="1377794"/>
            <a:ext cx="11487150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dirty="0">
                <a:latin typeface="Comic Sans MS" panose="030F0702030302020204" pitchFamily="66" charset="0"/>
              </a:rPr>
              <a:t>Thank you that we can resist temptations with Jesus’s help.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075C69-760E-4626-8A62-3BE0A921C3BB}"/>
              </a:ext>
            </a:extLst>
          </p:cNvPr>
          <p:cNvGrpSpPr/>
          <p:nvPr/>
        </p:nvGrpSpPr>
        <p:grpSpPr>
          <a:xfrm>
            <a:off x="2254239" y="2198843"/>
            <a:ext cx="7562850" cy="2220759"/>
            <a:chOff x="7603017" y="3685806"/>
            <a:chExt cx="4110927" cy="1694400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937149CA-6620-4EE4-9E0B-1CD97F791F80}"/>
                </a:ext>
              </a:extLst>
            </p:cNvPr>
            <p:cNvSpPr/>
            <p:nvPr/>
          </p:nvSpPr>
          <p:spPr>
            <a:xfrm>
              <a:off x="7603017" y="3685806"/>
              <a:ext cx="4110927" cy="1694400"/>
            </a:xfrm>
            <a:prstGeom prst="wedgeRoundRectCallout">
              <a:avLst>
                <a:gd name="adj1" fmla="val 63431"/>
                <a:gd name="adj2" fmla="val 1441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72F854-288C-4551-AF31-E9C607FEBE4D}"/>
                </a:ext>
              </a:extLst>
            </p:cNvPr>
            <p:cNvSpPr txBox="1"/>
            <p:nvPr/>
          </p:nvSpPr>
          <p:spPr>
            <a:xfrm>
              <a:off x="7603019" y="3748300"/>
              <a:ext cx="4067800" cy="574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Help us to read the Bible everyday.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EBEF5F3-F8ED-4003-9E82-7E80A0436B43}"/>
              </a:ext>
            </a:extLst>
          </p:cNvPr>
          <p:cNvSpPr txBox="1"/>
          <p:nvPr/>
        </p:nvSpPr>
        <p:spPr>
          <a:xfrm>
            <a:off x="2379881" y="2763923"/>
            <a:ext cx="7311563" cy="1086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Help us to understand what your words in the Bible mean for us today.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6E1BEF-98A2-4528-936B-911B2D13B97D}"/>
              </a:ext>
            </a:extLst>
          </p:cNvPr>
          <p:cNvSpPr txBox="1"/>
          <p:nvPr/>
        </p:nvSpPr>
        <p:spPr>
          <a:xfrm>
            <a:off x="2440218" y="3701948"/>
            <a:ext cx="7311563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Help us to use your words in our lives.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4215D7-9295-4835-BE44-F6EC38723623}"/>
              </a:ext>
            </a:extLst>
          </p:cNvPr>
          <p:cNvGrpSpPr/>
          <p:nvPr/>
        </p:nvGrpSpPr>
        <p:grpSpPr>
          <a:xfrm>
            <a:off x="4268841" y="4980863"/>
            <a:ext cx="3316080" cy="608732"/>
            <a:chOff x="7603018" y="3685804"/>
            <a:chExt cx="7864571" cy="3038482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DF0E2E95-4942-45AA-BBEF-F31BC520437C}"/>
                </a:ext>
              </a:extLst>
            </p:cNvPr>
            <p:cNvSpPr/>
            <p:nvPr/>
          </p:nvSpPr>
          <p:spPr>
            <a:xfrm>
              <a:off x="7603018" y="3685804"/>
              <a:ext cx="7864571" cy="3038482"/>
            </a:xfrm>
            <a:prstGeom prst="wedgeRoundRectCallout">
              <a:avLst>
                <a:gd name="adj1" fmla="val -121480"/>
                <a:gd name="adj2" fmla="val -27275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CAD571-AD2A-4D8A-9B6C-2A06AF74A243}"/>
                </a:ext>
              </a:extLst>
            </p:cNvPr>
            <p:cNvSpPr txBox="1"/>
            <p:nvPr/>
          </p:nvSpPr>
          <p:spPr>
            <a:xfrm>
              <a:off x="7603018" y="3748300"/>
              <a:ext cx="7864571" cy="9550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endParaRPr lang="en-US" sz="3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D44003-EC50-48D1-B431-93346A2ECB0C}"/>
              </a:ext>
            </a:extLst>
          </p:cNvPr>
          <p:cNvGrpSpPr/>
          <p:nvPr/>
        </p:nvGrpSpPr>
        <p:grpSpPr>
          <a:xfrm>
            <a:off x="4268841" y="4980863"/>
            <a:ext cx="3316080" cy="608732"/>
            <a:chOff x="7603018" y="3685804"/>
            <a:chExt cx="7864571" cy="3038482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29DAB8B4-0A57-4CFD-A799-E05840CC40E1}"/>
                </a:ext>
              </a:extLst>
            </p:cNvPr>
            <p:cNvSpPr/>
            <p:nvPr/>
          </p:nvSpPr>
          <p:spPr>
            <a:xfrm>
              <a:off x="7603018" y="3685804"/>
              <a:ext cx="7864571" cy="3038482"/>
            </a:xfrm>
            <a:prstGeom prst="wedgeRoundRectCallout">
              <a:avLst>
                <a:gd name="adj1" fmla="val 148523"/>
                <a:gd name="adj2" fmla="val -26962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E9B7EF8-1D63-4687-BB1C-ED20B5FAD4D9}"/>
                </a:ext>
              </a:extLst>
            </p:cNvPr>
            <p:cNvSpPr txBox="1"/>
            <p:nvPr/>
          </p:nvSpPr>
          <p:spPr>
            <a:xfrm>
              <a:off x="7603018" y="3748300"/>
              <a:ext cx="7864571" cy="9550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endParaRPr lang="en-US" sz="3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1F13D8C-A8BE-40A9-89A5-34B8D7D3BDEB}"/>
              </a:ext>
            </a:extLst>
          </p:cNvPr>
          <p:cNvSpPr txBox="1"/>
          <p:nvPr/>
        </p:nvSpPr>
        <p:spPr>
          <a:xfrm>
            <a:off x="5152488" y="5022021"/>
            <a:ext cx="160349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AMEN</a:t>
            </a:r>
          </a:p>
        </p:txBody>
      </p:sp>
      <p:sp>
        <p:nvSpPr>
          <p:cNvPr id="29" name="Rectangle 28">
            <a:hlinkClick r:id="rId7" action="ppaction://hlinksldjump"/>
            <a:extLst>
              <a:ext uri="{FF2B5EF4-FFF2-40B4-BE49-F238E27FC236}">
                <a16:creationId xmlns:a16="http://schemas.microsoft.com/office/drawing/2014/main" id="{6F4D0239-B4F3-4DAB-8430-E0CB4D3D0E0F}"/>
              </a:ext>
            </a:extLst>
          </p:cNvPr>
          <p:cNvSpPr/>
          <p:nvPr/>
        </p:nvSpPr>
        <p:spPr>
          <a:xfrm>
            <a:off x="-375199" y="-683762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BD26639-EE7D-440B-87F4-DE8EA4F1AABA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31" name="Arrow: Pentagon 30">
              <a:extLst>
                <a:ext uri="{FF2B5EF4-FFF2-40B4-BE49-F238E27FC236}">
                  <a16:creationId xmlns:a16="http://schemas.microsoft.com/office/drawing/2014/main" id="{14B72D24-A07E-4BB1-B3D5-47E6DC2F04DE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2B1B8DB-4C5C-43FE-B446-6C83ECB12C0F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370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8.33333E-7 4.81481E-6 L -0.39323 0.00856 " pathEditMode="relative" rAng="0" ptsTypes="AA">
                                      <p:cBhvr>
                                        <p:cTn id="6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20612 -0.0141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0.4082 -0.0419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25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7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1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BE9D08CD-11E8-4259-815D-8CDF9E641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496" y="2226853"/>
            <a:ext cx="1967359" cy="3335747"/>
          </a:xfrm>
          <a:prstGeom prst="rect">
            <a:avLst/>
          </a:prstGeom>
        </p:spPr>
      </p:pic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6179295-5B6C-4590-947A-9A26E0A6F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460" y="2355366"/>
            <a:ext cx="1921429" cy="32072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B80A3FB-36E2-4F8C-88C8-6C2ACD638420}"/>
              </a:ext>
            </a:extLst>
          </p:cNvPr>
          <p:cNvGrpSpPr/>
          <p:nvPr/>
        </p:nvGrpSpPr>
        <p:grpSpPr>
          <a:xfrm>
            <a:off x="1702912" y="521816"/>
            <a:ext cx="8055410" cy="1355878"/>
            <a:chOff x="1136171" y="270933"/>
            <a:chExt cx="9347200" cy="1274322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33F7708-E527-4272-B33A-C0FFB8844F78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42434"/>
                <a:gd name="adj2" fmla="val 135882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58861A-C92D-4C89-A22B-033CDD1B228A}"/>
                </a:ext>
              </a:extLst>
            </p:cNvPr>
            <p:cNvSpPr txBox="1"/>
            <p:nvPr/>
          </p:nvSpPr>
          <p:spPr>
            <a:xfrm>
              <a:off x="1570500" y="614057"/>
              <a:ext cx="8246845" cy="549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Are you ready to sing again?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83DACD-BD69-4C67-9DA5-28B1B23A5095}"/>
              </a:ext>
            </a:extLst>
          </p:cNvPr>
          <p:cNvGrpSpPr/>
          <p:nvPr/>
        </p:nvGrpSpPr>
        <p:grpSpPr>
          <a:xfrm>
            <a:off x="1103086" y="2498895"/>
            <a:ext cx="6015844" cy="1355878"/>
            <a:chOff x="1136171" y="270933"/>
            <a:chExt cx="9347200" cy="1274322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B5EF09D7-28D3-4243-AAFB-B765840828A7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81749"/>
                <a:gd name="adj2" fmla="val -11765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455764-B037-44E5-BEF7-27CDB3D7F53D}"/>
                </a:ext>
              </a:extLst>
            </p:cNvPr>
            <p:cNvSpPr txBox="1"/>
            <p:nvPr/>
          </p:nvSpPr>
          <p:spPr>
            <a:xfrm>
              <a:off x="1610718" y="318098"/>
              <a:ext cx="7803178" cy="54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by singing: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533B820-0FED-42E3-B6CF-F743AD559241}"/>
              </a:ext>
            </a:extLst>
          </p:cNvPr>
          <p:cNvSpPr txBox="1"/>
          <p:nvPr/>
        </p:nvSpPr>
        <p:spPr>
          <a:xfrm>
            <a:off x="2077216" y="3179701"/>
            <a:ext cx="446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  <a:extLst>
              <a:ext uri="{FF2B5EF4-FFF2-40B4-BE49-F238E27FC236}">
                <a16:creationId xmlns:a16="http://schemas.microsoft.com/office/drawing/2014/main" id="{850A7295-174A-4302-8A04-946641ABD962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1B174E-33BF-4432-BD7E-A116686BAE65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E14B2345-B317-4A05-AD12-D770A9441A4C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4817F3-83B6-476E-809F-9E9EE2C09192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  <p:sp>
        <p:nvSpPr>
          <p:cNvPr id="18" name="TextBox 17">
            <a:hlinkClick r:id="rId5"/>
            <a:extLst>
              <a:ext uri="{FF2B5EF4-FFF2-40B4-BE49-F238E27FC236}">
                <a16:creationId xmlns:a16="http://schemas.microsoft.com/office/drawing/2014/main" id="{1334BC72-6452-4A2A-90B5-BBD4F4C24FCF}"/>
              </a:ext>
            </a:extLst>
          </p:cNvPr>
          <p:cNvSpPr txBox="1"/>
          <p:nvPr/>
        </p:nvSpPr>
        <p:spPr>
          <a:xfrm>
            <a:off x="3378209" y="4854714"/>
            <a:ext cx="2592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Way Maker</a:t>
            </a:r>
          </a:p>
        </p:txBody>
      </p:sp>
    </p:spTree>
    <p:extLst>
      <p:ext uri="{BB962C8B-B14F-4D97-AF65-F5344CB8AC3E}">
        <p14:creationId xmlns:p14="http://schemas.microsoft.com/office/powerpoint/2010/main" val="220524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5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7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7ABEF869-204F-4139-9391-5415BE634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54" y="2805706"/>
            <a:ext cx="1926423" cy="32362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9420996-CF9D-4996-8595-AADCC0CFC0E1}"/>
              </a:ext>
            </a:extLst>
          </p:cNvPr>
          <p:cNvGrpSpPr/>
          <p:nvPr/>
        </p:nvGrpSpPr>
        <p:grpSpPr>
          <a:xfrm>
            <a:off x="760164" y="126770"/>
            <a:ext cx="4401848" cy="2202501"/>
            <a:chOff x="760164" y="126770"/>
            <a:chExt cx="4401848" cy="2202501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DEABC278-E444-4057-ABEE-7250F05DB771}"/>
                </a:ext>
              </a:extLst>
            </p:cNvPr>
            <p:cNvSpPr/>
            <p:nvPr/>
          </p:nvSpPr>
          <p:spPr>
            <a:xfrm>
              <a:off x="911642" y="126770"/>
              <a:ext cx="4098892" cy="2202501"/>
            </a:xfrm>
            <a:prstGeom prst="wedgeRoundRectCallout">
              <a:avLst>
                <a:gd name="adj1" fmla="val -15721"/>
                <a:gd name="adj2" fmla="val 103152"/>
                <a:gd name="adj3" fmla="val 16667"/>
              </a:avLst>
            </a:prstGeom>
            <a:solidFill>
              <a:schemeClr val="bg1">
                <a:alpha val="30000"/>
              </a:schemeClr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3FA896-3468-4362-906B-C891B5DA7FFD}"/>
                </a:ext>
              </a:extLst>
            </p:cNvPr>
            <p:cNvSpPr txBox="1"/>
            <p:nvPr/>
          </p:nvSpPr>
          <p:spPr>
            <a:xfrm>
              <a:off x="760164" y="140464"/>
              <a:ext cx="440184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Can you learn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this memory verse.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B7B47F7-1357-4B7E-85C6-60733DCC6F51}"/>
              </a:ext>
            </a:extLst>
          </p:cNvPr>
          <p:cNvGrpSpPr/>
          <p:nvPr/>
        </p:nvGrpSpPr>
        <p:grpSpPr>
          <a:xfrm>
            <a:off x="4098970" y="679073"/>
            <a:ext cx="7332866" cy="5156423"/>
            <a:chOff x="4098970" y="679073"/>
            <a:chExt cx="7332866" cy="51564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51760D-0214-4708-998B-A6A0AD55E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8970" y="679073"/>
              <a:ext cx="7332866" cy="515642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0B6F14-CE85-4B51-BB47-494693517A18}"/>
                </a:ext>
              </a:extLst>
            </p:cNvPr>
            <p:cNvSpPr/>
            <p:nvPr/>
          </p:nvSpPr>
          <p:spPr>
            <a:xfrm rot="359911">
              <a:off x="5191127" y="1274001"/>
              <a:ext cx="5008040" cy="3718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28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</a:t>
              </a:r>
              <a:r>
                <a:rPr lang="en-US" sz="32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So, give yourselves</a:t>
              </a:r>
            </a:p>
            <a:p>
              <a:pPr>
                <a:lnSpc>
                  <a:spcPts val="48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</a:t>
              </a:r>
              <a:r>
                <a:rPr lang="en-US" sz="32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   to God. Stand </a:t>
              </a:r>
            </a:p>
            <a:p>
              <a:pPr>
                <a:lnSpc>
                  <a:spcPts val="48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 </a:t>
              </a:r>
              <a:r>
                <a:rPr lang="en-US" sz="32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against the devil, </a:t>
              </a:r>
            </a:p>
            <a:p>
              <a:pPr>
                <a:lnSpc>
                  <a:spcPts val="48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  </a:t>
              </a:r>
              <a:r>
                <a:rPr lang="en-US" sz="32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and the devil will </a:t>
              </a:r>
            </a:p>
            <a:p>
              <a:pPr>
                <a:lnSpc>
                  <a:spcPts val="48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</a:t>
              </a:r>
              <a:r>
                <a:rPr lang="en-US" sz="3200" b="0" i="0" dirty="0">
                  <a:solidFill>
                    <a:srgbClr val="0000CC"/>
                  </a:solidFill>
                  <a:effectLst/>
                  <a:latin typeface="Comic Sans MS" panose="030F0702030302020204" pitchFamily="66" charset="0"/>
                </a:rPr>
                <a:t>run away from you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system-ui"/>
                </a:rPr>
                <a:t>.</a:t>
              </a:r>
              <a:r>
                <a:rPr lang="en-US" sz="28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   </a:t>
              </a:r>
            </a:p>
            <a:p>
              <a:pPr>
                <a:lnSpc>
                  <a:spcPts val="4800"/>
                </a:lnSpc>
              </a:pPr>
              <a:r>
                <a:rPr lang="en-US" sz="28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   </a:t>
              </a:r>
              <a:r>
                <a:rPr lang="en-US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James 3 </a:t>
              </a:r>
              <a:r>
                <a:rPr lang="en-US" sz="27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v7</a:t>
              </a:r>
              <a:endParaRPr lang="en-GB" sz="27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0925FD6-D228-4D65-94C1-8738B4A83301}"/>
              </a:ext>
            </a:extLst>
          </p:cNvPr>
          <p:cNvSpPr txBox="1"/>
          <p:nvPr/>
        </p:nvSpPr>
        <p:spPr>
          <a:xfrm>
            <a:off x="1256116" y="1217682"/>
            <a:ext cx="3409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Tell your mum or dad if you can.</a:t>
            </a:r>
          </a:p>
        </p:txBody>
      </p:sp>
      <p:sp>
        <p:nvSpPr>
          <p:cNvPr id="13" name="Rectangle 12">
            <a:hlinkClick r:id="rId4" action="ppaction://hlinksldjump"/>
            <a:extLst>
              <a:ext uri="{FF2B5EF4-FFF2-40B4-BE49-F238E27FC236}">
                <a16:creationId xmlns:a16="http://schemas.microsoft.com/office/drawing/2014/main" id="{E3A2D6E3-D71A-4B76-9E5C-D56D37E94183}"/>
              </a:ext>
            </a:extLst>
          </p:cNvPr>
          <p:cNvSpPr/>
          <p:nvPr/>
        </p:nvSpPr>
        <p:spPr>
          <a:xfrm>
            <a:off x="-156237" y="-905802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7A8CBE-3D42-45B1-97D4-E06CF8C3ACC3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BCD7FD91-73DA-4FAB-A5DB-365838A10DEB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AB0DA6-960B-46AB-99B9-F4032FD48996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889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21CDA96-D49F-4925-8D56-9B6EA01C1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996" y="336080"/>
            <a:ext cx="2753188" cy="36038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F23E9B0-D65B-4CA1-B234-B0A22D8FF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13566" y="932778"/>
            <a:ext cx="2402965" cy="3429000"/>
          </a:xfrm>
          <a:prstGeom prst="rect">
            <a:avLst/>
          </a:prstGeom>
        </p:spPr>
      </p:pic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C7D9A768-3EBA-4A45-BBB7-C8A8B78D1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5" y="2788707"/>
            <a:ext cx="1909519" cy="323332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2A3EB6-128B-48AB-ABBA-7013C4035093}"/>
              </a:ext>
            </a:extLst>
          </p:cNvPr>
          <p:cNvGrpSpPr/>
          <p:nvPr/>
        </p:nvGrpSpPr>
        <p:grpSpPr>
          <a:xfrm>
            <a:off x="266700" y="351734"/>
            <a:ext cx="3818393" cy="1153216"/>
            <a:chOff x="7548076" y="4811713"/>
            <a:chExt cx="3162354" cy="1379092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AFB937D0-9284-486C-96C2-9ED1D8A852B9}"/>
                </a:ext>
              </a:extLst>
            </p:cNvPr>
            <p:cNvSpPr/>
            <p:nvPr/>
          </p:nvSpPr>
          <p:spPr>
            <a:xfrm>
              <a:off x="7548076" y="4811713"/>
              <a:ext cx="3162354" cy="1069667"/>
            </a:xfrm>
            <a:prstGeom prst="wedgeRoundRectCallout">
              <a:avLst>
                <a:gd name="adj1" fmla="val -18026"/>
                <a:gd name="adj2" fmla="val 299516"/>
                <a:gd name="adj3" fmla="val 16667"/>
              </a:avLst>
            </a:prstGeom>
            <a:solidFill>
              <a:schemeClr val="bg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D910B92-E0C9-43B2-A893-5664995DCE15}"/>
                </a:ext>
              </a:extLst>
            </p:cNvPr>
            <p:cNvSpPr txBox="1"/>
            <p:nvPr/>
          </p:nvSpPr>
          <p:spPr>
            <a:xfrm>
              <a:off x="7574257" y="4865042"/>
              <a:ext cx="3012600" cy="1325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Here are the activities we have this week.</a:t>
              </a:r>
              <a:endParaRPr lang="en-GB" sz="24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1C1FE24-B678-4B97-B0C9-83F60EDDC9B2}"/>
              </a:ext>
            </a:extLst>
          </p:cNvPr>
          <p:cNvGrpSpPr/>
          <p:nvPr/>
        </p:nvGrpSpPr>
        <p:grpSpPr>
          <a:xfrm>
            <a:off x="4319181" y="150167"/>
            <a:ext cx="7371455" cy="5127910"/>
            <a:chOff x="4319181" y="150167"/>
            <a:chExt cx="7371455" cy="512791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82F0E5C-5544-4EE7-9B6E-80608741AE87}"/>
                </a:ext>
              </a:extLst>
            </p:cNvPr>
            <p:cNvSpPr/>
            <p:nvPr/>
          </p:nvSpPr>
          <p:spPr>
            <a:xfrm>
              <a:off x="4319181" y="150167"/>
              <a:ext cx="3591737" cy="51279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600CCA1-3138-4EE6-A405-03CC9536EB98}"/>
                </a:ext>
              </a:extLst>
            </p:cNvPr>
            <p:cNvSpPr/>
            <p:nvPr/>
          </p:nvSpPr>
          <p:spPr>
            <a:xfrm>
              <a:off x="8098899" y="150167"/>
              <a:ext cx="3591737" cy="51279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C18A45E-C1C4-45FE-AFA6-0BBDC21B1B77}"/>
              </a:ext>
            </a:extLst>
          </p:cNvPr>
          <p:cNvSpPr txBox="1"/>
          <p:nvPr/>
        </p:nvSpPr>
        <p:spPr>
          <a:xfrm>
            <a:off x="8643898" y="5279105"/>
            <a:ext cx="2778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Jigsaw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B220D9-8077-4005-9BFA-81C1685AF883}"/>
              </a:ext>
            </a:extLst>
          </p:cNvPr>
          <p:cNvSpPr txBox="1"/>
          <p:nvPr/>
        </p:nvSpPr>
        <p:spPr>
          <a:xfrm>
            <a:off x="4319181" y="5278077"/>
            <a:ext cx="3441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Escape Temptation Game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FF1D67-7A2F-4CF7-989B-49F20F7C2A1C}"/>
              </a:ext>
            </a:extLst>
          </p:cNvPr>
          <p:cNvSpPr txBox="1"/>
          <p:nvPr/>
        </p:nvSpPr>
        <p:spPr>
          <a:xfrm>
            <a:off x="8992929" y="3848760"/>
            <a:ext cx="1949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Large piece puzzle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A4E450-269E-4452-9E47-D8628EA42758}"/>
              </a:ext>
            </a:extLst>
          </p:cNvPr>
          <p:cNvSpPr txBox="1"/>
          <p:nvPr/>
        </p:nvSpPr>
        <p:spPr>
          <a:xfrm>
            <a:off x="8976885" y="4527303"/>
            <a:ext cx="1989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Small piece puzzle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  <a:extLst>
              <a:ext uri="{FF2B5EF4-FFF2-40B4-BE49-F238E27FC236}">
                <a16:creationId xmlns:a16="http://schemas.microsoft.com/office/drawing/2014/main" id="{3111B167-4B3C-4393-9D1B-35B79C528B65}"/>
              </a:ext>
            </a:extLst>
          </p:cNvPr>
          <p:cNvSpPr/>
          <p:nvPr/>
        </p:nvSpPr>
        <p:spPr>
          <a:xfrm>
            <a:off x="-230521" y="-9048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675F5C-A5C5-4F78-BBD6-71FB4977021C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6" name="Arrow: Pentagon 25">
              <a:extLst>
                <a:ext uri="{FF2B5EF4-FFF2-40B4-BE49-F238E27FC236}">
                  <a16:creationId xmlns:a16="http://schemas.microsoft.com/office/drawing/2014/main" id="{039C7E48-2B8F-4B3D-B2AD-00B25C66DE2D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7C8B860-EBA5-4F01-83E1-6624299EDB6D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31D844A-E07A-4F01-98E7-4777B3F29FB1}"/>
              </a:ext>
            </a:extLst>
          </p:cNvPr>
          <p:cNvSpPr txBox="1"/>
          <p:nvPr/>
        </p:nvSpPr>
        <p:spPr>
          <a:xfrm>
            <a:off x="8771441" y="4180922"/>
            <a:ext cx="2523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https://jigex.com/ADce</a:t>
            </a:r>
            <a:endParaRPr lang="en-GB" dirty="0"/>
          </a:p>
          <a:p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F934F1-5DDD-4738-8A04-8DA2E83EFF6A}"/>
              </a:ext>
            </a:extLst>
          </p:cNvPr>
          <p:cNvSpPr txBox="1"/>
          <p:nvPr/>
        </p:nvSpPr>
        <p:spPr>
          <a:xfrm>
            <a:off x="8815464" y="4823401"/>
            <a:ext cx="2449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https://jigex.com/z7w2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99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7669BA8-FD12-4559-B7AF-359CE3EEA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4" y="720509"/>
            <a:ext cx="3325130" cy="4067318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3097739-804D-4352-B5CF-08961D3F8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534" y="1543346"/>
            <a:ext cx="3476003" cy="231020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2E0FB9-506C-4993-BEBE-8AC2FEF9D17B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F2F2E3-0FDD-4B35-B7FA-0FA32FF5305D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8DCF1F-18F0-4334-AB05-41A5C29BCC50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D01849-8865-405F-973A-FD49E04A1E2B}"/>
              </a:ext>
            </a:extLst>
          </p:cNvPr>
          <p:cNvSpPr txBox="1"/>
          <p:nvPr/>
        </p:nvSpPr>
        <p:spPr>
          <a:xfrm>
            <a:off x="4427398" y="5336197"/>
            <a:ext cx="35878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Spot the difference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6321D3-B75B-419B-BE24-AA6A711E209E}"/>
              </a:ext>
            </a:extLst>
          </p:cNvPr>
          <p:cNvSpPr txBox="1"/>
          <p:nvPr/>
        </p:nvSpPr>
        <p:spPr>
          <a:xfrm>
            <a:off x="425994" y="5347083"/>
            <a:ext cx="38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Word search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883B3E-38FD-4CFB-B550-E09B54318A42}"/>
              </a:ext>
            </a:extLst>
          </p:cNvPr>
          <p:cNvSpPr txBox="1"/>
          <p:nvPr/>
        </p:nvSpPr>
        <p:spPr>
          <a:xfrm>
            <a:off x="8307633" y="5336197"/>
            <a:ext cx="3174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Colouring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hlinkClick r:id="rId4"/>
            <a:extLst>
              <a:ext uri="{FF2B5EF4-FFF2-40B4-BE49-F238E27FC236}">
                <a16:creationId xmlns:a16="http://schemas.microsoft.com/office/drawing/2014/main" id="{E3443345-13C7-4B65-8EAF-876E1ABA6BAA}"/>
              </a:ext>
            </a:extLst>
          </p:cNvPr>
          <p:cNvSpPr txBox="1"/>
          <p:nvPr/>
        </p:nvSpPr>
        <p:spPr>
          <a:xfrm>
            <a:off x="964328" y="5828639"/>
            <a:ext cx="2933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omic Sans MS" panose="030F0702030302020204" pitchFamily="66" charset="0"/>
              </a:rPr>
              <a:t>Click to play online</a:t>
            </a:r>
          </a:p>
        </p:txBody>
      </p:sp>
      <p:pic>
        <p:nvPicPr>
          <p:cNvPr id="5" name="Picture 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46BA944C-290C-4D12-84B5-FAB8520D1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98" y="405799"/>
            <a:ext cx="3422362" cy="4585301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  <a:extLst>
              <a:ext uri="{FF2B5EF4-FFF2-40B4-BE49-F238E27FC236}">
                <a16:creationId xmlns:a16="http://schemas.microsoft.com/office/drawing/2014/main" id="{E72F7008-A87C-4B33-A670-8EF20DE09765}"/>
              </a:ext>
            </a:extLst>
          </p:cNvPr>
          <p:cNvSpPr/>
          <p:nvPr/>
        </p:nvSpPr>
        <p:spPr>
          <a:xfrm>
            <a:off x="-156237" y="-905802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7E1E73-730B-4B68-B3E7-B70632BC7C03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id="{C02CA674-C7F5-4C89-99AF-E3784913FD72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26F1E2-3BCC-420F-92CC-E52841827FA8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FBA5B72-3A72-4762-AB33-6082A2502BD2}"/>
              </a:ext>
            </a:extLst>
          </p:cNvPr>
          <p:cNvSpPr txBox="1"/>
          <p:nvPr/>
        </p:nvSpPr>
        <p:spPr>
          <a:xfrm>
            <a:off x="831721" y="6130242"/>
            <a:ext cx="31989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u="sng" dirty="0">
                <a:solidFill>
                  <a:srgbClr val="0070C0"/>
                </a:solidFill>
                <a:latin typeface="Comic Sans MS" panose="030F0702030302020204" pitchFamily="66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https://thewordsearch.com/puzzle/1870350/</a:t>
            </a:r>
            <a:endParaRPr lang="en-US" sz="1800" u="sng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en-US" u="sng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en-US" sz="18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1437952-8564-437A-A987-42574C094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42" y="449778"/>
            <a:ext cx="3268391" cy="4592934"/>
          </a:xfrm>
          <a:prstGeom prst="rect">
            <a:avLst/>
          </a:prstGeom>
        </p:spPr>
      </p:pic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92F72F33-D2B7-4B74-A8E8-F0B4F3B24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67" y="525978"/>
            <a:ext cx="3231209" cy="4350075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45729C6-C80C-48C7-B646-BC542911A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575" y="571499"/>
            <a:ext cx="3175583" cy="420588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F2F2E3-0FDD-4B35-B7FA-0FA32FF5305D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8DCF1F-18F0-4334-AB05-41A5C29BCC50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2E0FB9-506C-4993-BEBE-8AC2FEF9D17B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5620EF-8CCA-4039-99C3-FFF6F1D9AF34}"/>
              </a:ext>
            </a:extLst>
          </p:cNvPr>
          <p:cNvSpPr txBox="1"/>
          <p:nvPr/>
        </p:nvSpPr>
        <p:spPr>
          <a:xfrm>
            <a:off x="8702103" y="5274966"/>
            <a:ext cx="253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Maze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031C3A-296E-44A7-9CE4-54E8E1FB6E1A}"/>
              </a:ext>
            </a:extLst>
          </p:cNvPr>
          <p:cNvSpPr txBox="1"/>
          <p:nvPr/>
        </p:nvSpPr>
        <p:spPr>
          <a:xfrm>
            <a:off x="677396" y="5369408"/>
            <a:ext cx="3159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Code breaker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03C48-E0C3-40D5-9327-75802559A9BB}"/>
              </a:ext>
            </a:extLst>
          </p:cNvPr>
          <p:cNvSpPr txBox="1"/>
          <p:nvPr/>
        </p:nvSpPr>
        <p:spPr>
          <a:xfrm>
            <a:off x="4794936" y="5321132"/>
            <a:ext cx="27494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Hidden objects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C74CB51C-2DDB-4541-B83A-579C1225F895}"/>
              </a:ext>
            </a:extLst>
          </p:cNvPr>
          <p:cNvSpPr/>
          <p:nvPr/>
        </p:nvSpPr>
        <p:spPr>
          <a:xfrm>
            <a:off x="-156237" y="-905802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63D586-7DEF-4920-98B1-ED9728C20D11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id="{F894784A-92F4-4669-ABA4-BEAD43EF8753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984D6F-4374-4D01-A704-04B640204DA0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031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D22A0E12-A116-4626-99E6-77C2410E2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487954"/>
            <a:ext cx="3391218" cy="4452331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A286CD8-C2CB-40B8-BACD-1C5884069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62" y="487955"/>
            <a:ext cx="3343275" cy="4505325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50F91389-E39F-4ABC-8F88-11ABCC34D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01" y="487955"/>
            <a:ext cx="3286661" cy="445233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2E0FB9-506C-4993-BEBE-8AC2FEF9D17B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F2F2E3-0FDD-4B35-B7FA-0FA32FF5305D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8DCF1F-18F0-4334-AB05-41A5C29BCC50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5620EF-8CCA-4039-99C3-FFF6F1D9AF34}"/>
              </a:ext>
            </a:extLst>
          </p:cNvPr>
          <p:cNvSpPr txBox="1"/>
          <p:nvPr/>
        </p:nvSpPr>
        <p:spPr>
          <a:xfrm>
            <a:off x="4793070" y="5437296"/>
            <a:ext cx="2569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Craft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03C48-E0C3-40D5-9327-75802559A9BB}"/>
              </a:ext>
            </a:extLst>
          </p:cNvPr>
          <p:cNvSpPr txBox="1"/>
          <p:nvPr/>
        </p:nvSpPr>
        <p:spPr>
          <a:xfrm>
            <a:off x="8199431" y="5412365"/>
            <a:ext cx="337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Reflection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BF5407-B4FD-4DFB-AE1A-B3B097DC00D6}"/>
              </a:ext>
            </a:extLst>
          </p:cNvPr>
          <p:cNvSpPr txBox="1"/>
          <p:nvPr/>
        </p:nvSpPr>
        <p:spPr>
          <a:xfrm>
            <a:off x="478055" y="5323128"/>
            <a:ext cx="3754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Word Puzzle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60835C0C-0D77-4DAF-9C39-7124B976E6F1}"/>
              </a:ext>
            </a:extLst>
          </p:cNvPr>
          <p:cNvSpPr/>
          <p:nvPr/>
        </p:nvSpPr>
        <p:spPr>
          <a:xfrm>
            <a:off x="-230520" y="-716130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6D1CE7-D35F-43DD-9909-945D609424BA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A6E717B8-1FA6-45F7-94FA-C45FBA8038B4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8A4B2E-E6A4-4810-8544-9B54813A6E6D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873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6E3093B-820A-43C0-99B0-B0737042F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2" y="2345352"/>
            <a:ext cx="1921429" cy="3207234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B53F1B6-FD68-43C9-9C6D-05E75A444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8" y="2239980"/>
            <a:ext cx="1921429" cy="328084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1FC9836D-23A8-4B55-9DB5-C8531E26F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96" y="2308549"/>
            <a:ext cx="1883539" cy="3207234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953CFC78-F474-466A-B9FA-1D675D9E5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48" y="2239980"/>
            <a:ext cx="1934730" cy="3303552"/>
          </a:xfrm>
          <a:prstGeom prst="rect">
            <a:avLst/>
          </a:prstGeom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5B4BBACD-FAD0-421A-AD1E-1718F6EE6D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26" y="2277925"/>
            <a:ext cx="1926423" cy="3236211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C8655C12-AAA7-4A3A-A290-18E0B1EBE0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32" y="2195000"/>
            <a:ext cx="1921429" cy="3344374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6140C3CF-AA40-4A3C-B741-6CC27276EB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64" y="2038558"/>
            <a:ext cx="1918601" cy="3468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4F67EC-AD73-499C-9A71-84E6F2E181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5" y="2359986"/>
            <a:ext cx="1942401" cy="318491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DCC8D9-3DCA-4CAF-8FB1-25516830FE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14" y="2332140"/>
            <a:ext cx="1909872" cy="32072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2FD22D-071E-4CC8-A6BB-5D984A297F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8" y="2277303"/>
            <a:ext cx="1921428" cy="3262071"/>
          </a:xfrm>
          <a:prstGeom prst="rect">
            <a:avLst/>
          </a:prstGeom>
        </p:spPr>
      </p:pic>
      <p:pic>
        <p:nvPicPr>
          <p:cNvPr id="12" name="Picture 11" descr="A picture containing toy&#10;&#10;Description automatically generated">
            <a:extLst>
              <a:ext uri="{FF2B5EF4-FFF2-40B4-BE49-F238E27FC236}">
                <a16:creationId xmlns:a16="http://schemas.microsoft.com/office/drawing/2014/main" id="{49944B4B-4284-4977-9E7A-8676264899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52" y="2258535"/>
            <a:ext cx="1934730" cy="3280839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BBFDE3E9-1277-4132-83B5-53A8E2B440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5" y="2208213"/>
            <a:ext cx="1962265" cy="3322638"/>
          </a:xfrm>
          <a:prstGeom prst="rect">
            <a:avLst/>
          </a:prstGeom>
        </p:spPr>
      </p:pic>
      <p:pic>
        <p:nvPicPr>
          <p:cNvPr id="14" name="Picture 13" descr="A picture containing toy, lamp, phone, table&#10;&#10;Description automatically generated">
            <a:extLst>
              <a:ext uri="{FF2B5EF4-FFF2-40B4-BE49-F238E27FC236}">
                <a16:creationId xmlns:a16="http://schemas.microsoft.com/office/drawing/2014/main" id="{059D5508-B50E-4FCE-B24E-6F16B5F67B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4" y="2053478"/>
            <a:ext cx="1921429" cy="3473871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3CA250C2-08C0-470F-97C6-A9D7A63809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94" y="2239980"/>
            <a:ext cx="1921428" cy="32808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CFEF5BD-AF95-44EF-9749-908B25C77876}"/>
              </a:ext>
            </a:extLst>
          </p:cNvPr>
          <p:cNvSpPr txBox="1"/>
          <p:nvPr/>
        </p:nvSpPr>
        <p:spPr>
          <a:xfrm>
            <a:off x="3531363" y="1007793"/>
            <a:ext cx="503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Bye. See you next week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4FE521D-3C5F-4106-9834-531446E8C7D6}"/>
              </a:ext>
            </a:extLst>
          </p:cNvPr>
          <p:cNvSpPr/>
          <p:nvPr/>
        </p:nvSpPr>
        <p:spPr>
          <a:xfrm>
            <a:off x="-156237" y="-905802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54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13086B-56DE-42D6-9AB4-3DDF507D7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0337" y="2884499"/>
            <a:ext cx="1921428" cy="353217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5E2B2DD-C006-4789-A1CD-8E7B85677FB7}"/>
              </a:ext>
            </a:extLst>
          </p:cNvPr>
          <p:cNvGrpSpPr/>
          <p:nvPr/>
        </p:nvGrpSpPr>
        <p:grpSpPr>
          <a:xfrm>
            <a:off x="7603018" y="3685804"/>
            <a:ext cx="4110927" cy="2112381"/>
            <a:chOff x="7603018" y="3685804"/>
            <a:chExt cx="4110927" cy="2112381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6891B7F9-11E1-40C1-B052-14B9F13180AF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-79052"/>
                <a:gd name="adj2" fmla="val -5156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E629489-121B-4185-B0D1-1DD84F87F968}"/>
                </a:ext>
              </a:extLst>
            </p:cNvPr>
            <p:cNvSpPr txBox="1"/>
            <p:nvPr/>
          </p:nvSpPr>
          <p:spPr>
            <a:xfrm>
              <a:off x="7603018" y="3748300"/>
              <a:ext cx="4110926" cy="2049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Let’s see what songs the Music man </a:t>
              </a:r>
            </a:p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has today.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6153FE8-B1AD-4CD4-B647-F970DC5ADC89}"/>
              </a:ext>
            </a:extLst>
          </p:cNvPr>
          <p:cNvGrpSpPr/>
          <p:nvPr/>
        </p:nvGrpSpPr>
        <p:grpSpPr>
          <a:xfrm>
            <a:off x="130525" y="163413"/>
            <a:ext cx="11351091" cy="2265478"/>
            <a:chOff x="1419700" y="3404507"/>
            <a:chExt cx="6273707" cy="1419859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C6452D3F-6A4B-433B-8679-1E2CBD410415}"/>
                </a:ext>
              </a:extLst>
            </p:cNvPr>
            <p:cNvSpPr/>
            <p:nvPr/>
          </p:nvSpPr>
          <p:spPr>
            <a:xfrm>
              <a:off x="1419701" y="3404507"/>
              <a:ext cx="6273706" cy="1419859"/>
            </a:xfrm>
            <a:prstGeom prst="wedgeRoundRectCallout">
              <a:avLst>
                <a:gd name="adj1" fmla="val 5214"/>
                <a:gd name="adj2" fmla="val 103097"/>
                <a:gd name="adj3" fmla="val 16667"/>
              </a:avLst>
            </a:prstGeom>
            <a:solidFill>
              <a:schemeClr val="bg1">
                <a:alpha val="25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4ED17D-8BA1-47C2-9E06-EC757C3C5901}"/>
                </a:ext>
              </a:extLst>
            </p:cNvPr>
            <p:cNvSpPr txBox="1"/>
            <p:nvPr/>
          </p:nvSpPr>
          <p:spPr>
            <a:xfrm>
              <a:off x="1419700" y="3466210"/>
              <a:ext cx="6273706" cy="6045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000" dirty="0">
                  <a:latin typeface="Comic Sans MS" panose="030F0702030302020204" pitchFamily="66" charset="0"/>
                </a:rPr>
                <a:t>Dear God, thank you that wherever we are, you are there. 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EF253C9-389E-45F5-AE6B-7B0CBCD7C851}"/>
              </a:ext>
            </a:extLst>
          </p:cNvPr>
          <p:cNvSpPr txBox="1"/>
          <p:nvPr/>
        </p:nvSpPr>
        <p:spPr>
          <a:xfrm>
            <a:off x="18180" y="749358"/>
            <a:ext cx="11584207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dirty="0">
                <a:latin typeface="Comic Sans MS" panose="030F0702030302020204" pitchFamily="66" charset="0"/>
              </a:rPr>
              <a:t>Thank you that you always know how we feel and care for us.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70D32E-AD4F-4AAD-8758-7A7F590636D7}"/>
              </a:ext>
            </a:extLst>
          </p:cNvPr>
          <p:cNvSpPr txBox="1"/>
          <p:nvPr/>
        </p:nvSpPr>
        <p:spPr>
          <a:xfrm>
            <a:off x="18180" y="1278947"/>
            <a:ext cx="11584207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dirty="0">
                <a:latin typeface="Comic Sans MS" panose="030F0702030302020204" pitchFamily="66" charset="0"/>
              </a:rPr>
              <a:t>Thank you that you want us to share our problems with you.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CBEC18-1143-442C-844A-2295C8C8EEC4}"/>
              </a:ext>
            </a:extLst>
          </p:cNvPr>
          <p:cNvSpPr txBox="1"/>
          <p:nvPr/>
        </p:nvSpPr>
        <p:spPr>
          <a:xfrm>
            <a:off x="18180" y="1715739"/>
            <a:ext cx="11584207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dirty="0">
                <a:latin typeface="Comic Sans MS" panose="030F0702030302020204" pitchFamily="66" charset="0"/>
              </a:rPr>
              <a:t>Help us to discover more about you in our story today. </a:t>
            </a:r>
          </a:p>
        </p:txBody>
      </p:sp>
      <p:sp>
        <p:nvSpPr>
          <p:cNvPr id="21" name="Rectangle 20">
            <a:hlinkClick r:id="rId3" action="ppaction://hlinksldjump"/>
            <a:extLst>
              <a:ext uri="{FF2B5EF4-FFF2-40B4-BE49-F238E27FC236}">
                <a16:creationId xmlns:a16="http://schemas.microsoft.com/office/drawing/2014/main" id="{833C6140-591E-4509-83A7-21DA5300365A}"/>
              </a:ext>
            </a:extLst>
          </p:cNvPr>
          <p:cNvSpPr/>
          <p:nvPr/>
        </p:nvSpPr>
        <p:spPr>
          <a:xfrm>
            <a:off x="-156237" y="-905802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89B1D4-4BF4-443B-BB61-2474AE4D41B8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id="{B98C5D5D-27B1-42B3-8E8F-754A0192F986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1F1E389-7E0B-49C9-AB40-AADF4BE9F8C0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009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BE9D08CD-11E8-4259-815D-8CDF9E641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496" y="2226853"/>
            <a:ext cx="1967359" cy="3335747"/>
          </a:xfrm>
          <a:prstGeom prst="rect">
            <a:avLst/>
          </a:prstGeom>
        </p:spPr>
      </p:pic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6179295-5B6C-4590-947A-9A26E0A6F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20" y="2355366"/>
            <a:ext cx="1921429" cy="32072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B80A3FB-36E2-4F8C-88C8-6C2ACD638420}"/>
              </a:ext>
            </a:extLst>
          </p:cNvPr>
          <p:cNvGrpSpPr/>
          <p:nvPr/>
        </p:nvGrpSpPr>
        <p:grpSpPr>
          <a:xfrm>
            <a:off x="1702912" y="521816"/>
            <a:ext cx="8055410" cy="1355878"/>
            <a:chOff x="1136171" y="270933"/>
            <a:chExt cx="9347200" cy="1274322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33F7708-E527-4272-B33A-C0FFB8844F78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42434"/>
                <a:gd name="adj2" fmla="val 135882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58861A-C92D-4C89-A22B-033CDD1B228A}"/>
                </a:ext>
              </a:extLst>
            </p:cNvPr>
            <p:cNvSpPr txBox="1"/>
            <p:nvPr/>
          </p:nvSpPr>
          <p:spPr>
            <a:xfrm>
              <a:off x="2315167" y="358493"/>
              <a:ext cx="7477617" cy="549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Good Morning!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EDEA37-1FE5-40DD-9F83-A5A115F31AC8}"/>
              </a:ext>
            </a:extLst>
          </p:cNvPr>
          <p:cNvSpPr txBox="1"/>
          <p:nvPr/>
        </p:nvSpPr>
        <p:spPr>
          <a:xfrm>
            <a:off x="1702912" y="1143017"/>
            <a:ext cx="8158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I hope you are ready to sing this morning.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83DACD-BD69-4C67-9DA5-28B1B23A5095}"/>
              </a:ext>
            </a:extLst>
          </p:cNvPr>
          <p:cNvGrpSpPr/>
          <p:nvPr/>
        </p:nvGrpSpPr>
        <p:grpSpPr>
          <a:xfrm>
            <a:off x="1103086" y="2498895"/>
            <a:ext cx="6015844" cy="1355878"/>
            <a:chOff x="1136171" y="270933"/>
            <a:chExt cx="9347200" cy="1274322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B5EF09D7-28D3-4243-AAFB-B765840828A7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79514"/>
                <a:gd name="adj2" fmla="val -10773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455764-B037-44E5-BEF7-27CDB3D7F53D}"/>
                </a:ext>
              </a:extLst>
            </p:cNvPr>
            <p:cNvSpPr txBox="1"/>
            <p:nvPr/>
          </p:nvSpPr>
          <p:spPr>
            <a:xfrm>
              <a:off x="1610718" y="318098"/>
              <a:ext cx="7803178" cy="54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by singing: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533B820-0FED-42E3-B6CF-F743AD559241}"/>
              </a:ext>
            </a:extLst>
          </p:cNvPr>
          <p:cNvSpPr txBox="1"/>
          <p:nvPr/>
        </p:nvSpPr>
        <p:spPr>
          <a:xfrm>
            <a:off x="2077216" y="3179701"/>
            <a:ext cx="446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4" action="ppaction://hlinksldjump"/>
            <a:extLst>
              <a:ext uri="{FF2B5EF4-FFF2-40B4-BE49-F238E27FC236}">
                <a16:creationId xmlns:a16="http://schemas.microsoft.com/office/drawing/2014/main" id="{D9A82792-9AB5-4E12-A862-873104185470}"/>
              </a:ext>
            </a:extLst>
          </p:cNvPr>
          <p:cNvSpPr/>
          <p:nvPr/>
        </p:nvSpPr>
        <p:spPr>
          <a:xfrm>
            <a:off x="-249569" y="-518887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0AF4F40-80B7-4D45-8A02-1665A3423233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5" name="Arrow: Pentagon 24">
              <a:extLst>
                <a:ext uri="{FF2B5EF4-FFF2-40B4-BE49-F238E27FC236}">
                  <a16:creationId xmlns:a16="http://schemas.microsoft.com/office/drawing/2014/main" id="{E927E731-24A6-4C8B-B6EC-3EF8BE2E8E1B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66C822E-A0E2-4560-BE39-21A56896CC0B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  <p:sp>
        <p:nvSpPr>
          <p:cNvPr id="18" name="TextBox 17">
            <a:hlinkClick r:id="rId5"/>
            <a:extLst>
              <a:ext uri="{FF2B5EF4-FFF2-40B4-BE49-F238E27FC236}">
                <a16:creationId xmlns:a16="http://schemas.microsoft.com/office/drawing/2014/main" id="{666F7078-059E-43AE-93D3-0D2C0221E699}"/>
              </a:ext>
            </a:extLst>
          </p:cNvPr>
          <p:cNvSpPr txBox="1"/>
          <p:nvPr/>
        </p:nvSpPr>
        <p:spPr>
          <a:xfrm>
            <a:off x="3441362" y="5466768"/>
            <a:ext cx="4490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Never Let Me Go</a:t>
            </a:r>
          </a:p>
        </p:txBody>
      </p:sp>
      <p:sp>
        <p:nvSpPr>
          <p:cNvPr id="24" name="TextBox 23">
            <a:hlinkClick r:id="rId6"/>
            <a:extLst>
              <a:ext uri="{FF2B5EF4-FFF2-40B4-BE49-F238E27FC236}">
                <a16:creationId xmlns:a16="http://schemas.microsoft.com/office/drawing/2014/main" id="{B039B840-D593-4E7B-974D-456E8D0BDF23}"/>
              </a:ext>
            </a:extLst>
          </p:cNvPr>
          <p:cNvSpPr txBox="1"/>
          <p:nvPr/>
        </p:nvSpPr>
        <p:spPr>
          <a:xfrm>
            <a:off x="1172636" y="4306827"/>
            <a:ext cx="3653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My God is so big</a:t>
            </a:r>
          </a:p>
        </p:txBody>
      </p:sp>
    </p:spTree>
    <p:extLst>
      <p:ext uri="{BB962C8B-B14F-4D97-AF65-F5344CB8AC3E}">
        <p14:creationId xmlns:p14="http://schemas.microsoft.com/office/powerpoint/2010/main" val="101182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-0.33646 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75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75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09AA58-2F2E-4BE3-AAC4-CF230EFFE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B705A2B8-53DC-429E-96F1-312D4B621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154" y="2814894"/>
            <a:ext cx="1942538" cy="3551656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CB61190E-378C-4B32-B48D-CFCA7FC16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289" y="2814894"/>
            <a:ext cx="1942538" cy="355165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5CF1648-9DF8-4541-8B92-41D93875039F}"/>
              </a:ext>
            </a:extLst>
          </p:cNvPr>
          <p:cNvGrpSpPr/>
          <p:nvPr/>
        </p:nvGrpSpPr>
        <p:grpSpPr>
          <a:xfrm>
            <a:off x="7075849" y="269745"/>
            <a:ext cx="4421037" cy="2144581"/>
            <a:chOff x="7603018" y="3685804"/>
            <a:chExt cx="4110927" cy="1680045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A5EF4972-24E6-4931-A3A8-E38AFA3C2842}"/>
                </a:ext>
              </a:extLst>
            </p:cNvPr>
            <p:cNvSpPr/>
            <p:nvPr/>
          </p:nvSpPr>
          <p:spPr>
            <a:xfrm>
              <a:off x="7603018" y="3685804"/>
              <a:ext cx="4110927" cy="1424085"/>
            </a:xfrm>
            <a:prstGeom prst="wedgeRoundRectCallout">
              <a:avLst>
                <a:gd name="adj1" fmla="val 2118"/>
                <a:gd name="adj2" fmla="val 13325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ADFC306-B6AF-4022-AD8C-2A5BBAF2517F}"/>
                </a:ext>
              </a:extLst>
            </p:cNvPr>
            <p:cNvSpPr txBox="1"/>
            <p:nvPr/>
          </p:nvSpPr>
          <p:spPr>
            <a:xfrm>
              <a:off x="7603018" y="3748301"/>
              <a:ext cx="4110926" cy="16175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There’s not much to look at here!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36EFE85-CE99-44C0-B7C7-B3F2011BDC55}"/>
              </a:ext>
            </a:extLst>
          </p:cNvPr>
          <p:cNvSpPr txBox="1"/>
          <p:nvPr/>
        </p:nvSpPr>
        <p:spPr>
          <a:xfrm>
            <a:off x="7075848" y="1381924"/>
            <a:ext cx="442103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Just a few mountains.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F5CD84-CC4D-4A64-8F7E-0227937B159E}"/>
              </a:ext>
            </a:extLst>
          </p:cNvPr>
          <p:cNvGrpSpPr/>
          <p:nvPr/>
        </p:nvGrpSpPr>
        <p:grpSpPr>
          <a:xfrm>
            <a:off x="241537" y="158675"/>
            <a:ext cx="6571099" cy="2297806"/>
            <a:chOff x="7603018" y="3685804"/>
            <a:chExt cx="4110927" cy="1694399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B7087539-12EF-4A53-81D2-89731535EA26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-28515"/>
                <a:gd name="adj2" fmla="val 9614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AAE3DC-CE10-46A2-BC65-DA018A0C4BA1}"/>
                </a:ext>
              </a:extLst>
            </p:cNvPr>
            <p:cNvSpPr txBox="1"/>
            <p:nvPr/>
          </p:nvSpPr>
          <p:spPr>
            <a:xfrm>
              <a:off x="7603019" y="3748300"/>
              <a:ext cx="4067800" cy="8060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You’re right, it doesn’t look a nice place to be . . .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BEDC9D9-57FC-49D8-902C-05A5CC2D6A20}"/>
              </a:ext>
            </a:extLst>
          </p:cNvPr>
          <p:cNvSpPr txBox="1"/>
          <p:nvPr/>
        </p:nvSpPr>
        <p:spPr>
          <a:xfrm>
            <a:off x="241538" y="1363425"/>
            <a:ext cx="6502162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but Jesus spent 40 days on his own here.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DD1109-D00C-4916-9A25-54BE0F5FDE41}"/>
              </a:ext>
            </a:extLst>
          </p:cNvPr>
          <p:cNvGrpSpPr/>
          <p:nvPr/>
        </p:nvGrpSpPr>
        <p:grpSpPr>
          <a:xfrm>
            <a:off x="2347274" y="3112702"/>
            <a:ext cx="6335050" cy="3532175"/>
            <a:chOff x="7508575" y="3599630"/>
            <a:chExt cx="4205370" cy="1694399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EB0B0E44-CADE-4FFA-B714-2EC61745E51C}"/>
                </a:ext>
              </a:extLst>
            </p:cNvPr>
            <p:cNvSpPr/>
            <p:nvPr/>
          </p:nvSpPr>
          <p:spPr>
            <a:xfrm>
              <a:off x="7508575" y="3599630"/>
              <a:ext cx="4110927" cy="1694399"/>
            </a:xfrm>
            <a:prstGeom prst="wedgeRoundRectCallout">
              <a:avLst>
                <a:gd name="adj1" fmla="val -61486"/>
                <a:gd name="adj2" fmla="val -3910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DF0A97-666A-413A-B28F-BFB94B42487C}"/>
                </a:ext>
              </a:extLst>
            </p:cNvPr>
            <p:cNvSpPr txBox="1"/>
            <p:nvPr/>
          </p:nvSpPr>
          <p:spPr>
            <a:xfrm>
              <a:off x="7646145" y="3749290"/>
              <a:ext cx="4067800" cy="8060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It was a tough time for Jesus.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D40EF2E-B7B7-46A9-AB82-5467BD3E6AA1}"/>
              </a:ext>
            </a:extLst>
          </p:cNvPr>
          <p:cNvSpPr txBox="1"/>
          <p:nvPr/>
        </p:nvSpPr>
        <p:spPr>
          <a:xfrm>
            <a:off x="3407898" y="3894197"/>
            <a:ext cx="442103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Let’s read the story.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91C6E3-EB31-4E44-84DF-6349C38EC0E6}"/>
              </a:ext>
            </a:extLst>
          </p:cNvPr>
          <p:cNvSpPr txBox="1"/>
          <p:nvPr/>
        </p:nvSpPr>
        <p:spPr>
          <a:xfrm>
            <a:off x="2894927" y="4395976"/>
            <a:ext cx="5575227" cy="2112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Some of our friends have made a video of the reading, which you can find with the activities. </a:t>
            </a:r>
          </a:p>
        </p:txBody>
      </p:sp>
      <p:sp>
        <p:nvSpPr>
          <p:cNvPr id="22" name="Rectangle 21">
            <a:hlinkClick r:id="rId4" action="ppaction://hlinksldjump"/>
            <a:extLst>
              <a:ext uri="{FF2B5EF4-FFF2-40B4-BE49-F238E27FC236}">
                <a16:creationId xmlns:a16="http://schemas.microsoft.com/office/drawing/2014/main" id="{2A0AAC2E-8111-412A-8F7D-82B915E90D86}"/>
              </a:ext>
            </a:extLst>
          </p:cNvPr>
          <p:cNvSpPr/>
          <p:nvPr/>
        </p:nvSpPr>
        <p:spPr>
          <a:xfrm>
            <a:off x="-156237" y="-905802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60DC9B0-06F3-4E20-8795-64AED74C2AA3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4" name="Arrow: Pentagon 23">
              <a:extLst>
                <a:ext uri="{FF2B5EF4-FFF2-40B4-BE49-F238E27FC236}">
                  <a16:creationId xmlns:a16="http://schemas.microsoft.com/office/drawing/2014/main" id="{EEB48575-DB18-4D06-AC98-0408EDA7806D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BF44F6-4189-4D47-BFEC-C83516AE3151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330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2.96296E-6 L -0.31797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3BA86CD-A2E3-4F8E-986D-F6FDB5709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50" y="1998687"/>
            <a:ext cx="2248502" cy="34575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2DE20F-A242-47E8-8117-18F9954FA14B}"/>
              </a:ext>
            </a:extLst>
          </p:cNvPr>
          <p:cNvSpPr txBox="1"/>
          <p:nvPr/>
        </p:nvSpPr>
        <p:spPr>
          <a:xfrm>
            <a:off x="268515" y="903514"/>
            <a:ext cx="11473541" cy="5115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Jesus, filled with the Holy Spirit, returned from the Jordan River. The Spirit led Jesus into the desert</a:t>
            </a:r>
            <a:r>
              <a:rPr lang="en-GB" sz="2800" b="1" baseline="30000" dirty="0">
                <a:solidFill>
                  <a:srgbClr val="0000CC"/>
                </a:solidFill>
                <a:latin typeface="Comic Sans MS" panose="030F0702030302020204" pitchFamily="66" charset="0"/>
              </a:rPr>
              <a:t> </a:t>
            </a: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where the devil tempted Jesus for 40 days. Jesus ate nothing during that time.</a:t>
            </a:r>
          </a:p>
          <a:p>
            <a:pPr>
              <a:lnSpc>
                <a:spcPts val="4500"/>
              </a:lnSpc>
            </a:pPr>
            <a:r>
              <a:rPr lang="en-GB" sz="2800" dirty="0">
                <a:latin typeface="Comic Sans MS" panose="030F0702030302020204" pitchFamily="66" charset="0"/>
              </a:rPr>
              <a:t>When those days were ended, he was very hungry.</a:t>
            </a:r>
          </a:p>
          <a:p>
            <a:pPr>
              <a:lnSpc>
                <a:spcPts val="4500"/>
              </a:lnSpc>
            </a:pPr>
            <a:r>
              <a:rPr lang="en-GB" sz="2800" dirty="0">
                <a:latin typeface="Comic Sans MS" panose="030F0702030302020204" pitchFamily="66" charset="0"/>
              </a:rPr>
              <a:t>The devil said to Jesus, “If you are the Son of God,</a:t>
            </a:r>
          </a:p>
          <a:p>
            <a:pPr>
              <a:lnSpc>
                <a:spcPts val="4500"/>
              </a:lnSpc>
            </a:pPr>
            <a:r>
              <a:rPr lang="en-GB" sz="2800" dirty="0">
                <a:latin typeface="Comic Sans MS" panose="030F0702030302020204" pitchFamily="66" charset="0"/>
              </a:rPr>
              <a:t>tell this rock to become bread.”</a:t>
            </a:r>
          </a:p>
          <a:p>
            <a:pPr>
              <a:lnSpc>
                <a:spcPts val="4500"/>
              </a:lnSpc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Jesus answered, “It is written in the Scriptures: </a:t>
            </a:r>
          </a:p>
          <a:p>
            <a:pPr>
              <a:lnSpc>
                <a:spcPts val="4500"/>
              </a:lnSpc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‘A person does not live only by eating bread.’”</a:t>
            </a:r>
          </a:p>
          <a:p>
            <a:pPr>
              <a:lnSpc>
                <a:spcPts val="3600"/>
              </a:lnSpc>
            </a:pPr>
            <a:endParaRPr lang="en-US" sz="2800" b="1" baseline="300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5915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Luke chapter 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4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1 - 4</a:t>
            </a:r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5F55BBA9-5895-494C-81BA-470370C85D8C}"/>
              </a:ext>
            </a:extLst>
          </p:cNvPr>
          <p:cNvSpPr/>
          <p:nvPr/>
        </p:nvSpPr>
        <p:spPr>
          <a:xfrm>
            <a:off x="-175287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AB206A-6E1C-481B-A7E8-6E219626B7ED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4A6D3ED2-4C08-4C14-A688-0EA3F7C5C6EA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CE4DD9-4746-47FC-99A2-13A56D0F9884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471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1.48148E-6 L -0.29531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72DE20F-A242-47E8-8117-18F9954FA14B}"/>
              </a:ext>
            </a:extLst>
          </p:cNvPr>
          <p:cNvSpPr txBox="1"/>
          <p:nvPr/>
        </p:nvSpPr>
        <p:spPr>
          <a:xfrm>
            <a:off x="230443" y="903514"/>
            <a:ext cx="11473541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Then the devil took Jesus and showed him all the </a:t>
            </a:r>
          </a:p>
          <a:p>
            <a:pPr>
              <a:lnSpc>
                <a:spcPts val="4500"/>
              </a:lnSpc>
            </a:pP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kingdoms of the world in a moment of time. The devil said</a:t>
            </a:r>
          </a:p>
          <a:p>
            <a:pPr>
              <a:lnSpc>
                <a:spcPts val="4500"/>
              </a:lnSpc>
            </a:pP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to Jesus,</a:t>
            </a:r>
            <a:r>
              <a:rPr lang="en-GB" sz="2800" dirty="0">
                <a:latin typeface="Comic Sans MS" panose="030F0702030302020204" pitchFamily="66" charset="0"/>
              </a:rPr>
              <a:t> “I will give you all these kingdoms and all</a:t>
            </a:r>
          </a:p>
          <a:p>
            <a:pPr>
              <a:lnSpc>
                <a:spcPts val="4500"/>
              </a:lnSpc>
            </a:pPr>
            <a:r>
              <a:rPr lang="en-GB" sz="2800" dirty="0">
                <a:latin typeface="Comic Sans MS" panose="030F0702030302020204" pitchFamily="66" charset="0"/>
              </a:rPr>
              <a:t>their power and glory. It has all been given to me, </a:t>
            </a:r>
          </a:p>
          <a:p>
            <a:pPr>
              <a:lnSpc>
                <a:spcPts val="4500"/>
              </a:lnSpc>
            </a:pPr>
            <a:r>
              <a:rPr lang="en-GB" sz="2800" dirty="0">
                <a:latin typeface="Comic Sans MS" panose="030F0702030302020204" pitchFamily="66" charset="0"/>
              </a:rPr>
              <a:t>and I can give it to anyone I wish. If you worship </a:t>
            </a:r>
          </a:p>
          <a:p>
            <a:pPr>
              <a:lnSpc>
                <a:spcPts val="4500"/>
              </a:lnSpc>
            </a:pPr>
            <a:r>
              <a:rPr lang="en-GB" sz="2800" dirty="0">
                <a:latin typeface="Comic Sans MS" panose="030F0702030302020204" pitchFamily="66" charset="0"/>
              </a:rPr>
              <a:t>me, all will be yours.”</a:t>
            </a:r>
          </a:p>
          <a:p>
            <a:pPr>
              <a:lnSpc>
                <a:spcPts val="4500"/>
              </a:lnSpc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Jesus answered, “It is written in the Scriptures: </a:t>
            </a:r>
          </a:p>
          <a:p>
            <a:pPr>
              <a:lnSpc>
                <a:spcPts val="4500"/>
              </a:lnSpc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‘You must worship the Lord your God. Serve only him!’”</a:t>
            </a:r>
          </a:p>
          <a:p>
            <a:endParaRPr lang="en-US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213344E-33BA-4FF4-B055-4C2DA8B5E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98" y="1998687"/>
            <a:ext cx="2248502" cy="3457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5915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Luke chapter 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4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5 - 8</a:t>
            </a:r>
          </a:p>
        </p:txBody>
      </p:sp>
      <p:sp>
        <p:nvSpPr>
          <p:cNvPr id="12" name="Rectangle 11">
            <a:hlinkClick r:id="rId3" action="ppaction://hlinksldjump"/>
            <a:extLst>
              <a:ext uri="{FF2B5EF4-FFF2-40B4-BE49-F238E27FC236}">
                <a16:creationId xmlns:a16="http://schemas.microsoft.com/office/drawing/2014/main" id="{0E03AB9B-5B00-4BF5-A016-7CF8551A390E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5C3F64-C10C-4DFD-B85A-FBB6CCE88397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20FFD00D-61B7-4F9F-BC8C-8C6DA42B56BF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C599804-D9BF-41D7-A9E4-D1662EF87576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9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72DE20F-A242-47E8-8117-18F9954FA14B}"/>
              </a:ext>
            </a:extLst>
          </p:cNvPr>
          <p:cNvSpPr txBox="1"/>
          <p:nvPr/>
        </p:nvSpPr>
        <p:spPr>
          <a:xfrm>
            <a:off x="230443" y="903514"/>
            <a:ext cx="11473541" cy="5498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Then the devil led Jesus to Jerusalem and put him on a high place of the Temple. He said to Jesus, “If you are the Son of God, jump off! </a:t>
            </a:r>
            <a:r>
              <a:rPr lang="en-GB" sz="2800" b="1" baseline="30000" dirty="0">
                <a:solidFill>
                  <a:srgbClr val="0000CC"/>
                </a:solidFill>
                <a:latin typeface="Comic Sans MS" panose="030F0702030302020204" pitchFamily="66" charset="0"/>
              </a:rPr>
              <a:t> </a:t>
            </a: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It is written in the Scriptures: </a:t>
            </a:r>
            <a:r>
              <a:rPr lang="en-GB" sz="2800" dirty="0">
                <a:latin typeface="Comic Sans MS" panose="030F0702030302020204" pitchFamily="66" charset="0"/>
              </a:rPr>
              <a:t>‘He has put his</a:t>
            </a:r>
          </a:p>
          <a:p>
            <a:pPr>
              <a:lnSpc>
                <a:spcPts val="4000"/>
              </a:lnSpc>
            </a:pPr>
            <a:r>
              <a:rPr lang="en-GB" sz="2800" dirty="0">
                <a:latin typeface="Comic Sans MS" panose="030F0702030302020204" pitchFamily="66" charset="0"/>
              </a:rPr>
              <a:t>angels in charge of you. They will watch over you.’ </a:t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>‘They will catch you with their hands. And you will </a:t>
            </a:r>
          </a:p>
          <a:p>
            <a:pPr>
              <a:lnSpc>
                <a:spcPts val="4000"/>
              </a:lnSpc>
            </a:pPr>
            <a:r>
              <a:rPr lang="en-GB" sz="2800" dirty="0">
                <a:latin typeface="Comic Sans MS" panose="030F0702030302020204" pitchFamily="66" charset="0"/>
              </a:rPr>
              <a:t>not hit your foot on a rock.’” </a:t>
            </a:r>
          </a:p>
          <a:p>
            <a:pPr>
              <a:lnSpc>
                <a:spcPts val="4000"/>
              </a:lnSpc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Jesus answered, “But it also says in the Scriptures:</a:t>
            </a:r>
          </a:p>
          <a:p>
            <a:pPr>
              <a:lnSpc>
                <a:spcPts val="4000"/>
              </a:lnSpc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‘Do not test the Lord your God.’”</a:t>
            </a:r>
          </a:p>
          <a:p>
            <a:pPr>
              <a:lnSpc>
                <a:spcPts val="4000"/>
              </a:lnSpc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After the devil had tempted Jesus in every way, he went </a:t>
            </a:r>
          </a:p>
          <a:p>
            <a:pPr>
              <a:lnSpc>
                <a:spcPts val="4000"/>
              </a:lnSpc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away to wait until a better time.</a:t>
            </a:r>
          </a:p>
          <a:p>
            <a:endParaRPr lang="en-US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213344E-33BA-4FF4-B055-4C2DA8B5E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98" y="2050446"/>
            <a:ext cx="2248502" cy="3457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6165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Luke chapter 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4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9 - 13</a:t>
            </a:r>
          </a:p>
        </p:txBody>
      </p:sp>
      <p:sp>
        <p:nvSpPr>
          <p:cNvPr id="12" name="Rectangle 11">
            <a:hlinkClick r:id="rId3" action="ppaction://hlinksldjump"/>
            <a:extLst>
              <a:ext uri="{FF2B5EF4-FFF2-40B4-BE49-F238E27FC236}">
                <a16:creationId xmlns:a16="http://schemas.microsoft.com/office/drawing/2014/main" id="{ABEEBB58-36E2-48AE-B104-F0DBA6B00813}"/>
              </a:ext>
            </a:extLst>
          </p:cNvPr>
          <p:cNvSpPr/>
          <p:nvPr/>
        </p:nvSpPr>
        <p:spPr>
          <a:xfrm>
            <a:off x="-249569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6361F1-45D4-4233-BE06-FFAA45536CB1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596900FA-78FA-4C57-BFD5-4D72D70E5615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6BAFDB-9057-46BC-914D-9DD6772FF590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845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09AA58-2F2E-4BE3-AAC4-CF230EFFE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6EFE85-CE99-44C0-B7C7-B3F2011BDC55}"/>
              </a:ext>
            </a:extLst>
          </p:cNvPr>
          <p:cNvSpPr txBox="1"/>
          <p:nvPr/>
        </p:nvSpPr>
        <p:spPr>
          <a:xfrm>
            <a:off x="6096000" y="1706446"/>
            <a:ext cx="5617945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But Jesus certainly recognizes him in this story.</a:t>
            </a:r>
          </a:p>
        </p:txBody>
      </p:sp>
      <p:pic>
        <p:nvPicPr>
          <p:cNvPr id="13" name="Picture 12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8ABD5620-D097-4817-A83A-633EA3949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790" y="2782203"/>
            <a:ext cx="1995734" cy="3670985"/>
          </a:xfrm>
          <a:prstGeom prst="rect">
            <a:avLst/>
          </a:prstGeom>
        </p:spPr>
      </p:pic>
      <p:pic>
        <p:nvPicPr>
          <p:cNvPr id="14" name="Picture 13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1084539D-7B25-4BFE-854F-70D6EC572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042" y="2782203"/>
            <a:ext cx="1995734" cy="367098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1A17278-0DD4-4633-B312-60048A609AC4}"/>
              </a:ext>
            </a:extLst>
          </p:cNvPr>
          <p:cNvGrpSpPr/>
          <p:nvPr/>
        </p:nvGrpSpPr>
        <p:grpSpPr>
          <a:xfrm>
            <a:off x="233268" y="181685"/>
            <a:ext cx="5536831" cy="2271543"/>
            <a:chOff x="7603018" y="3685804"/>
            <a:chExt cx="4110927" cy="1694399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6FB4F509-6E61-4234-B9CA-A3927EFC0AB4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-23570"/>
                <a:gd name="adj2" fmla="val 9703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837F6C-4833-4EBA-AE87-243611582C39}"/>
                </a:ext>
              </a:extLst>
            </p:cNvPr>
            <p:cNvSpPr txBox="1"/>
            <p:nvPr/>
          </p:nvSpPr>
          <p:spPr>
            <a:xfrm>
              <a:off x="7603019" y="3748300"/>
              <a:ext cx="4067800" cy="4277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Jesus told his disciples: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9E1BEB5-12AC-4798-AC33-5FCAAA19E02E}"/>
              </a:ext>
            </a:extLst>
          </p:cNvPr>
          <p:cNvGrpSpPr/>
          <p:nvPr/>
        </p:nvGrpSpPr>
        <p:grpSpPr>
          <a:xfrm>
            <a:off x="5846249" y="114474"/>
            <a:ext cx="6006862" cy="2843568"/>
            <a:chOff x="7603018" y="3685804"/>
            <a:chExt cx="4110927" cy="1694399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C8E8E35C-BFA8-4AB1-AF2E-31ABE01E205C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13505"/>
                <a:gd name="adj2" fmla="val 7437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FC2B975-2104-4185-9245-45A8B822276C}"/>
                </a:ext>
              </a:extLst>
            </p:cNvPr>
            <p:cNvSpPr txBox="1"/>
            <p:nvPr/>
          </p:nvSpPr>
          <p:spPr>
            <a:xfrm>
              <a:off x="7701657" y="3748300"/>
              <a:ext cx="3969162" cy="9569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This is a difficult story. </a:t>
              </a:r>
            </a:p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Lots of people say that the Devil doesn’t exist.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7B8F6A2-4ED9-4402-8A5D-C38BB9D277FD}"/>
              </a:ext>
            </a:extLst>
          </p:cNvPr>
          <p:cNvSpPr txBox="1"/>
          <p:nvPr/>
        </p:nvSpPr>
        <p:spPr>
          <a:xfrm>
            <a:off x="262310" y="765187"/>
            <a:ext cx="55368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“The Devil is a liar, and he is like the lies he tells. </a:t>
            </a:r>
          </a:p>
          <a:p>
            <a:pPr algn="ctr"/>
            <a:r>
              <a:rPr lang="en-GB" sz="3200" b="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He is the father of lies.”</a:t>
            </a:r>
            <a:endParaRPr lang="en-GB" sz="3200" i="1" dirty="0">
              <a:latin typeface="Comic Sans MS" panose="030F0702030302020204" pitchFamily="66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704E0B-1B20-45FF-85DA-6E427968B7C1}"/>
              </a:ext>
            </a:extLst>
          </p:cNvPr>
          <p:cNvGrpSpPr/>
          <p:nvPr/>
        </p:nvGrpSpPr>
        <p:grpSpPr>
          <a:xfrm>
            <a:off x="2943598" y="3894206"/>
            <a:ext cx="5536831" cy="2698326"/>
            <a:chOff x="7603018" y="3685804"/>
            <a:chExt cx="4110927" cy="1694399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9EEF3F44-11B1-4C97-9826-83CDC1D135BB}"/>
                </a:ext>
              </a:extLst>
            </p:cNvPr>
            <p:cNvSpPr/>
            <p:nvPr/>
          </p:nvSpPr>
          <p:spPr>
            <a:xfrm>
              <a:off x="7603018" y="3685804"/>
              <a:ext cx="4110927" cy="1694399"/>
            </a:xfrm>
            <a:prstGeom prst="wedgeRoundRectCallout">
              <a:avLst>
                <a:gd name="adj1" fmla="val -73071"/>
                <a:gd name="adj2" fmla="val -6459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8C99434-FC74-4045-BE62-388BF6CDA06B}"/>
                </a:ext>
              </a:extLst>
            </p:cNvPr>
            <p:cNvSpPr txBox="1"/>
            <p:nvPr/>
          </p:nvSpPr>
          <p:spPr>
            <a:xfrm>
              <a:off x="7603018" y="3717667"/>
              <a:ext cx="4067800" cy="8153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The Devil wants people to not believe that he exists.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C1C5A6-4ADC-4517-9050-9C912F12CE0C}"/>
              </a:ext>
            </a:extLst>
          </p:cNvPr>
          <p:cNvSpPr txBox="1"/>
          <p:nvPr/>
        </p:nvSpPr>
        <p:spPr>
          <a:xfrm>
            <a:off x="3001683" y="4917704"/>
            <a:ext cx="5420661" cy="1606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But all around us we see the results of his bad and damaging ways.</a:t>
            </a:r>
          </a:p>
        </p:txBody>
      </p:sp>
      <p:sp>
        <p:nvSpPr>
          <p:cNvPr id="26" name="Rectangle 25">
            <a:hlinkClick r:id="rId4" action="ppaction://hlinksldjump"/>
            <a:extLst>
              <a:ext uri="{FF2B5EF4-FFF2-40B4-BE49-F238E27FC236}">
                <a16:creationId xmlns:a16="http://schemas.microsoft.com/office/drawing/2014/main" id="{1A39334D-4C9E-4A6D-8F1F-3D993F96CE19}"/>
              </a:ext>
            </a:extLst>
          </p:cNvPr>
          <p:cNvSpPr/>
          <p:nvPr/>
        </p:nvSpPr>
        <p:spPr>
          <a:xfrm>
            <a:off x="-499137" y="-56197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9A3E44-6236-45C4-BD80-1908D15D1935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8" name="Arrow: Pentagon 27">
              <a:extLst>
                <a:ext uri="{FF2B5EF4-FFF2-40B4-BE49-F238E27FC236}">
                  <a16:creationId xmlns:a16="http://schemas.microsoft.com/office/drawing/2014/main" id="{F40ADC74-6305-446A-84E4-612D8029FC79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33ADBA-2AAF-4CB1-8F21-A903E6E54F59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092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-0.3582 -0.00069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2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7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8032</TotalTime>
  <Words>1522</Words>
  <Application>Microsoft Office PowerPoint</Application>
  <PresentationFormat>Widescreen</PresentationFormat>
  <Paragraphs>174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Hancock</dc:creator>
  <cp:lastModifiedBy>Bryan Hancock</cp:lastModifiedBy>
  <cp:revision>270</cp:revision>
  <dcterms:created xsi:type="dcterms:W3CDTF">2020-12-17T20:46:52Z</dcterms:created>
  <dcterms:modified xsi:type="dcterms:W3CDTF">2021-01-20T12:42:35Z</dcterms:modified>
</cp:coreProperties>
</file>