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5" r:id="rId2"/>
    <p:sldId id="259" r:id="rId3"/>
    <p:sldId id="263" r:id="rId4"/>
    <p:sldId id="286" r:id="rId5"/>
    <p:sldId id="287" r:id="rId6"/>
    <p:sldId id="288" r:id="rId7"/>
    <p:sldId id="289" r:id="rId8"/>
    <p:sldId id="270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302" r:id="rId18"/>
    <p:sldId id="303" r:id="rId19"/>
    <p:sldId id="300" r:id="rId20"/>
    <p:sldId id="301" r:id="rId21"/>
    <p:sldId id="298" r:id="rId22"/>
    <p:sldId id="299" r:id="rId23"/>
    <p:sldId id="283" r:id="rId24"/>
    <p:sldId id="262" r:id="rId2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62D"/>
    <a:srgbClr val="33FF33"/>
    <a:srgbClr val="00FF00"/>
    <a:srgbClr val="FF3737"/>
    <a:srgbClr val="FF8200"/>
    <a:srgbClr val="A6A6A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41" autoAdjust="0"/>
    <p:restoredTop sz="94660" autoAdjust="0"/>
  </p:normalViewPr>
  <p:slideViewPr>
    <p:cSldViewPr snapToGrid="0" showGuides="1">
      <p:cViewPr varScale="1">
        <p:scale>
          <a:sx n="58" d="100"/>
          <a:sy n="58" d="100"/>
        </p:scale>
        <p:origin x="912" y="108"/>
      </p:cViewPr>
      <p:guideLst>
        <p:guide orient="horz" pos="3840"/>
        <p:guide pos="2183"/>
      </p:guideLst>
    </p:cSldViewPr>
  </p:slideViewPr>
  <p:outlineViewPr>
    <p:cViewPr>
      <p:scale>
        <a:sx n="33" d="100"/>
        <a:sy n="33" d="100"/>
      </p:scale>
      <p:origin x="0" y="-2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64"/>
    </p:cViewPr>
  </p:sorterViewPr>
  <p:notesViewPr>
    <p:cSldViewPr snapToGrid="0" showGuides="1">
      <p:cViewPr varScale="1">
        <p:scale>
          <a:sx n="78" d="100"/>
          <a:sy n="78" d="100"/>
        </p:scale>
        <p:origin x="204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4AEEC-AD16-4078-B85B-B2492E65DC30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1298F-1970-454D-859D-28E6AB5E3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3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3F7356-12B6-4A62-BAE5-9EDFD7EFB2B3}"/>
              </a:ext>
            </a:extLst>
          </p:cNvPr>
          <p:cNvSpPr/>
          <p:nvPr userDrawn="1"/>
        </p:nvSpPr>
        <p:spPr>
          <a:xfrm>
            <a:off x="277336" y="1582916"/>
            <a:ext cx="6303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</a:t>
            </a:r>
          </a:p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EXODUS 20 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05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14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2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8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5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19/10/2020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35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91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19/10/2020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0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19/10/2020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62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387-274D-4656-80C9-079951A73FB1}" type="datetimeFigureOut">
              <a:rPr lang="en-GB" smtClean="0"/>
              <a:t>19/10/2020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0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6AC726-1579-4DF3-8E6D-D7F4C191DA7B}"/>
              </a:ext>
            </a:extLst>
          </p:cNvPr>
          <p:cNvSpPr txBox="1"/>
          <p:nvPr/>
        </p:nvSpPr>
        <p:spPr>
          <a:xfrm>
            <a:off x="698270" y="3980149"/>
            <a:ext cx="5636028" cy="3329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5" name="Rectangle 4">
            <a:hlinkClick r:id="rId2" action="ppaction://hlinksldjump"/>
            <a:extLst>
              <a:ext uri="{FF2B5EF4-FFF2-40B4-BE49-F238E27FC236}">
                <a16:creationId xmlns:a16="http://schemas.microsoft.com/office/drawing/2014/main" id="{DE24717A-D9AD-4C1B-9D54-992DE7E711B9}"/>
              </a:ext>
            </a:extLst>
          </p:cNvPr>
          <p:cNvSpPr/>
          <p:nvPr/>
        </p:nvSpPr>
        <p:spPr>
          <a:xfrm>
            <a:off x="-195349" y="0"/>
            <a:ext cx="7248698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50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AB2A2554-0FEA-4EDD-8D00-1DCA3ACFC353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B1A90FC-18A1-4827-A712-B2E685FFE20F}"/>
              </a:ext>
            </a:extLst>
          </p:cNvPr>
          <p:cNvSpPr txBox="1">
            <a:spLocks/>
          </p:cNvSpPr>
          <p:nvPr/>
        </p:nvSpPr>
        <p:spPr>
          <a:xfrm>
            <a:off x="0" y="4300099"/>
            <a:ext cx="6643109" cy="1486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In today’s story where did the Father ask his sons to work?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C42D5DF9-DEC0-4EC4-9750-332ED94B0649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Vineyard 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D8E8A966-45CC-4A3D-972B-8A0F3BFB8549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In the Kitchen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ECD91EA3-DA83-4F42-B501-E2BEFCDDBB6B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</a:t>
            </a:r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farmyard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father asked them to work in the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VINEYARD</a:t>
            </a:r>
            <a:r>
              <a:rPr lang="en-US" sz="32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507971" y="-6002"/>
            <a:ext cx="7946967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49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4300099"/>
            <a:ext cx="6643109" cy="1486630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type of fruit grows in a vineyard?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8772" y="0"/>
            <a:ext cx="748145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Apples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Oranges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Grapes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40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AE94551-7F7F-410F-9DBD-06CEFBC54D0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7FADA95-A446-44FE-AD02-890A09C919A9}"/>
              </a:ext>
            </a:extLst>
          </p:cNvPr>
          <p:cNvSpPr txBox="1">
            <a:spLocks/>
          </p:cNvSpPr>
          <p:nvPr/>
        </p:nvSpPr>
        <p:spPr>
          <a:xfrm>
            <a:off x="0" y="4300099"/>
            <a:ext cx="6643109" cy="1486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What type of fruit grows in a vineyard?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4ECA955F-0675-46F1-9B0A-3489CCC79344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Apples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B3E3B65D-34CA-47FD-BD36-DFCCE503DDC3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Oranges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3" action="ppaction://hlinksldjump"/>
            <a:extLst>
              <a:ext uri="{FF2B5EF4-FFF2-40B4-BE49-F238E27FC236}">
                <a16:creationId xmlns:a16="http://schemas.microsoft.com/office/drawing/2014/main" id="{784FD43E-F99C-4660-9C6E-39E00A1933BD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Grapes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GRAPES</a:t>
            </a:r>
            <a:r>
              <a:rPr lang="en-US" sz="3200" b="1" dirty="0">
                <a:latin typeface="Comic Sans MS" panose="030F0702030302020204" pitchFamily="66" charset="0"/>
              </a:rPr>
              <a:t> grow in vineyards.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66282" y="0"/>
            <a:ext cx="7463589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10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4300099"/>
            <a:ext cx="6643109" cy="1486630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son said he wouldn’t do what his father asked?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110179" y="0"/>
            <a:ext cx="7398327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First 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Second Son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Both Sons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77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185FEDB9-FD2D-4212-85DB-3611581E92B7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5D07101-0BCF-4D7C-A598-D5E7A88824EF}"/>
              </a:ext>
            </a:extLst>
          </p:cNvPr>
          <p:cNvSpPr txBox="1">
            <a:spLocks/>
          </p:cNvSpPr>
          <p:nvPr/>
        </p:nvSpPr>
        <p:spPr>
          <a:xfrm>
            <a:off x="0" y="4300099"/>
            <a:ext cx="6643109" cy="1486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son said he wouldn’t do what his father asked?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469955CB-074E-4489-ABC7-08007B2881BF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First 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DF4E78EA-495C-43D0-8C46-E4B4A989FCD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Second Son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DE317A5B-1A3E-4A1D-AAA0-7E0AC74AF1C2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Both Sons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37141" y="7076442"/>
            <a:ext cx="4605968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Good answer.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FIRST SON </a:t>
            </a:r>
            <a:r>
              <a:rPr lang="en-US" sz="3200" b="1" dirty="0">
                <a:latin typeface="Comic Sans MS" panose="030F0702030302020204" pitchFamily="66" charset="0"/>
              </a:rPr>
              <a:t>said he wouldn’t do what his father asked.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41964" y="0"/>
            <a:ext cx="7780714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74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4300099"/>
            <a:ext cx="6643109" cy="1486630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son said he would do what his father asked?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91840" y="0"/>
            <a:ext cx="751470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First 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Second Son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Both Sons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10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185FEDB9-FD2D-4212-85DB-3611581E92B7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5D07101-0BCF-4D7C-A598-D5E7A88824EF}"/>
              </a:ext>
            </a:extLst>
          </p:cNvPr>
          <p:cNvSpPr txBox="1">
            <a:spLocks/>
          </p:cNvSpPr>
          <p:nvPr/>
        </p:nvSpPr>
        <p:spPr>
          <a:xfrm>
            <a:off x="0" y="4300099"/>
            <a:ext cx="6643109" cy="1486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son said he would do what his father asked?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469955CB-074E-4489-ABC7-08007B2881BF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First 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DE317A5B-1A3E-4A1D-AAA0-7E0AC74AF1C2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Both Sons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879294" y="6994223"/>
            <a:ext cx="47638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You’re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SECOND SON </a:t>
            </a:r>
            <a:r>
              <a:rPr lang="en-US" sz="3200" b="1" dirty="0">
                <a:latin typeface="Comic Sans MS" panose="030F0702030302020204" pitchFamily="66" charset="0"/>
              </a:rPr>
              <a:t>said he would do what his father asked.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8524" y="0"/>
            <a:ext cx="768096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C83B48ED-804D-477E-BE82-6E2F0397667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Second Son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73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4300099"/>
            <a:ext cx="6643109" cy="1486630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son changed his mind and did what his father asked?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00153" y="0"/>
            <a:ext cx="7531331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First 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Second Son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Both Sons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57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C83B48ED-804D-477E-BE82-6E2F0397667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Second Son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07A05254-A6CF-46A6-A95B-78685FDF7AC4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First 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5FEDB9-FD2D-4212-85DB-3611581E92B7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5D07101-0BCF-4D7C-A598-D5E7A88824EF}"/>
              </a:ext>
            </a:extLst>
          </p:cNvPr>
          <p:cNvSpPr txBox="1">
            <a:spLocks/>
          </p:cNvSpPr>
          <p:nvPr/>
        </p:nvSpPr>
        <p:spPr>
          <a:xfrm>
            <a:off x="0" y="4300099"/>
            <a:ext cx="6643109" cy="1486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son changed his mind and did what his father asked?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DE317A5B-1A3E-4A1D-AAA0-7E0AC74AF1C2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Both Sons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879294" y="6994223"/>
            <a:ext cx="497870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That’s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FIRST SON </a:t>
            </a:r>
            <a:r>
              <a:rPr lang="en-US" sz="3000" b="1" dirty="0">
                <a:latin typeface="Comic Sans MS" panose="030F0702030302020204" pitchFamily="66" charset="0"/>
              </a:rPr>
              <a:t>changed his mind and did what his father asked.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83280" y="-116378"/>
            <a:ext cx="769758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1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4300099"/>
            <a:ext cx="6643109" cy="1486630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In this Parable, which people was Jesus mainly talking to?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86864" y="0"/>
            <a:ext cx="7704753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Princes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Prophets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The Pharisees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58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240730" y="3361113"/>
            <a:ext cx="4349913" cy="5999085"/>
            <a:chOff x="2240730" y="3361113"/>
            <a:chExt cx="4172989" cy="5736515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346"/>
                <a:gd name="adj2" fmla="val -6888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5591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Moses and the 5</a:t>
              </a:r>
              <a:r>
                <a:rPr lang="en-US" sz="2800" baseline="30000" dirty="0">
                  <a:latin typeface="Comic Sans MS" panose="030F0702030302020204" pitchFamily="66" charset="0"/>
                </a:rPr>
                <a:t>th</a:t>
              </a:r>
              <a:r>
                <a:rPr lang="en-US" sz="2800" dirty="0">
                  <a:latin typeface="Comic Sans MS" panose="030F0702030302020204" pitchFamily="66" charset="0"/>
                </a:rPr>
                <a:t> commandment which you can find in Exodus 20 v12.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-217025" y="0"/>
            <a:ext cx="7365076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22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812175" y="7093907"/>
            <a:ext cx="504582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Jesus was talking to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PHARISEES</a:t>
            </a:r>
            <a:r>
              <a:rPr lang="en-US" sz="3200" b="1" dirty="0">
                <a:latin typeface="Comic Sans MS" panose="030F0702030302020204" pitchFamily="66" charset="0"/>
              </a:rPr>
              <a:t>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1E1735-9B0A-4B87-9DB6-046F619FB243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DCDD890-C4C0-44B6-8D26-08B1E9D5228D}"/>
              </a:ext>
            </a:extLst>
          </p:cNvPr>
          <p:cNvSpPr txBox="1">
            <a:spLocks/>
          </p:cNvSpPr>
          <p:nvPr/>
        </p:nvSpPr>
        <p:spPr>
          <a:xfrm>
            <a:off x="0" y="4300099"/>
            <a:ext cx="6643109" cy="1486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In this Parable, which people was Jesus mainly talking to?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680D38F4-9EA3-4094-9A5E-327CE8F1CFEB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Princes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6B861E1D-C993-473B-9215-DC4DCD96FFEF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Prophets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114093B3-F89E-4D58-9EAD-A04DBEBEFEDD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The Pharisees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8286" y="0"/>
            <a:ext cx="7594571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25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4300099"/>
            <a:ext cx="6643109" cy="1486630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of the two sons obeyed their father?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94608" y="0"/>
            <a:ext cx="784721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2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First 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Second 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Neither Sons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67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469955CB-074E-4489-ABC7-08007B2881BF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First 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DF4E78EA-495C-43D0-8C46-E4B4A989FCD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Second 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DE317A5B-1A3E-4A1D-AAA0-7E0AC74AF1C2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Neither Son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776C14-CE29-4DA3-A12B-AF94355EC34A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B5A3855-F8BE-426B-A8B2-5E1850E013DF}"/>
              </a:ext>
            </a:extLst>
          </p:cNvPr>
          <p:cNvSpPr txBox="1">
            <a:spLocks/>
          </p:cNvSpPr>
          <p:nvPr/>
        </p:nvSpPr>
        <p:spPr>
          <a:xfrm>
            <a:off x="0" y="4300099"/>
            <a:ext cx="6643109" cy="1486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of the two sons obeyed their father?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597739" y="7076442"/>
            <a:ext cx="5045370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Correct answer.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FIRST SON </a:t>
            </a:r>
            <a:r>
              <a:rPr lang="en-US" sz="3000" b="1" dirty="0">
                <a:latin typeface="Comic Sans MS" panose="030F0702030302020204" pitchFamily="66" charset="0"/>
              </a:rPr>
              <a:t>changed his mind and obeyed his father.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28353" y="0"/>
            <a:ext cx="751470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66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362554" y="4657898"/>
            <a:ext cx="4172989" cy="3422072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3948"/>
                <a:gd name="adj2" fmla="val -1689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" action="ppaction://hlinkshowjump?jump=endshow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-424844" y="0"/>
            <a:ext cx="7780713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11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95A66F-FACA-4966-AF64-801E2DAB7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81" y="5396092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541790" y="516023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68915"/>
                <a:gd name="adj2" fmla="val -872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-433156" y="0"/>
            <a:ext cx="7797338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 flipH="1">
            <a:off x="135807" y="9378142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3958" y="4272987"/>
            <a:ext cx="6643109" cy="1091738"/>
          </a:xfrm>
        </p:spPr>
        <p:txBody>
          <a:bodyPr>
            <a:noAutofit/>
          </a:bodyPr>
          <a:lstStyle/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Moses tell the Israelites to do to their parents?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183775" y="474"/>
            <a:ext cx="729857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Help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Hug them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Honour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hlinkClick r:id="rId2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Help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2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Hug them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Honour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3958" y="4272987"/>
            <a:ext cx="6643109" cy="1091738"/>
          </a:xfrm>
        </p:spPr>
        <p:txBody>
          <a:bodyPr>
            <a:noAutofit/>
          </a:bodyPr>
          <a:lstStyle/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Moses tell the Israelites to do to their parents?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58A3BB-3764-48AC-A83A-328BD1186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788298BE-7593-4BFA-BCB7-1287CE22C48C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35782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Moses told them they should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HONOUR</a:t>
            </a:r>
            <a:r>
              <a:rPr lang="en-US" sz="2800" b="1" dirty="0">
                <a:latin typeface="Comic Sans MS" panose="030F0702030302020204" pitchFamily="66" charset="0"/>
              </a:rPr>
              <a:t> their parents.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1865" y="0"/>
            <a:ext cx="758173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E09B079-E56E-4C63-8B16-7206181D40D0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17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3958" y="4272987"/>
            <a:ext cx="6643109" cy="1091738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When God gave Moses the Ten Commandments where was Moses?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50030" y="0"/>
            <a:ext cx="7631084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desert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On Mount </a:t>
            </a:r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Sinai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Egypt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05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26AB98F-E850-45D8-AC1F-DC254ED24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E2D8D07C-77B3-491C-AFB8-76583D19BF11}"/>
              </a:ext>
            </a:extLst>
          </p:cNvPr>
          <p:cNvSpPr txBox="1">
            <a:spLocks/>
          </p:cNvSpPr>
          <p:nvPr/>
        </p:nvSpPr>
        <p:spPr>
          <a:xfrm>
            <a:off x="2148042" y="7094107"/>
            <a:ext cx="4598701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That’s the right answer.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God gave Moses the Commandments on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MOUNT SINAI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3958" y="4272987"/>
            <a:ext cx="6643109" cy="1091738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When God gave Moses the Ten Commandments where was Moses?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desert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On Mount </a:t>
            </a:r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Sinai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Egypt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502920" y="0"/>
            <a:ext cx="786384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rId6" action="ppaction://hlinksldjump"/>
            <a:extLst>
              <a:ext uri="{FF2B5EF4-FFF2-40B4-BE49-F238E27FC236}">
                <a16:creationId xmlns:a16="http://schemas.microsoft.com/office/drawing/2014/main" id="{804B7260-D9F2-41D5-B7B6-8A9DC10C05AC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18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0401" y="4066272"/>
            <a:ext cx="6643109" cy="1486630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do we call the stories Jesus told to help us understand His teaching?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74982" y="0"/>
            <a:ext cx="788099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Parables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Proverbs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Psalms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19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EFB248C1-42EA-46AF-876F-6DE3C41017DD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E819DF05-C7B1-4690-87A2-8E8E2FBD56D2}"/>
              </a:ext>
            </a:extLst>
          </p:cNvPr>
          <p:cNvSpPr txBox="1">
            <a:spLocks/>
          </p:cNvSpPr>
          <p:nvPr/>
        </p:nvSpPr>
        <p:spPr>
          <a:xfrm>
            <a:off x="50401" y="4066272"/>
            <a:ext cx="6643109" cy="1486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What do we call the stories Jesus told to help us understand His teaching?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2" action="ppaction://hlinksldjump"/>
            <a:extLst>
              <a:ext uri="{FF2B5EF4-FFF2-40B4-BE49-F238E27FC236}">
                <a16:creationId xmlns:a16="http://schemas.microsoft.com/office/drawing/2014/main" id="{55ED9869-63BF-47F3-9D0F-357E554E7273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Parables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FFF4F704-68B6-4AA4-AD88-5E262C16457B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Proverbs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023E2756-76E6-4733-BB29-9B42FAB72B2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Psalms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That’s correct.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stories Jesus told are called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PARABLES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511233" y="0"/>
            <a:ext cx="788046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4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4300099"/>
            <a:ext cx="6643109" cy="1486630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In today’s story where did the Father ask his sons to work?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99905" y="0"/>
            <a:ext cx="7730836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Vineyard 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In the Kitchen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</a:t>
            </a:r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farmyard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99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949</TotalTime>
  <Words>747</Words>
  <Application>Microsoft Office PowerPoint</Application>
  <PresentationFormat>Widescreen</PresentationFormat>
  <Paragraphs>168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80</cp:revision>
  <dcterms:created xsi:type="dcterms:W3CDTF">2020-08-05T14:43:31Z</dcterms:created>
  <dcterms:modified xsi:type="dcterms:W3CDTF">2020-10-19T16:04:16Z</dcterms:modified>
</cp:coreProperties>
</file>