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5" r:id="rId4"/>
    <p:sldId id="268" r:id="rId5"/>
    <p:sldId id="259" r:id="rId6"/>
    <p:sldId id="260" r:id="rId7"/>
    <p:sldId id="271" r:id="rId8"/>
    <p:sldId id="272" r:id="rId9"/>
    <p:sldId id="263" r:id="rId10"/>
    <p:sldId id="264" r:id="rId11"/>
    <p:sldId id="269" r:id="rId12"/>
    <p:sldId id="270" r:id="rId13"/>
    <p:sldId id="267" r:id="rId14"/>
    <p:sldId id="266" r:id="rId15"/>
    <p:sldId id="275" r:id="rId16"/>
    <p:sldId id="276" r:id="rId17"/>
    <p:sldId id="273" r:id="rId18"/>
    <p:sldId id="274" r:id="rId19"/>
    <p:sldId id="279" r:id="rId20"/>
    <p:sldId id="280" r:id="rId21"/>
    <p:sldId id="277" r:id="rId22"/>
    <p:sldId id="278" r:id="rId23"/>
    <p:sldId id="262" r:id="rId24"/>
    <p:sldId id="261" r:id="rId2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1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6600"/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 showGuides="1">
      <p:cViewPr varScale="1">
        <p:scale>
          <a:sx n="53" d="100"/>
          <a:sy n="53" d="100"/>
        </p:scale>
        <p:origin x="36" y="1128"/>
      </p:cViewPr>
      <p:guideLst>
        <p:guide orient="horz" pos="2160"/>
        <p:guide pos="381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013130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76B278-41C9-4C72-8553-AED5470611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A64996A-AA60-42EF-AFBE-609528D9772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4AD7E5-7F58-4CB7-B028-B1FCB9787E0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21EF08C-9B33-4F48-B036-394ACA4F5FB8}" type="datetimeFigureOut">
              <a:rPr lang="en-GB" smtClean="0"/>
              <a:t>14/12/2020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AA78D3-44C2-4DA3-BEE1-5847AA084E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9954E4-C855-4E9E-B88C-45E6A0140B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E7BAD14-F3D1-44BC-AF02-3E75FC307B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9609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6A28A54-0176-49C7-BD74-A63B20582BD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12E768E-C23D-4C0E-A3BF-91EBB20486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261315-14CA-42C6-8074-2DA7983768A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21EF08C-9B33-4F48-B036-394ACA4F5FB8}" type="datetimeFigureOut">
              <a:rPr lang="en-GB" smtClean="0"/>
              <a:t>14/12/2020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89D089-65A6-4681-A99D-A9BBDB9561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98F927-3467-4F86-A0A3-BE7A1B59AB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E7BAD14-F3D1-44BC-AF02-3E75FC307B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08548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36941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BEF388-33CD-4D4D-AB5D-F921BE4993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A609ED-4587-478D-943B-B6AE241183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3A062F-8B1F-4C85-9D7E-D462E12846D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21EF08C-9B33-4F48-B036-394ACA4F5FB8}" type="datetimeFigureOut">
              <a:rPr lang="en-GB" smtClean="0"/>
              <a:t>14/12/2020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334569-C4F8-4263-93BD-000252FD30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E8CF9C-EB29-417B-9B44-E788006479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E7BAD14-F3D1-44BC-AF02-3E75FC307B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30629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06959B-4146-49B0-A150-AF3CD86561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BED078-E645-4616-84EE-672A5084BB4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E57D26A-F8DE-4968-BA60-04B3B94062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C399436-E587-4656-9AB3-DF9F6F7A094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21EF08C-9B33-4F48-B036-394ACA4F5FB8}" type="datetimeFigureOut">
              <a:rPr lang="en-GB" smtClean="0"/>
              <a:t>14/12/2020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91EBEA9-09B4-4688-A543-83E5702274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5D1BDD-0380-4BC8-9B89-410DBB953F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E7BAD14-F3D1-44BC-AF02-3E75FC307B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01646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A14222-2B44-4420-8FC2-469737696C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F56D1EA-6385-4504-8017-04497EA97A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6E2C4E0-337B-43B9-B14B-4DDAB12638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CB9E67F-0261-465C-B1A4-545D1DF0AD4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8E37271-F4C8-41D9-ACB3-BDE32D798FC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CEC4966-DE3E-4B0D-9305-3F9618FA13C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21EF08C-9B33-4F48-B036-394ACA4F5FB8}" type="datetimeFigureOut">
              <a:rPr lang="en-GB" smtClean="0"/>
              <a:t>14/12/2020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CDBEAEF-A017-4B08-8F3D-4BFA4B8B5B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F2114B5-5A5E-493C-9669-D7D113FA8D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E7BAD14-F3D1-44BC-AF02-3E75FC307B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92845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614A6F-1730-4526-80FA-18CB792E86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54371F7-52C8-4FE7-AD1A-5ACAEF3895A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21EF08C-9B33-4F48-B036-394ACA4F5FB8}" type="datetimeFigureOut">
              <a:rPr lang="en-GB" smtClean="0"/>
              <a:t>14/12/2020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A0A3DFA-E4A8-4A2B-B3A3-333136536A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6388FB1-BC95-45E3-9866-B55787842E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E7BAD14-F3D1-44BC-AF02-3E75FC307B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80379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279B9D0-08A6-4D10-A4C0-D3E2770FF0B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21EF08C-9B33-4F48-B036-394ACA4F5FB8}" type="datetimeFigureOut">
              <a:rPr lang="en-GB" smtClean="0"/>
              <a:t>14/12/2020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5ED86AB-F808-4461-8331-00123FD42F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23A8E2D-3E15-4005-8608-C4E7DEB89B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E7BAD14-F3D1-44BC-AF02-3E75FC307B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61193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16B12B-E6F3-4560-9BE3-CE1600F21C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E9199E-4043-45D9-97B6-979E930629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478A44D-1C76-4825-B62C-8E8CD759488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A4DD244-B158-4A7B-BE99-1147F670176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21EF08C-9B33-4F48-B036-394ACA4F5FB8}" type="datetimeFigureOut">
              <a:rPr lang="en-GB" smtClean="0"/>
              <a:t>14/12/2020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B43D032-1130-4DB5-B4AE-E06A672AE9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673E65-5BAC-421D-9DFB-28A02646F9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E7BAD14-F3D1-44BC-AF02-3E75FC307B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18544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DF94A4-27E5-4CCD-9765-204C2F53E8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1887470-19F8-4EC2-8B53-21BB5625031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9790E50-40CA-49F8-952A-B79A3925EDF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8E5E7F2-AE8C-4E35-91DD-9C630431558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21EF08C-9B33-4F48-B036-394ACA4F5FB8}" type="datetimeFigureOut">
              <a:rPr lang="en-GB" smtClean="0"/>
              <a:t>14/12/2020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B153454-2F8A-4A6B-A0E1-DD731EF637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CDB2EAE-F0D1-4D45-B55C-4A51E9F3B8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E7BAD14-F3D1-44BC-AF02-3E75FC307B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36663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FB292C72-7563-46C5-8931-39BC578460B3}"/>
              </a:ext>
            </a:extLst>
          </p:cNvPr>
          <p:cNvSpPr/>
          <p:nvPr userDrawn="1"/>
        </p:nvSpPr>
        <p:spPr>
          <a:xfrm>
            <a:off x="342663" y="136525"/>
            <a:ext cx="11506676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1" cap="none" spc="0" dirty="0">
                <a:ln w="13462">
                  <a:solidFill>
                    <a:srgbClr val="0000FF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Comic Sans MS" panose="030F0702030302020204" pitchFamily="66" charset="0"/>
              </a:rPr>
              <a:t>THE ADVENT QUIZ  </a:t>
            </a:r>
            <a:r>
              <a:rPr lang="en-US" sz="4400" b="1" cap="none" spc="0" dirty="0">
                <a:ln w="13462">
                  <a:solidFill>
                    <a:srgbClr val="0000FF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Comic Sans MS" panose="030F0702030302020204" pitchFamily="66" charset="0"/>
              </a:rPr>
              <a:t>Matthew 2 1-15</a:t>
            </a:r>
            <a:endParaRPr lang="en-GB" sz="4400" b="1" cap="none" spc="0" dirty="0">
              <a:ln w="13462">
                <a:solidFill>
                  <a:srgbClr val="0000FF"/>
                </a:solidFill>
                <a:prstDash val="solid"/>
              </a:ln>
              <a:solidFill>
                <a:srgbClr val="FF0000"/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765196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slide" Target="slide24.xml"/><Relationship Id="rId1" Type="http://schemas.openxmlformats.org/officeDocument/2006/relationships/slideLayout" Target="../slideLayouts/slideLayout2.xml"/><Relationship Id="rId5" Type="http://schemas.openxmlformats.org/officeDocument/2006/relationships/slide" Target="slide11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24.xml"/><Relationship Id="rId2" Type="http://schemas.openxmlformats.org/officeDocument/2006/relationships/slide" Target="slide11.xml"/><Relationship Id="rId1" Type="http://schemas.openxmlformats.org/officeDocument/2006/relationships/slideLayout" Target="../slideLayouts/slideLayout2.xml"/><Relationship Id="rId4" Type="http://schemas.openxmlformats.org/officeDocument/2006/relationships/slide" Target="slide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slide" Target="slide24.xml"/><Relationship Id="rId1" Type="http://schemas.openxmlformats.org/officeDocument/2006/relationships/slideLayout" Target="../slideLayouts/slideLayout2.xml"/><Relationship Id="rId5" Type="http://schemas.openxmlformats.org/officeDocument/2006/relationships/slide" Target="slide13.xml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slide" Target="slide13.xml"/><Relationship Id="rId1" Type="http://schemas.openxmlformats.org/officeDocument/2006/relationships/slideLayout" Target="../slideLayouts/slideLayout2.xml"/><Relationship Id="rId4" Type="http://schemas.openxmlformats.org/officeDocument/2006/relationships/slide" Target="slide2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24.xml"/><Relationship Id="rId2" Type="http://schemas.openxmlformats.org/officeDocument/2006/relationships/slide" Target="slide14.xml"/><Relationship Id="rId1" Type="http://schemas.openxmlformats.org/officeDocument/2006/relationships/slideLayout" Target="../slideLayouts/slideLayout2.xml"/><Relationship Id="rId5" Type="http://schemas.openxmlformats.org/officeDocument/2006/relationships/slide" Target="slide15.xml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24.xml"/><Relationship Id="rId2" Type="http://schemas.openxmlformats.org/officeDocument/2006/relationships/slide" Target="slide15.xml"/><Relationship Id="rId1" Type="http://schemas.openxmlformats.org/officeDocument/2006/relationships/slideLayout" Target="../slideLayouts/slideLayout2.xml"/><Relationship Id="rId4" Type="http://schemas.openxmlformats.org/officeDocument/2006/relationships/slide" Target="slide1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16.xml"/><Relationship Id="rId2" Type="http://schemas.openxmlformats.org/officeDocument/2006/relationships/slide" Target="slide24.xml"/><Relationship Id="rId1" Type="http://schemas.openxmlformats.org/officeDocument/2006/relationships/slideLayout" Target="../slideLayouts/slideLayout2.xml"/><Relationship Id="rId5" Type="http://schemas.openxmlformats.org/officeDocument/2006/relationships/slide" Target="slide17.xml"/><Relationship Id="rId4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24.xml"/><Relationship Id="rId2" Type="http://schemas.openxmlformats.org/officeDocument/2006/relationships/slide" Target="slide17.xml"/><Relationship Id="rId1" Type="http://schemas.openxmlformats.org/officeDocument/2006/relationships/slideLayout" Target="../slideLayouts/slideLayout2.xml"/><Relationship Id="rId4" Type="http://schemas.openxmlformats.org/officeDocument/2006/relationships/slide" Target="slide18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18.xml"/><Relationship Id="rId2" Type="http://schemas.openxmlformats.org/officeDocument/2006/relationships/slide" Target="slide24.xml"/><Relationship Id="rId1" Type="http://schemas.openxmlformats.org/officeDocument/2006/relationships/slideLayout" Target="../slideLayouts/slideLayout2.xml"/><Relationship Id="rId5" Type="http://schemas.openxmlformats.org/officeDocument/2006/relationships/slide" Target="slide19.xml"/><Relationship Id="rId4" Type="http://schemas.openxmlformats.org/officeDocument/2006/relationships/image" Target="../media/image3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20.xml"/><Relationship Id="rId2" Type="http://schemas.openxmlformats.org/officeDocument/2006/relationships/slide" Target="slide19.xml"/><Relationship Id="rId1" Type="http://schemas.openxmlformats.org/officeDocument/2006/relationships/slideLayout" Target="../slideLayouts/slideLayout2.xml"/><Relationship Id="rId4" Type="http://schemas.openxmlformats.org/officeDocument/2006/relationships/slide" Target="slide2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WMF"/><Relationship Id="rId4" Type="http://schemas.openxmlformats.org/officeDocument/2006/relationships/slide" Target="slide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24.xml"/><Relationship Id="rId2" Type="http://schemas.openxmlformats.org/officeDocument/2006/relationships/slide" Target="slide20.xml"/><Relationship Id="rId1" Type="http://schemas.openxmlformats.org/officeDocument/2006/relationships/slideLayout" Target="../slideLayouts/slideLayout2.xml"/><Relationship Id="rId5" Type="http://schemas.openxmlformats.org/officeDocument/2006/relationships/slide" Target="slide21.xml"/><Relationship Id="rId4" Type="http://schemas.openxmlformats.org/officeDocument/2006/relationships/image" Target="../media/image3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24.xml"/><Relationship Id="rId2" Type="http://schemas.openxmlformats.org/officeDocument/2006/relationships/slide" Target="slide21.xml"/><Relationship Id="rId1" Type="http://schemas.openxmlformats.org/officeDocument/2006/relationships/slideLayout" Target="../slideLayouts/slideLayout2.xml"/><Relationship Id="rId4" Type="http://schemas.openxmlformats.org/officeDocument/2006/relationships/slide" Target="slide2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22.xml"/><Relationship Id="rId2" Type="http://schemas.openxmlformats.org/officeDocument/2006/relationships/slide" Target="slide24.xml"/><Relationship Id="rId1" Type="http://schemas.openxmlformats.org/officeDocument/2006/relationships/slideLayout" Target="../slideLayouts/slideLayout2.xml"/><Relationship Id="rId5" Type="http://schemas.openxmlformats.org/officeDocument/2006/relationships/slide" Target="slide23.xml"/><Relationship Id="rId4" Type="http://schemas.openxmlformats.org/officeDocument/2006/relationships/image" Target="../media/image3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Relationship Id="rId4" Type="http://schemas.openxmlformats.org/officeDocument/2006/relationships/slide" Target="slide2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4" Type="http://schemas.openxmlformats.org/officeDocument/2006/relationships/slide" Target="slide2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24.xml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Relationship Id="rId5" Type="http://schemas.openxmlformats.org/officeDocument/2006/relationships/slide" Target="slide5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24.xml"/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Relationship Id="rId4" Type="http://schemas.openxmlformats.org/officeDocument/2006/relationships/slide" Target="slide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slide" Target="slide24.xml"/><Relationship Id="rId1" Type="http://schemas.openxmlformats.org/officeDocument/2006/relationships/slideLayout" Target="../slideLayouts/slideLayout2.xml"/><Relationship Id="rId5" Type="http://schemas.openxmlformats.org/officeDocument/2006/relationships/slide" Target="slide7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24.xml"/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Relationship Id="rId4" Type="http://schemas.openxmlformats.org/officeDocument/2006/relationships/slide" Target="slide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slide" Target="slide24.xml"/><Relationship Id="rId1" Type="http://schemas.openxmlformats.org/officeDocument/2006/relationships/slideLayout" Target="../slideLayouts/slideLayout2.xml"/><Relationship Id="rId5" Type="http://schemas.openxmlformats.org/officeDocument/2006/relationships/slide" Target="slide9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24.xml"/><Relationship Id="rId2" Type="http://schemas.openxmlformats.org/officeDocument/2006/relationships/slide" Target="slide9.xml"/><Relationship Id="rId1" Type="http://schemas.openxmlformats.org/officeDocument/2006/relationships/slideLayout" Target="../slideLayouts/slideLayout2.xml"/><Relationship Id="rId4" Type="http://schemas.openxmlformats.org/officeDocument/2006/relationships/slide" Target="slide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7BD163BE-E470-46F1-8ACD-B3DE84FE8DE5}"/>
              </a:ext>
            </a:extLst>
          </p:cNvPr>
          <p:cNvSpPr txBox="1"/>
          <p:nvPr/>
        </p:nvSpPr>
        <p:spPr>
          <a:xfrm>
            <a:off x="167425" y="1761812"/>
            <a:ext cx="11565228" cy="16671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3600" dirty="0">
                <a:latin typeface="Comic Sans MS" panose="030F0702030302020204" pitchFamily="66" charset="0"/>
              </a:rPr>
              <a:t>Please click on the “slide show” tab on the top bar and “From Beginning” tab to start the Activity</a:t>
            </a:r>
            <a:endParaRPr lang="en-GB" sz="3600" dirty="0"/>
          </a:p>
        </p:txBody>
      </p:sp>
      <p:sp>
        <p:nvSpPr>
          <p:cNvPr id="7" name="Rectangle 6">
            <a:hlinkClick r:id="rId2" action="ppaction://hlinksldjump"/>
            <a:extLst>
              <a:ext uri="{FF2B5EF4-FFF2-40B4-BE49-F238E27FC236}">
                <a16:creationId xmlns:a16="http://schemas.microsoft.com/office/drawing/2014/main" id="{F732D598-A7A9-4BB3-95D9-AC7CEA4FC163}"/>
              </a:ext>
            </a:extLst>
          </p:cNvPr>
          <p:cNvSpPr/>
          <p:nvPr/>
        </p:nvSpPr>
        <p:spPr>
          <a:xfrm>
            <a:off x="-210220" y="-343035"/>
            <a:ext cx="12973050" cy="7981950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06986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>
            <a:extLst>
              <a:ext uri="{FF2B5EF4-FFF2-40B4-BE49-F238E27FC236}">
                <a16:creationId xmlns:a16="http://schemas.microsoft.com/office/drawing/2014/main" id="{B44FA0FB-C1B1-4A57-9E71-2BD12608B31C}"/>
              </a:ext>
            </a:extLst>
          </p:cNvPr>
          <p:cNvSpPr txBox="1"/>
          <p:nvPr/>
        </p:nvSpPr>
        <p:spPr>
          <a:xfrm>
            <a:off x="4078094" y="1032290"/>
            <a:ext cx="40358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00CC"/>
                </a:solidFill>
                <a:latin typeface="Comic Sans MS" panose="030F0702030302020204" pitchFamily="66" charset="0"/>
              </a:rPr>
              <a:t>Question 4:</a:t>
            </a:r>
            <a:endParaRPr lang="en-GB" sz="3200" b="1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16" name="Subtitle 2">
            <a:extLst>
              <a:ext uri="{FF2B5EF4-FFF2-40B4-BE49-F238E27FC236}">
                <a16:creationId xmlns:a16="http://schemas.microsoft.com/office/drawing/2014/main" id="{CC0DECAE-F8AF-4156-B3A1-0729FB587158}"/>
              </a:ext>
            </a:extLst>
          </p:cNvPr>
          <p:cNvSpPr txBox="1">
            <a:spLocks/>
          </p:cNvSpPr>
          <p:nvPr/>
        </p:nvSpPr>
        <p:spPr>
          <a:xfrm>
            <a:off x="661653" y="1617065"/>
            <a:ext cx="11256134" cy="1091738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4000"/>
              </a:lnSpc>
              <a:buFont typeface="Arial" panose="020B0604020202020204" pitchFamily="34" charset="0"/>
              <a:buNone/>
            </a:pPr>
            <a:r>
              <a:rPr lang="en-US" sz="3000" b="1" dirty="0">
                <a:latin typeface="Comic Sans MS" panose="030F0702030302020204" pitchFamily="66" charset="0"/>
              </a:rPr>
              <a:t>What did the Wise men tell Herod that made him angry?</a:t>
            </a:r>
            <a:endParaRPr lang="en-GB" sz="3000" b="1" dirty="0">
              <a:latin typeface="Comic Sans MS" panose="030F0702030302020204" pitchFamily="66" charset="0"/>
            </a:endParaRPr>
          </a:p>
        </p:txBody>
      </p:sp>
      <p:sp>
        <p:nvSpPr>
          <p:cNvPr id="18" name="Rectangle: Rounded Corners 17">
            <a:hlinkClick r:id="rId2" action="ppaction://hlinksldjump"/>
            <a:extLst>
              <a:ext uri="{FF2B5EF4-FFF2-40B4-BE49-F238E27FC236}">
                <a16:creationId xmlns:a16="http://schemas.microsoft.com/office/drawing/2014/main" id="{F88340CA-760F-467C-932F-A871E58CE099}"/>
              </a:ext>
            </a:extLst>
          </p:cNvPr>
          <p:cNvSpPr/>
          <p:nvPr/>
        </p:nvSpPr>
        <p:spPr>
          <a:xfrm>
            <a:off x="699624" y="2483377"/>
            <a:ext cx="3192701" cy="1091738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An enemy army was coming.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9" name="Rectangle: Rounded Corners 18">
            <a:hlinkClick r:id="rId3" action="ppaction://hlinksldjump"/>
            <a:extLst>
              <a:ext uri="{FF2B5EF4-FFF2-40B4-BE49-F238E27FC236}">
                <a16:creationId xmlns:a16="http://schemas.microsoft.com/office/drawing/2014/main" id="{F631EB51-B2C4-43FE-8326-2CB24DD667D2}"/>
              </a:ext>
            </a:extLst>
          </p:cNvPr>
          <p:cNvSpPr/>
          <p:nvPr/>
        </p:nvSpPr>
        <p:spPr>
          <a:xfrm>
            <a:off x="4276600" y="2483377"/>
            <a:ext cx="3192701" cy="1091738"/>
          </a:xfrm>
          <a:prstGeom prst="roundRect">
            <a:avLst/>
          </a:prstGeom>
          <a:solidFill>
            <a:srgbClr val="33FF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A baby King had been born.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2" name="Rectangle: Rounded Corners 21">
            <a:hlinkClick r:id="rId2" action="ppaction://hlinksldjump"/>
            <a:extLst>
              <a:ext uri="{FF2B5EF4-FFF2-40B4-BE49-F238E27FC236}">
                <a16:creationId xmlns:a16="http://schemas.microsoft.com/office/drawing/2014/main" id="{86161E7B-C31B-4C80-B137-9C1C3E12796D}"/>
              </a:ext>
            </a:extLst>
          </p:cNvPr>
          <p:cNvSpPr/>
          <p:nvPr/>
        </p:nvSpPr>
        <p:spPr>
          <a:xfrm>
            <a:off x="8091067" y="2483377"/>
            <a:ext cx="3192701" cy="1091738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 A plague of frogs was due. 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4757E779-98E8-4BEB-80EC-C0FDBCDACE11}"/>
              </a:ext>
            </a:extLst>
          </p:cNvPr>
          <p:cNvSpPr txBox="1">
            <a:spLocks/>
          </p:cNvSpPr>
          <p:nvPr/>
        </p:nvSpPr>
        <p:spPr>
          <a:xfrm>
            <a:off x="4092771" y="3738004"/>
            <a:ext cx="6150971" cy="6621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GB" sz="3200" b="1" dirty="0">
              <a:latin typeface="Comic Sans MS" panose="030F0702030302020204" pitchFamily="66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A6ED1EA-91D5-433D-B0BB-3BA031AFAD7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1817" y="3630675"/>
            <a:ext cx="1763015" cy="3060328"/>
          </a:xfrm>
          <a:prstGeom prst="rect">
            <a:avLst/>
          </a:prstGeom>
        </p:spPr>
      </p:pic>
      <p:sp>
        <p:nvSpPr>
          <p:cNvPr id="9" name="Subtitle 2">
            <a:extLst>
              <a:ext uri="{FF2B5EF4-FFF2-40B4-BE49-F238E27FC236}">
                <a16:creationId xmlns:a16="http://schemas.microsoft.com/office/drawing/2014/main" id="{E3E1B803-4D36-4125-B708-0FCC8F959AB4}"/>
              </a:ext>
            </a:extLst>
          </p:cNvPr>
          <p:cNvSpPr txBox="1">
            <a:spLocks/>
          </p:cNvSpPr>
          <p:nvPr/>
        </p:nvSpPr>
        <p:spPr>
          <a:xfrm>
            <a:off x="4225081" y="3801408"/>
            <a:ext cx="6949062" cy="168946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2800" b="1" dirty="0">
                <a:latin typeface="Comic Sans MS" panose="030F0702030302020204" pitchFamily="66" charset="0"/>
              </a:rPr>
              <a:t>You are correct.</a:t>
            </a:r>
          </a:p>
          <a:p>
            <a:pPr marL="0" indent="0" algn="ctr">
              <a:lnSpc>
                <a:spcPts val="4000"/>
              </a:lnSpc>
              <a:buFont typeface="Arial" panose="020B0604020202020204" pitchFamily="34" charset="0"/>
              <a:buNone/>
            </a:pPr>
            <a:r>
              <a:rPr lang="en-US" sz="2800" b="1" dirty="0">
                <a:latin typeface="Comic Sans MS" panose="030F0702030302020204" pitchFamily="66" charset="0"/>
              </a:rPr>
              <a:t>Herod was angry when he heard that </a:t>
            </a:r>
            <a:r>
              <a:rPr lang="en-US" sz="2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A BABY KING HAD BEEN BORN</a:t>
            </a:r>
            <a:r>
              <a:rPr lang="en-US" sz="2800" b="1" dirty="0">
                <a:latin typeface="Comic Sans MS" panose="030F0702030302020204" pitchFamily="66" charset="0"/>
              </a:rPr>
              <a:t>.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Well Done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en-US" sz="3200" b="1" dirty="0">
              <a:latin typeface="Comic Sans MS" panose="030F0702030302020204" pitchFamily="66" charset="0"/>
            </a:endParaRPr>
          </a:p>
        </p:txBody>
      </p:sp>
      <p:sp>
        <p:nvSpPr>
          <p:cNvPr id="17" name="Rectangle 16">
            <a:hlinkClick r:id="rId3" action="ppaction://hlinksldjump"/>
            <a:extLst>
              <a:ext uri="{FF2B5EF4-FFF2-40B4-BE49-F238E27FC236}">
                <a16:creationId xmlns:a16="http://schemas.microsoft.com/office/drawing/2014/main" id="{E24960EA-4062-4F55-A749-9087E07C2466}"/>
              </a:ext>
            </a:extLst>
          </p:cNvPr>
          <p:cNvSpPr/>
          <p:nvPr/>
        </p:nvSpPr>
        <p:spPr>
          <a:xfrm>
            <a:off x="-390526" y="-415860"/>
            <a:ext cx="12973050" cy="7981950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Arrow: Striped Right 9">
            <a:hlinkClick r:id="rId5" action="ppaction://hlinksldjump"/>
            <a:extLst>
              <a:ext uri="{FF2B5EF4-FFF2-40B4-BE49-F238E27FC236}">
                <a16:creationId xmlns:a16="http://schemas.microsoft.com/office/drawing/2014/main" id="{DA8AEE1D-1F2C-4F7F-B166-B90B5545594C}"/>
              </a:ext>
            </a:extLst>
          </p:cNvPr>
          <p:cNvSpPr/>
          <p:nvPr/>
        </p:nvSpPr>
        <p:spPr>
          <a:xfrm>
            <a:off x="7563035" y="5584968"/>
            <a:ext cx="3820312" cy="1197033"/>
          </a:xfrm>
          <a:prstGeom prst="stripedRightArrow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mic Sans MS" panose="030F0702030302020204" pitchFamily="66" charset="0"/>
              </a:rPr>
              <a:t>Click for the next question</a:t>
            </a:r>
            <a:endParaRPr lang="en-GB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27813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1C564FF8-C58A-4C5B-91A3-422A041A83B3}"/>
              </a:ext>
            </a:extLst>
          </p:cNvPr>
          <p:cNvSpPr txBox="1">
            <a:spLocks/>
          </p:cNvSpPr>
          <p:nvPr/>
        </p:nvSpPr>
        <p:spPr>
          <a:xfrm>
            <a:off x="1152142" y="1768734"/>
            <a:ext cx="9887713" cy="1091738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3000"/>
              </a:lnSpc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What did Herod tell the Wise men to do?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4757E779-98E8-4BEB-80EC-C0FDBCDACE11}"/>
              </a:ext>
            </a:extLst>
          </p:cNvPr>
          <p:cNvSpPr txBox="1">
            <a:spLocks/>
          </p:cNvSpPr>
          <p:nvPr/>
        </p:nvSpPr>
        <p:spPr>
          <a:xfrm>
            <a:off x="4092771" y="3738004"/>
            <a:ext cx="6150971" cy="6621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Press your answer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709CA64-110D-4115-B099-41CCE3355C80}"/>
              </a:ext>
            </a:extLst>
          </p:cNvPr>
          <p:cNvSpPr txBox="1"/>
          <p:nvPr/>
        </p:nvSpPr>
        <p:spPr>
          <a:xfrm>
            <a:off x="4078094" y="1032290"/>
            <a:ext cx="40358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00CC"/>
                </a:solidFill>
                <a:latin typeface="Comic Sans MS" panose="030F0702030302020204" pitchFamily="66" charset="0"/>
              </a:rPr>
              <a:t>Question 5:</a:t>
            </a:r>
            <a:endParaRPr lang="en-GB" sz="3200" b="1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2" name="Rectangle 1">
            <a:hlinkClick r:id="rId2" action="ppaction://hlinksldjump"/>
            <a:extLst>
              <a:ext uri="{FF2B5EF4-FFF2-40B4-BE49-F238E27FC236}">
                <a16:creationId xmlns:a16="http://schemas.microsoft.com/office/drawing/2014/main" id="{47B7FD5D-310D-4D1E-9017-319D20F10B84}"/>
              </a:ext>
            </a:extLst>
          </p:cNvPr>
          <p:cNvSpPr/>
          <p:nvPr/>
        </p:nvSpPr>
        <p:spPr>
          <a:xfrm>
            <a:off x="-428625" y="-561975"/>
            <a:ext cx="12973050" cy="7981950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: Rounded Corners 4">
            <a:hlinkClick r:id="rId3" action="ppaction://hlinksldjump"/>
            <a:extLst>
              <a:ext uri="{FF2B5EF4-FFF2-40B4-BE49-F238E27FC236}">
                <a16:creationId xmlns:a16="http://schemas.microsoft.com/office/drawing/2014/main" id="{EA7110AC-5A39-41BC-9B31-326726251718}"/>
              </a:ext>
            </a:extLst>
          </p:cNvPr>
          <p:cNvSpPr/>
          <p:nvPr/>
        </p:nvSpPr>
        <p:spPr>
          <a:xfrm>
            <a:off x="699624" y="2483377"/>
            <a:ext cx="3192701" cy="1091738"/>
          </a:xfrm>
          <a:prstGeom prst="roundRect">
            <a:avLst/>
          </a:prstGeom>
          <a:solidFill>
            <a:srgbClr val="FF373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Go to Egypt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6" name="Rectangle: Rounded Corners 5">
            <a:hlinkClick r:id="rId3" action="ppaction://hlinksldjump"/>
            <a:extLst>
              <a:ext uri="{FF2B5EF4-FFF2-40B4-BE49-F238E27FC236}">
                <a16:creationId xmlns:a16="http://schemas.microsoft.com/office/drawing/2014/main" id="{DE31419B-D344-4876-BE66-CF36EB4B038B}"/>
              </a:ext>
            </a:extLst>
          </p:cNvPr>
          <p:cNvSpPr/>
          <p:nvPr/>
        </p:nvSpPr>
        <p:spPr>
          <a:xfrm>
            <a:off x="4276600" y="2483377"/>
            <a:ext cx="3192701" cy="1091738"/>
          </a:xfrm>
          <a:prstGeom prst="roundRect">
            <a:avLst/>
          </a:prstGeom>
          <a:solidFill>
            <a:srgbClr val="33FF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Return home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7" name="Rectangle: Rounded Corners 6">
            <a:hlinkClick r:id="rId4" action="ppaction://hlinksldjump"/>
            <a:extLst>
              <a:ext uri="{FF2B5EF4-FFF2-40B4-BE49-F238E27FC236}">
                <a16:creationId xmlns:a16="http://schemas.microsoft.com/office/drawing/2014/main" id="{FFE33AD8-F4AA-4DC1-ADA8-63CD0FF2F7F7}"/>
              </a:ext>
            </a:extLst>
          </p:cNvPr>
          <p:cNvSpPr/>
          <p:nvPr/>
        </p:nvSpPr>
        <p:spPr>
          <a:xfrm>
            <a:off x="8091067" y="2483377"/>
            <a:ext cx="3192701" cy="1091738"/>
          </a:xfrm>
          <a:prstGeom prst="roundRect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Tell him where the baby was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54395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250"/>
                            </p:stCondLst>
                            <p:childTnLst>
                              <p:par>
                                <p:cTn id="9" presetID="21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250"/>
                            </p:stCondLst>
                            <p:childTnLst>
                              <p:par>
                                <p:cTn id="13" presetID="21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750"/>
                            </p:stCondLst>
                            <p:childTnLst>
                              <p:par>
                                <p:cTn id="17" presetID="21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25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 animBg="1"/>
      <p:bldP spid="6" grpId="0" animBg="1"/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ubtitle 2">
            <a:extLst>
              <a:ext uri="{FF2B5EF4-FFF2-40B4-BE49-F238E27FC236}">
                <a16:creationId xmlns:a16="http://schemas.microsoft.com/office/drawing/2014/main" id="{DBDACD79-F267-44B2-B74C-81FFC54E20EE}"/>
              </a:ext>
            </a:extLst>
          </p:cNvPr>
          <p:cNvSpPr txBox="1">
            <a:spLocks/>
          </p:cNvSpPr>
          <p:nvPr/>
        </p:nvSpPr>
        <p:spPr>
          <a:xfrm>
            <a:off x="1152142" y="1768734"/>
            <a:ext cx="9887713" cy="1091738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3000"/>
              </a:lnSpc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What did Herod tell the Wise men to do?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21A5506C-4437-49ED-8FCC-02A7C34EF723}"/>
              </a:ext>
            </a:extLst>
          </p:cNvPr>
          <p:cNvSpPr txBox="1"/>
          <p:nvPr/>
        </p:nvSpPr>
        <p:spPr>
          <a:xfrm>
            <a:off x="4078094" y="1032290"/>
            <a:ext cx="40358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00CC"/>
                </a:solidFill>
                <a:latin typeface="Comic Sans MS" panose="030F0702030302020204" pitchFamily="66" charset="0"/>
              </a:rPr>
              <a:t>Question 5:</a:t>
            </a:r>
            <a:endParaRPr lang="en-GB" sz="3200" b="1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18" name="Rectangle: Rounded Corners 17">
            <a:hlinkClick r:id="rId2" action="ppaction://hlinksldjump"/>
            <a:extLst>
              <a:ext uri="{FF2B5EF4-FFF2-40B4-BE49-F238E27FC236}">
                <a16:creationId xmlns:a16="http://schemas.microsoft.com/office/drawing/2014/main" id="{85A67E31-C80F-4EA0-8A63-2B0BAA5CA1B5}"/>
              </a:ext>
            </a:extLst>
          </p:cNvPr>
          <p:cNvSpPr/>
          <p:nvPr/>
        </p:nvSpPr>
        <p:spPr>
          <a:xfrm>
            <a:off x="699624" y="2483377"/>
            <a:ext cx="3192701" cy="1091738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Go to Egypt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9" name="Rectangle: Rounded Corners 18">
            <a:hlinkClick r:id="rId2" action="ppaction://hlinksldjump"/>
            <a:extLst>
              <a:ext uri="{FF2B5EF4-FFF2-40B4-BE49-F238E27FC236}">
                <a16:creationId xmlns:a16="http://schemas.microsoft.com/office/drawing/2014/main" id="{0FFB339D-7FA4-485E-AEF8-5E1C666D1D91}"/>
              </a:ext>
            </a:extLst>
          </p:cNvPr>
          <p:cNvSpPr/>
          <p:nvPr/>
        </p:nvSpPr>
        <p:spPr>
          <a:xfrm>
            <a:off x="4276600" y="2483377"/>
            <a:ext cx="3192701" cy="1091738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Return home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0" name="Rectangle: Rounded Corners 19">
            <a:hlinkClick r:id="rId3" action="ppaction://hlinksldjump"/>
            <a:extLst>
              <a:ext uri="{FF2B5EF4-FFF2-40B4-BE49-F238E27FC236}">
                <a16:creationId xmlns:a16="http://schemas.microsoft.com/office/drawing/2014/main" id="{05A1D363-6FFF-4963-84F5-CF65607C01A9}"/>
              </a:ext>
            </a:extLst>
          </p:cNvPr>
          <p:cNvSpPr/>
          <p:nvPr/>
        </p:nvSpPr>
        <p:spPr>
          <a:xfrm>
            <a:off x="8091067" y="2483377"/>
            <a:ext cx="3192701" cy="1091738"/>
          </a:xfrm>
          <a:prstGeom prst="roundRect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Tell him where the baby was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4757E779-98E8-4BEB-80EC-C0FDBCDACE11}"/>
              </a:ext>
            </a:extLst>
          </p:cNvPr>
          <p:cNvSpPr txBox="1">
            <a:spLocks/>
          </p:cNvSpPr>
          <p:nvPr/>
        </p:nvSpPr>
        <p:spPr>
          <a:xfrm>
            <a:off x="4092771" y="3738004"/>
            <a:ext cx="6150971" cy="6621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GB" sz="3200" b="1" dirty="0">
              <a:latin typeface="Comic Sans MS" panose="030F0702030302020204" pitchFamily="66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A6ED1EA-91D5-433D-B0BB-3BA031AFAD7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1817" y="3630675"/>
            <a:ext cx="1763015" cy="3060328"/>
          </a:xfrm>
          <a:prstGeom prst="rect">
            <a:avLst/>
          </a:prstGeom>
        </p:spPr>
      </p:pic>
      <p:sp>
        <p:nvSpPr>
          <p:cNvPr id="9" name="Subtitle 2">
            <a:extLst>
              <a:ext uri="{FF2B5EF4-FFF2-40B4-BE49-F238E27FC236}">
                <a16:creationId xmlns:a16="http://schemas.microsoft.com/office/drawing/2014/main" id="{E3E1B803-4D36-4125-B708-0FCC8F959AB4}"/>
              </a:ext>
            </a:extLst>
          </p:cNvPr>
          <p:cNvSpPr txBox="1">
            <a:spLocks/>
          </p:cNvSpPr>
          <p:nvPr/>
        </p:nvSpPr>
        <p:spPr>
          <a:xfrm>
            <a:off x="3294680" y="3735307"/>
            <a:ext cx="8373579" cy="168946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2800" b="1" dirty="0">
                <a:latin typeface="Comic Sans MS" panose="030F0702030302020204" pitchFamily="66" charset="0"/>
              </a:rPr>
              <a:t>You are correct.</a:t>
            </a:r>
          </a:p>
          <a:p>
            <a:pPr marL="0" indent="0" algn="ctr">
              <a:lnSpc>
                <a:spcPts val="4000"/>
              </a:lnSpc>
              <a:buFont typeface="Arial" panose="020B0604020202020204" pitchFamily="34" charset="0"/>
              <a:buNone/>
            </a:pPr>
            <a:r>
              <a:rPr lang="en-US" sz="2800" b="1" dirty="0">
                <a:latin typeface="Comic Sans MS" panose="030F0702030302020204" pitchFamily="66" charset="0"/>
              </a:rPr>
              <a:t>Herod told the Wise men to find the baby and </a:t>
            </a:r>
            <a:r>
              <a:rPr lang="en-US" sz="2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TELL HIM WHERE HE WAS</a:t>
            </a:r>
            <a:r>
              <a:rPr lang="en-US" sz="2800" b="1" dirty="0">
                <a:latin typeface="Comic Sans MS" panose="030F0702030302020204" pitchFamily="66" charset="0"/>
              </a:rPr>
              <a:t>.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Well Done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en-US" sz="3200" b="1" dirty="0">
              <a:latin typeface="Comic Sans MS" panose="030F0702030302020204" pitchFamily="66" charset="0"/>
            </a:endParaRPr>
          </a:p>
        </p:txBody>
      </p:sp>
      <p:sp>
        <p:nvSpPr>
          <p:cNvPr id="2" name="Rectangle 1">
            <a:hlinkClick r:id="rId3" action="ppaction://hlinksldjump"/>
            <a:extLst>
              <a:ext uri="{FF2B5EF4-FFF2-40B4-BE49-F238E27FC236}">
                <a16:creationId xmlns:a16="http://schemas.microsoft.com/office/drawing/2014/main" id="{A68867EB-AE38-480B-AF9A-32BA2D78EA19}"/>
              </a:ext>
            </a:extLst>
          </p:cNvPr>
          <p:cNvSpPr/>
          <p:nvPr/>
        </p:nvSpPr>
        <p:spPr>
          <a:xfrm>
            <a:off x="-390527" y="-561975"/>
            <a:ext cx="12973050" cy="7981950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Arrow: Striped Right 9">
            <a:hlinkClick r:id="rId5" action="ppaction://hlinksldjump"/>
            <a:extLst>
              <a:ext uri="{FF2B5EF4-FFF2-40B4-BE49-F238E27FC236}">
                <a16:creationId xmlns:a16="http://schemas.microsoft.com/office/drawing/2014/main" id="{DA8AEE1D-1F2C-4F7F-B166-B90B5545594C}"/>
              </a:ext>
            </a:extLst>
          </p:cNvPr>
          <p:cNvSpPr/>
          <p:nvPr/>
        </p:nvSpPr>
        <p:spPr>
          <a:xfrm>
            <a:off x="7563035" y="5584968"/>
            <a:ext cx="3820312" cy="1197033"/>
          </a:xfrm>
          <a:prstGeom prst="stripedRightArrow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mic Sans MS" panose="030F0702030302020204" pitchFamily="66" charset="0"/>
              </a:rPr>
              <a:t>Click for the next question</a:t>
            </a:r>
            <a:endParaRPr lang="en-GB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8135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1C564FF8-C58A-4C5B-91A3-422A041A83B3}"/>
              </a:ext>
            </a:extLst>
          </p:cNvPr>
          <p:cNvSpPr txBox="1">
            <a:spLocks/>
          </p:cNvSpPr>
          <p:nvPr/>
        </p:nvSpPr>
        <p:spPr>
          <a:xfrm>
            <a:off x="597242" y="1638907"/>
            <a:ext cx="11306606" cy="1091738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4000"/>
              </a:lnSpc>
              <a:buNone/>
            </a:pPr>
            <a:r>
              <a:rPr lang="en-US" sz="3000" b="1" dirty="0">
                <a:latin typeface="Comic Sans MS" panose="030F0702030302020204" pitchFamily="66" charset="0"/>
              </a:rPr>
              <a:t>What did the Wise men do when they saw Jesus?</a:t>
            </a:r>
            <a:endParaRPr lang="en-GB" sz="3000" b="1" dirty="0">
              <a:latin typeface="Comic Sans MS" panose="030F0702030302020204" pitchFamily="66" charset="0"/>
            </a:endParaRP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4757E779-98E8-4BEB-80EC-C0FDBCDACE11}"/>
              </a:ext>
            </a:extLst>
          </p:cNvPr>
          <p:cNvSpPr txBox="1">
            <a:spLocks/>
          </p:cNvSpPr>
          <p:nvPr/>
        </p:nvSpPr>
        <p:spPr>
          <a:xfrm>
            <a:off x="4115609" y="3973166"/>
            <a:ext cx="6150971" cy="6621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Press your answer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709CA64-110D-4115-B099-41CCE3355C80}"/>
              </a:ext>
            </a:extLst>
          </p:cNvPr>
          <p:cNvSpPr txBox="1"/>
          <p:nvPr/>
        </p:nvSpPr>
        <p:spPr>
          <a:xfrm>
            <a:off x="4078094" y="867698"/>
            <a:ext cx="40358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00CC"/>
                </a:solidFill>
                <a:latin typeface="Comic Sans MS" panose="030F0702030302020204" pitchFamily="66" charset="0"/>
              </a:rPr>
              <a:t>Question 6:</a:t>
            </a:r>
            <a:endParaRPr lang="en-GB" sz="3200" b="1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2" name="Rectangle 1">
            <a:hlinkClick r:id="rId2" action="ppaction://hlinksldjump"/>
            <a:extLst>
              <a:ext uri="{FF2B5EF4-FFF2-40B4-BE49-F238E27FC236}">
                <a16:creationId xmlns:a16="http://schemas.microsoft.com/office/drawing/2014/main" id="{53E2C066-72FD-4D55-88E6-B52C0BA317AE}"/>
              </a:ext>
            </a:extLst>
          </p:cNvPr>
          <p:cNvSpPr/>
          <p:nvPr/>
        </p:nvSpPr>
        <p:spPr>
          <a:xfrm>
            <a:off x="-590737" y="-751803"/>
            <a:ext cx="12973050" cy="7981950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: Rounded Corners 4">
            <a:hlinkClick r:id="rId3" action="ppaction://hlinksldjump"/>
            <a:extLst>
              <a:ext uri="{FF2B5EF4-FFF2-40B4-BE49-F238E27FC236}">
                <a16:creationId xmlns:a16="http://schemas.microsoft.com/office/drawing/2014/main" id="{EA7110AC-5A39-41BC-9B31-326726251718}"/>
              </a:ext>
            </a:extLst>
          </p:cNvPr>
          <p:cNvSpPr/>
          <p:nvPr/>
        </p:nvSpPr>
        <p:spPr>
          <a:xfrm>
            <a:off x="722462" y="2462055"/>
            <a:ext cx="3192701" cy="1091738"/>
          </a:xfrm>
          <a:prstGeom prst="roundRect">
            <a:avLst/>
          </a:prstGeom>
          <a:solidFill>
            <a:srgbClr val="FF373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Worshipped Him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6" name="Rectangle: Rounded Corners 5">
            <a:hlinkClick r:id="rId4" action="ppaction://hlinksldjump"/>
            <a:extLst>
              <a:ext uri="{FF2B5EF4-FFF2-40B4-BE49-F238E27FC236}">
                <a16:creationId xmlns:a16="http://schemas.microsoft.com/office/drawing/2014/main" id="{DE31419B-D344-4876-BE66-CF36EB4B038B}"/>
              </a:ext>
            </a:extLst>
          </p:cNvPr>
          <p:cNvSpPr/>
          <p:nvPr/>
        </p:nvSpPr>
        <p:spPr>
          <a:xfrm>
            <a:off x="4299438" y="2462055"/>
            <a:ext cx="3192701" cy="1091738"/>
          </a:xfrm>
          <a:prstGeom prst="roundRect">
            <a:avLst/>
          </a:prstGeom>
          <a:solidFill>
            <a:srgbClr val="33FF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chemeClr val="tx1"/>
                </a:solidFill>
                <a:latin typeface="Comic Sans MS" panose="030F0702030302020204" pitchFamily="66" charset="0"/>
              </a:rPr>
              <a:t>Shook with fear</a:t>
            </a:r>
            <a:endParaRPr lang="en-GB" sz="3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7" name="Rectangle: Rounded Corners 6">
            <a:hlinkClick r:id="rId4" action="ppaction://hlinksldjump"/>
            <a:extLst>
              <a:ext uri="{FF2B5EF4-FFF2-40B4-BE49-F238E27FC236}">
                <a16:creationId xmlns:a16="http://schemas.microsoft.com/office/drawing/2014/main" id="{FFE33AD8-F4AA-4DC1-ADA8-63CD0FF2F7F7}"/>
              </a:ext>
            </a:extLst>
          </p:cNvPr>
          <p:cNvSpPr/>
          <p:nvPr/>
        </p:nvSpPr>
        <p:spPr>
          <a:xfrm>
            <a:off x="8113905" y="2462055"/>
            <a:ext cx="3192701" cy="1091738"/>
          </a:xfrm>
          <a:prstGeom prst="roundRect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Had some lunch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94614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250"/>
                            </p:stCondLst>
                            <p:childTnLst>
                              <p:par>
                                <p:cTn id="9" presetID="21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250"/>
                            </p:stCondLst>
                            <p:childTnLst>
                              <p:par>
                                <p:cTn id="13" presetID="21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750"/>
                            </p:stCondLst>
                            <p:childTnLst>
                              <p:par>
                                <p:cTn id="17" presetID="21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25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 animBg="1"/>
      <p:bldP spid="6" grpId="0" animBg="1"/>
      <p:bldP spid="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ubtitle 2">
            <a:extLst>
              <a:ext uri="{FF2B5EF4-FFF2-40B4-BE49-F238E27FC236}">
                <a16:creationId xmlns:a16="http://schemas.microsoft.com/office/drawing/2014/main" id="{7D54D680-D14D-462F-AEA3-16855817285C}"/>
              </a:ext>
            </a:extLst>
          </p:cNvPr>
          <p:cNvSpPr txBox="1">
            <a:spLocks/>
          </p:cNvSpPr>
          <p:nvPr/>
        </p:nvSpPr>
        <p:spPr>
          <a:xfrm>
            <a:off x="597242" y="1638907"/>
            <a:ext cx="11306606" cy="1091738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4000"/>
              </a:lnSpc>
              <a:buNone/>
            </a:pPr>
            <a:r>
              <a:rPr lang="en-US" sz="3000" b="1" dirty="0">
                <a:latin typeface="Comic Sans MS" panose="030F0702030302020204" pitchFamily="66" charset="0"/>
              </a:rPr>
              <a:t>What did the Wise men do when they saw Jesus?</a:t>
            </a:r>
            <a:endParaRPr lang="en-GB" sz="3000" b="1" dirty="0">
              <a:latin typeface="Comic Sans MS" panose="030F0702030302020204" pitchFamily="66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06E8A5CC-7B94-4449-8FE0-C0C2FB5AC01A}"/>
              </a:ext>
            </a:extLst>
          </p:cNvPr>
          <p:cNvSpPr txBox="1"/>
          <p:nvPr/>
        </p:nvSpPr>
        <p:spPr>
          <a:xfrm>
            <a:off x="4078094" y="867698"/>
            <a:ext cx="40358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00CC"/>
                </a:solidFill>
                <a:latin typeface="Comic Sans MS" panose="030F0702030302020204" pitchFamily="66" charset="0"/>
              </a:rPr>
              <a:t>Question 6:</a:t>
            </a:r>
            <a:endParaRPr lang="en-GB" sz="3200" b="1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24" name="Rectangle: Rounded Corners 23">
            <a:hlinkClick r:id="rId2" action="ppaction://hlinksldjump"/>
            <a:extLst>
              <a:ext uri="{FF2B5EF4-FFF2-40B4-BE49-F238E27FC236}">
                <a16:creationId xmlns:a16="http://schemas.microsoft.com/office/drawing/2014/main" id="{CF214F98-82DF-4E82-9E66-3689604724FE}"/>
              </a:ext>
            </a:extLst>
          </p:cNvPr>
          <p:cNvSpPr/>
          <p:nvPr/>
        </p:nvSpPr>
        <p:spPr>
          <a:xfrm>
            <a:off x="722462" y="2462055"/>
            <a:ext cx="3192701" cy="1091738"/>
          </a:xfrm>
          <a:prstGeom prst="roundRect">
            <a:avLst/>
          </a:prstGeom>
          <a:solidFill>
            <a:srgbClr val="FF373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Worshipped Him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5" name="Rectangle: Rounded Corners 24">
            <a:hlinkClick r:id="rId3" action="ppaction://hlinksldjump"/>
            <a:extLst>
              <a:ext uri="{FF2B5EF4-FFF2-40B4-BE49-F238E27FC236}">
                <a16:creationId xmlns:a16="http://schemas.microsoft.com/office/drawing/2014/main" id="{76F11098-EBD6-4E45-BFE4-D7758F87E8BF}"/>
              </a:ext>
            </a:extLst>
          </p:cNvPr>
          <p:cNvSpPr/>
          <p:nvPr/>
        </p:nvSpPr>
        <p:spPr>
          <a:xfrm>
            <a:off x="4299438" y="2462055"/>
            <a:ext cx="3192701" cy="1091738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chemeClr val="tx1"/>
                </a:solidFill>
                <a:latin typeface="Comic Sans MS" panose="030F0702030302020204" pitchFamily="66" charset="0"/>
              </a:rPr>
              <a:t>Shook with fear</a:t>
            </a:r>
            <a:endParaRPr lang="en-GB" sz="3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6" name="Rectangle: Rounded Corners 25">
            <a:hlinkClick r:id="rId3" action="ppaction://hlinksldjump"/>
            <a:extLst>
              <a:ext uri="{FF2B5EF4-FFF2-40B4-BE49-F238E27FC236}">
                <a16:creationId xmlns:a16="http://schemas.microsoft.com/office/drawing/2014/main" id="{42A8DD9D-D5C1-4265-BCA2-7A5D7515B720}"/>
              </a:ext>
            </a:extLst>
          </p:cNvPr>
          <p:cNvSpPr/>
          <p:nvPr/>
        </p:nvSpPr>
        <p:spPr>
          <a:xfrm>
            <a:off x="8113905" y="2462055"/>
            <a:ext cx="3192701" cy="1091738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Had some lunch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4757E779-98E8-4BEB-80EC-C0FDBCDACE11}"/>
              </a:ext>
            </a:extLst>
          </p:cNvPr>
          <p:cNvSpPr txBox="1">
            <a:spLocks/>
          </p:cNvSpPr>
          <p:nvPr/>
        </p:nvSpPr>
        <p:spPr>
          <a:xfrm>
            <a:off x="4092771" y="3738004"/>
            <a:ext cx="6150971" cy="6621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GB" sz="3200" b="1" dirty="0">
              <a:latin typeface="Comic Sans MS" panose="030F0702030302020204" pitchFamily="66" charset="0"/>
            </a:endParaRPr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E3E1B803-4D36-4125-B708-0FCC8F959AB4}"/>
              </a:ext>
            </a:extLst>
          </p:cNvPr>
          <p:cNvSpPr txBox="1">
            <a:spLocks/>
          </p:cNvSpPr>
          <p:nvPr/>
        </p:nvSpPr>
        <p:spPr>
          <a:xfrm>
            <a:off x="4299438" y="3744616"/>
            <a:ext cx="7413938" cy="168946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en-US" sz="2800" b="1" dirty="0">
                <a:latin typeface="Comic Sans MS" panose="030F0702030302020204" pitchFamily="66" charset="0"/>
              </a:rPr>
              <a:t>Great answer.</a:t>
            </a:r>
          </a:p>
          <a:p>
            <a:pPr marL="0" indent="0" algn="ctr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en-US" sz="2800" b="1" dirty="0">
                <a:latin typeface="Comic Sans MS" panose="030F0702030302020204" pitchFamily="66" charset="0"/>
              </a:rPr>
              <a:t>The Wise men bowed down and </a:t>
            </a:r>
            <a:r>
              <a:rPr lang="en-US" sz="2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WORSHIPPED HIM</a:t>
            </a:r>
            <a:r>
              <a:rPr lang="en-US" sz="2800" b="1" dirty="0">
                <a:latin typeface="Comic Sans MS" panose="030F0702030302020204" pitchFamily="66" charset="0"/>
              </a:rPr>
              <a:t>.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Well Done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en-US" sz="3200" b="1" dirty="0">
              <a:latin typeface="Comic Sans MS" panose="030F0702030302020204" pitchFamily="66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A6ED1EA-91D5-433D-B0BB-3BA031AFAD7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1817" y="3630675"/>
            <a:ext cx="1763015" cy="3060328"/>
          </a:xfrm>
          <a:prstGeom prst="rect">
            <a:avLst/>
          </a:prstGeom>
        </p:spPr>
      </p:pic>
      <p:sp>
        <p:nvSpPr>
          <p:cNvPr id="3" name="Rectangle 2">
            <a:hlinkClick r:id="rId2" action="ppaction://hlinksldjump"/>
            <a:extLst>
              <a:ext uri="{FF2B5EF4-FFF2-40B4-BE49-F238E27FC236}">
                <a16:creationId xmlns:a16="http://schemas.microsoft.com/office/drawing/2014/main" id="{32BCB8A4-9A06-4259-88E9-A040D2830287}"/>
              </a:ext>
            </a:extLst>
          </p:cNvPr>
          <p:cNvSpPr/>
          <p:nvPr/>
        </p:nvSpPr>
        <p:spPr>
          <a:xfrm>
            <a:off x="-590737" y="-561975"/>
            <a:ext cx="12973050" cy="7981950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Arrow: Striped Right 9">
            <a:hlinkClick r:id="rId5" action="ppaction://hlinksldjump"/>
            <a:extLst>
              <a:ext uri="{FF2B5EF4-FFF2-40B4-BE49-F238E27FC236}">
                <a16:creationId xmlns:a16="http://schemas.microsoft.com/office/drawing/2014/main" id="{DA8AEE1D-1F2C-4F7F-B166-B90B5545594C}"/>
              </a:ext>
            </a:extLst>
          </p:cNvPr>
          <p:cNvSpPr/>
          <p:nvPr/>
        </p:nvSpPr>
        <p:spPr>
          <a:xfrm>
            <a:off x="7563035" y="5584968"/>
            <a:ext cx="3820312" cy="1197033"/>
          </a:xfrm>
          <a:prstGeom prst="stripedRightArrow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mic Sans MS" panose="030F0702030302020204" pitchFamily="66" charset="0"/>
              </a:rPr>
              <a:t>Click for the next question</a:t>
            </a:r>
            <a:endParaRPr lang="en-GB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6000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1C564FF8-C58A-4C5B-91A3-422A041A83B3}"/>
              </a:ext>
            </a:extLst>
          </p:cNvPr>
          <p:cNvSpPr txBox="1">
            <a:spLocks/>
          </p:cNvSpPr>
          <p:nvPr/>
        </p:nvSpPr>
        <p:spPr>
          <a:xfrm>
            <a:off x="219456" y="1621801"/>
            <a:ext cx="11795760" cy="1091738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3600"/>
              </a:lnSpc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Which expensive gift did the Wise men bring to Jesus?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4757E779-98E8-4BEB-80EC-C0FDBCDACE11}"/>
              </a:ext>
            </a:extLst>
          </p:cNvPr>
          <p:cNvSpPr txBox="1">
            <a:spLocks/>
          </p:cNvSpPr>
          <p:nvPr/>
        </p:nvSpPr>
        <p:spPr>
          <a:xfrm>
            <a:off x="4092771" y="3738004"/>
            <a:ext cx="6150971" cy="6621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Press your answer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709CA64-110D-4115-B099-41CCE3355C80}"/>
              </a:ext>
            </a:extLst>
          </p:cNvPr>
          <p:cNvSpPr txBox="1"/>
          <p:nvPr/>
        </p:nvSpPr>
        <p:spPr>
          <a:xfrm>
            <a:off x="4078094" y="1032290"/>
            <a:ext cx="40358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00CC"/>
                </a:solidFill>
                <a:latin typeface="Comic Sans MS" panose="030F0702030302020204" pitchFamily="66" charset="0"/>
              </a:rPr>
              <a:t>Question 7:</a:t>
            </a:r>
            <a:endParaRPr lang="en-GB" sz="3200" b="1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2" name="Rectangle 1">
            <a:hlinkClick r:id="rId2" action="ppaction://hlinksldjump"/>
            <a:extLst>
              <a:ext uri="{FF2B5EF4-FFF2-40B4-BE49-F238E27FC236}">
                <a16:creationId xmlns:a16="http://schemas.microsoft.com/office/drawing/2014/main" id="{FD47DEF1-4E4F-40A0-810F-45EA3A633F57}"/>
              </a:ext>
            </a:extLst>
          </p:cNvPr>
          <p:cNvSpPr/>
          <p:nvPr/>
        </p:nvSpPr>
        <p:spPr>
          <a:xfrm>
            <a:off x="-494830" y="-561975"/>
            <a:ext cx="12973050" cy="7981950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: Rounded Corners 4">
            <a:hlinkClick r:id="rId3" action="ppaction://hlinksldjump"/>
            <a:extLst>
              <a:ext uri="{FF2B5EF4-FFF2-40B4-BE49-F238E27FC236}">
                <a16:creationId xmlns:a16="http://schemas.microsoft.com/office/drawing/2014/main" id="{EA7110AC-5A39-41BC-9B31-326726251718}"/>
              </a:ext>
            </a:extLst>
          </p:cNvPr>
          <p:cNvSpPr/>
          <p:nvPr/>
        </p:nvSpPr>
        <p:spPr>
          <a:xfrm>
            <a:off x="699624" y="2483377"/>
            <a:ext cx="3192701" cy="1091738"/>
          </a:xfrm>
          <a:prstGeom prst="roundRect">
            <a:avLst/>
          </a:prstGeom>
          <a:solidFill>
            <a:srgbClr val="FF373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Comic Sans MS" panose="030F0702030302020204" pitchFamily="66" charset="0"/>
              </a:rPr>
              <a:t>Silver</a:t>
            </a:r>
            <a:endParaRPr lang="en-GB" sz="28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6" name="Rectangle: Rounded Corners 5">
            <a:hlinkClick r:id="rId3" action="ppaction://hlinksldjump"/>
            <a:extLst>
              <a:ext uri="{FF2B5EF4-FFF2-40B4-BE49-F238E27FC236}">
                <a16:creationId xmlns:a16="http://schemas.microsoft.com/office/drawing/2014/main" id="{DE31419B-D344-4876-BE66-CF36EB4B038B}"/>
              </a:ext>
            </a:extLst>
          </p:cNvPr>
          <p:cNvSpPr/>
          <p:nvPr/>
        </p:nvSpPr>
        <p:spPr>
          <a:xfrm>
            <a:off x="4395345" y="2479380"/>
            <a:ext cx="3192701" cy="1091738"/>
          </a:xfrm>
          <a:prstGeom prst="roundRect">
            <a:avLst/>
          </a:prstGeom>
          <a:solidFill>
            <a:srgbClr val="33FF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Comic Sans MS" panose="030F0702030302020204" pitchFamily="66" charset="0"/>
              </a:rPr>
              <a:t>Rubies</a:t>
            </a:r>
            <a:endParaRPr lang="en-GB" sz="28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7" name="Rectangle: Rounded Corners 6">
            <a:hlinkClick r:id="rId4" action="ppaction://hlinksldjump"/>
            <a:extLst>
              <a:ext uri="{FF2B5EF4-FFF2-40B4-BE49-F238E27FC236}">
                <a16:creationId xmlns:a16="http://schemas.microsoft.com/office/drawing/2014/main" id="{FFE33AD8-F4AA-4DC1-ADA8-63CD0FF2F7F7}"/>
              </a:ext>
            </a:extLst>
          </p:cNvPr>
          <p:cNvSpPr/>
          <p:nvPr/>
        </p:nvSpPr>
        <p:spPr>
          <a:xfrm>
            <a:off x="8091067" y="2483377"/>
            <a:ext cx="3192701" cy="1091738"/>
          </a:xfrm>
          <a:prstGeom prst="roundRect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Comic Sans MS" panose="030F0702030302020204" pitchFamily="66" charset="0"/>
              </a:rPr>
              <a:t>Gold</a:t>
            </a:r>
            <a:endParaRPr lang="en-GB" sz="28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64357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250"/>
                            </p:stCondLst>
                            <p:childTnLst>
                              <p:par>
                                <p:cTn id="9" presetID="21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250"/>
                            </p:stCondLst>
                            <p:childTnLst>
                              <p:par>
                                <p:cTn id="13" presetID="21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750"/>
                            </p:stCondLst>
                            <p:childTnLst>
                              <p:par>
                                <p:cTn id="17" presetID="21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25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 animBg="1"/>
      <p:bldP spid="6" grpId="0" animBg="1"/>
      <p:bldP spid="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ubtitle 2">
            <a:extLst>
              <a:ext uri="{FF2B5EF4-FFF2-40B4-BE49-F238E27FC236}">
                <a16:creationId xmlns:a16="http://schemas.microsoft.com/office/drawing/2014/main" id="{D43CFEDC-9E41-4696-BD51-D8A51EEA8357}"/>
              </a:ext>
            </a:extLst>
          </p:cNvPr>
          <p:cNvSpPr txBox="1">
            <a:spLocks/>
          </p:cNvSpPr>
          <p:nvPr/>
        </p:nvSpPr>
        <p:spPr>
          <a:xfrm>
            <a:off x="219456" y="1621801"/>
            <a:ext cx="11795760" cy="1091738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3600"/>
              </a:lnSpc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Which expensive gift did the Wise men bring to Jesus?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D21ABF4-867E-4A72-90B9-C3581BB8D26E}"/>
              </a:ext>
            </a:extLst>
          </p:cNvPr>
          <p:cNvSpPr txBox="1"/>
          <p:nvPr/>
        </p:nvSpPr>
        <p:spPr>
          <a:xfrm>
            <a:off x="4078094" y="1032290"/>
            <a:ext cx="40358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00CC"/>
                </a:solidFill>
                <a:latin typeface="Comic Sans MS" panose="030F0702030302020204" pitchFamily="66" charset="0"/>
              </a:rPr>
              <a:t>Question 7:</a:t>
            </a:r>
            <a:endParaRPr lang="en-GB" sz="3200" b="1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15" name="Rectangle: Rounded Corners 14">
            <a:hlinkClick r:id="rId2" action="ppaction://hlinksldjump"/>
            <a:extLst>
              <a:ext uri="{FF2B5EF4-FFF2-40B4-BE49-F238E27FC236}">
                <a16:creationId xmlns:a16="http://schemas.microsoft.com/office/drawing/2014/main" id="{E5BDA951-2DAE-4299-B196-33411192FFA3}"/>
              </a:ext>
            </a:extLst>
          </p:cNvPr>
          <p:cNvSpPr/>
          <p:nvPr/>
        </p:nvSpPr>
        <p:spPr>
          <a:xfrm>
            <a:off x="699624" y="2483377"/>
            <a:ext cx="3192701" cy="1091738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Comic Sans MS" panose="030F0702030302020204" pitchFamily="66" charset="0"/>
              </a:rPr>
              <a:t>Silver</a:t>
            </a:r>
            <a:endParaRPr lang="en-GB" sz="28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6" name="Rectangle: Rounded Corners 15">
            <a:hlinkClick r:id="rId2" action="ppaction://hlinksldjump"/>
            <a:extLst>
              <a:ext uri="{FF2B5EF4-FFF2-40B4-BE49-F238E27FC236}">
                <a16:creationId xmlns:a16="http://schemas.microsoft.com/office/drawing/2014/main" id="{FBA085CF-38C0-4415-BAFA-98FFBF797ADA}"/>
              </a:ext>
            </a:extLst>
          </p:cNvPr>
          <p:cNvSpPr/>
          <p:nvPr/>
        </p:nvSpPr>
        <p:spPr>
          <a:xfrm>
            <a:off x="4395345" y="2479380"/>
            <a:ext cx="3192701" cy="1091738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Comic Sans MS" panose="030F0702030302020204" pitchFamily="66" charset="0"/>
              </a:rPr>
              <a:t>Rubies</a:t>
            </a:r>
            <a:endParaRPr lang="en-GB" sz="28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0" name="Rectangle: Rounded Corners 19">
            <a:hlinkClick r:id="rId3" action="ppaction://hlinksldjump"/>
            <a:extLst>
              <a:ext uri="{FF2B5EF4-FFF2-40B4-BE49-F238E27FC236}">
                <a16:creationId xmlns:a16="http://schemas.microsoft.com/office/drawing/2014/main" id="{B8710795-A84F-43E4-839C-A209BCF0A00F}"/>
              </a:ext>
            </a:extLst>
          </p:cNvPr>
          <p:cNvSpPr/>
          <p:nvPr/>
        </p:nvSpPr>
        <p:spPr>
          <a:xfrm>
            <a:off x="8091067" y="2483377"/>
            <a:ext cx="3192701" cy="1091738"/>
          </a:xfrm>
          <a:prstGeom prst="roundRect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Comic Sans MS" panose="030F0702030302020204" pitchFamily="66" charset="0"/>
              </a:rPr>
              <a:t>Gold</a:t>
            </a:r>
            <a:endParaRPr lang="en-GB" sz="28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4757E779-98E8-4BEB-80EC-C0FDBCDACE11}"/>
              </a:ext>
            </a:extLst>
          </p:cNvPr>
          <p:cNvSpPr txBox="1">
            <a:spLocks/>
          </p:cNvSpPr>
          <p:nvPr/>
        </p:nvSpPr>
        <p:spPr>
          <a:xfrm>
            <a:off x="4092771" y="3738004"/>
            <a:ext cx="6150971" cy="6621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GB" sz="3200" b="1" dirty="0">
              <a:latin typeface="Comic Sans MS" panose="030F0702030302020204" pitchFamily="66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A6ED1EA-91D5-433D-B0BB-3BA031AFAD7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1817" y="3630675"/>
            <a:ext cx="1763015" cy="3060328"/>
          </a:xfrm>
          <a:prstGeom prst="rect">
            <a:avLst/>
          </a:prstGeom>
        </p:spPr>
      </p:pic>
      <p:sp>
        <p:nvSpPr>
          <p:cNvPr id="9" name="Subtitle 2">
            <a:extLst>
              <a:ext uri="{FF2B5EF4-FFF2-40B4-BE49-F238E27FC236}">
                <a16:creationId xmlns:a16="http://schemas.microsoft.com/office/drawing/2014/main" id="{E3E1B803-4D36-4125-B708-0FCC8F959AB4}"/>
              </a:ext>
            </a:extLst>
          </p:cNvPr>
          <p:cNvSpPr txBox="1">
            <a:spLocks/>
          </p:cNvSpPr>
          <p:nvPr/>
        </p:nvSpPr>
        <p:spPr>
          <a:xfrm>
            <a:off x="3439886" y="3735307"/>
            <a:ext cx="8621485" cy="168946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2800" b="1" dirty="0">
                <a:latin typeface="Comic Sans MS" panose="030F0702030302020204" pitchFamily="66" charset="0"/>
              </a:rPr>
              <a:t>Great answer.</a:t>
            </a:r>
          </a:p>
          <a:p>
            <a:pPr marL="0" indent="0" algn="ctr">
              <a:lnSpc>
                <a:spcPts val="4000"/>
              </a:lnSpc>
              <a:buFont typeface="Arial" panose="020B0604020202020204" pitchFamily="34" charset="0"/>
              <a:buNone/>
            </a:pPr>
            <a:r>
              <a:rPr lang="en-US" sz="2800" b="1" dirty="0">
                <a:latin typeface="Comic Sans MS" panose="030F0702030302020204" pitchFamily="66" charset="0"/>
              </a:rPr>
              <a:t>The Wise men brought Jesus a gift of </a:t>
            </a:r>
            <a:r>
              <a:rPr lang="en-US" sz="2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GOLD</a:t>
            </a:r>
            <a:r>
              <a:rPr lang="en-US" sz="2800" b="1" dirty="0">
                <a:latin typeface="Comic Sans MS" panose="030F0702030302020204" pitchFamily="66" charset="0"/>
              </a:rPr>
              <a:t>.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Well Done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en-US" sz="3200" b="1" dirty="0">
              <a:latin typeface="Comic Sans MS" panose="030F0702030302020204" pitchFamily="66" charset="0"/>
            </a:endParaRPr>
          </a:p>
        </p:txBody>
      </p:sp>
      <p:sp>
        <p:nvSpPr>
          <p:cNvPr id="2" name="Rectangle 1">
            <a:hlinkClick r:id="rId3" action="ppaction://hlinksldjump"/>
            <a:extLst>
              <a:ext uri="{FF2B5EF4-FFF2-40B4-BE49-F238E27FC236}">
                <a16:creationId xmlns:a16="http://schemas.microsoft.com/office/drawing/2014/main" id="{4FCB5CC8-140D-475F-B982-4FAE7843D278}"/>
              </a:ext>
            </a:extLst>
          </p:cNvPr>
          <p:cNvSpPr/>
          <p:nvPr/>
        </p:nvSpPr>
        <p:spPr>
          <a:xfrm>
            <a:off x="-494830" y="-561975"/>
            <a:ext cx="12973050" cy="7981950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Arrow: Striped Right 9">
            <a:hlinkClick r:id="rId5" action="ppaction://hlinksldjump"/>
            <a:extLst>
              <a:ext uri="{FF2B5EF4-FFF2-40B4-BE49-F238E27FC236}">
                <a16:creationId xmlns:a16="http://schemas.microsoft.com/office/drawing/2014/main" id="{DA8AEE1D-1F2C-4F7F-B166-B90B5545594C}"/>
              </a:ext>
            </a:extLst>
          </p:cNvPr>
          <p:cNvSpPr/>
          <p:nvPr/>
        </p:nvSpPr>
        <p:spPr>
          <a:xfrm>
            <a:off x="7563035" y="5584968"/>
            <a:ext cx="3820312" cy="1197033"/>
          </a:xfrm>
          <a:prstGeom prst="stripedRightArrow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mic Sans MS" panose="030F0702030302020204" pitchFamily="66" charset="0"/>
              </a:rPr>
              <a:t>Click for the next question</a:t>
            </a:r>
            <a:endParaRPr lang="en-GB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1998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1C564FF8-C58A-4C5B-91A3-422A041A83B3}"/>
              </a:ext>
            </a:extLst>
          </p:cNvPr>
          <p:cNvSpPr txBox="1">
            <a:spLocks/>
          </p:cNvSpPr>
          <p:nvPr/>
        </p:nvSpPr>
        <p:spPr>
          <a:xfrm>
            <a:off x="908232" y="1621801"/>
            <a:ext cx="10584144" cy="1091738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3600"/>
              </a:lnSpc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What did the angel tell the Wise men in a dream?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4757E779-98E8-4BEB-80EC-C0FDBCDACE11}"/>
              </a:ext>
            </a:extLst>
          </p:cNvPr>
          <p:cNvSpPr txBox="1">
            <a:spLocks/>
          </p:cNvSpPr>
          <p:nvPr/>
        </p:nvSpPr>
        <p:spPr>
          <a:xfrm>
            <a:off x="4092771" y="3738004"/>
            <a:ext cx="6150971" cy="6621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Press your answer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709CA64-110D-4115-B099-41CCE3355C80}"/>
              </a:ext>
            </a:extLst>
          </p:cNvPr>
          <p:cNvSpPr txBox="1"/>
          <p:nvPr/>
        </p:nvSpPr>
        <p:spPr>
          <a:xfrm>
            <a:off x="4078094" y="1032290"/>
            <a:ext cx="40358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00CC"/>
                </a:solidFill>
                <a:latin typeface="Comic Sans MS" panose="030F0702030302020204" pitchFamily="66" charset="0"/>
              </a:rPr>
              <a:t>Question 8:</a:t>
            </a:r>
            <a:endParaRPr lang="en-GB" sz="3200" b="1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2" name="Rectangle 1">
            <a:hlinkClick r:id="rId2" action="ppaction://hlinksldjump"/>
            <a:extLst>
              <a:ext uri="{FF2B5EF4-FFF2-40B4-BE49-F238E27FC236}">
                <a16:creationId xmlns:a16="http://schemas.microsoft.com/office/drawing/2014/main" id="{433C393A-FFA3-46D8-9AA0-D1B77245F98E}"/>
              </a:ext>
            </a:extLst>
          </p:cNvPr>
          <p:cNvSpPr/>
          <p:nvPr/>
        </p:nvSpPr>
        <p:spPr>
          <a:xfrm>
            <a:off x="-286221" y="-561975"/>
            <a:ext cx="12973050" cy="7981950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: Rounded Corners 4">
            <a:hlinkClick r:id="rId3" action="ppaction://hlinksldjump"/>
            <a:extLst>
              <a:ext uri="{FF2B5EF4-FFF2-40B4-BE49-F238E27FC236}">
                <a16:creationId xmlns:a16="http://schemas.microsoft.com/office/drawing/2014/main" id="{EA7110AC-5A39-41BC-9B31-326726251718}"/>
              </a:ext>
            </a:extLst>
          </p:cNvPr>
          <p:cNvSpPr/>
          <p:nvPr/>
        </p:nvSpPr>
        <p:spPr>
          <a:xfrm>
            <a:off x="699624" y="2483377"/>
            <a:ext cx="3192701" cy="1091738"/>
          </a:xfrm>
          <a:prstGeom prst="roundRect">
            <a:avLst/>
          </a:prstGeom>
          <a:solidFill>
            <a:srgbClr val="FF373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Go to Nazareth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6" name="Rectangle: Rounded Corners 5">
            <a:hlinkClick r:id="rId4" action="ppaction://hlinksldjump"/>
            <a:extLst>
              <a:ext uri="{FF2B5EF4-FFF2-40B4-BE49-F238E27FC236}">
                <a16:creationId xmlns:a16="http://schemas.microsoft.com/office/drawing/2014/main" id="{DE31419B-D344-4876-BE66-CF36EB4B038B}"/>
              </a:ext>
            </a:extLst>
          </p:cNvPr>
          <p:cNvSpPr/>
          <p:nvPr/>
        </p:nvSpPr>
        <p:spPr>
          <a:xfrm>
            <a:off x="4276600" y="2483377"/>
            <a:ext cx="3192701" cy="1091738"/>
          </a:xfrm>
          <a:prstGeom prst="roundRect">
            <a:avLst/>
          </a:prstGeom>
          <a:solidFill>
            <a:srgbClr val="33FF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Not to go to Herod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7" name="Rectangle: Rounded Corners 6">
            <a:hlinkClick r:id="rId3" action="ppaction://hlinksldjump"/>
            <a:extLst>
              <a:ext uri="{FF2B5EF4-FFF2-40B4-BE49-F238E27FC236}">
                <a16:creationId xmlns:a16="http://schemas.microsoft.com/office/drawing/2014/main" id="{FFE33AD8-F4AA-4DC1-ADA8-63CD0FF2F7F7}"/>
              </a:ext>
            </a:extLst>
          </p:cNvPr>
          <p:cNvSpPr/>
          <p:nvPr/>
        </p:nvSpPr>
        <p:spPr>
          <a:xfrm>
            <a:off x="8091067" y="2483377"/>
            <a:ext cx="3192701" cy="1091738"/>
          </a:xfrm>
          <a:prstGeom prst="roundRect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Go to Jerusalem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2076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250"/>
                            </p:stCondLst>
                            <p:childTnLst>
                              <p:par>
                                <p:cTn id="9" presetID="21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250"/>
                            </p:stCondLst>
                            <p:childTnLst>
                              <p:par>
                                <p:cTn id="13" presetID="21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750"/>
                            </p:stCondLst>
                            <p:childTnLst>
                              <p:par>
                                <p:cTn id="17" presetID="21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25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 animBg="1"/>
      <p:bldP spid="6" grpId="0" animBg="1"/>
      <p:bldP spid="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ubtitle 2">
            <a:extLst>
              <a:ext uri="{FF2B5EF4-FFF2-40B4-BE49-F238E27FC236}">
                <a16:creationId xmlns:a16="http://schemas.microsoft.com/office/drawing/2014/main" id="{DEED5FF2-E1B7-4718-846A-BA80DF109048}"/>
              </a:ext>
            </a:extLst>
          </p:cNvPr>
          <p:cNvSpPr txBox="1">
            <a:spLocks/>
          </p:cNvSpPr>
          <p:nvPr/>
        </p:nvSpPr>
        <p:spPr>
          <a:xfrm>
            <a:off x="908232" y="1621801"/>
            <a:ext cx="10584144" cy="1091738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3600"/>
              </a:lnSpc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What did the angel tell the Wise men in a dream?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043E5CD-8A41-4FA0-9D96-F19AB3EEA877}"/>
              </a:ext>
            </a:extLst>
          </p:cNvPr>
          <p:cNvSpPr txBox="1"/>
          <p:nvPr/>
        </p:nvSpPr>
        <p:spPr>
          <a:xfrm>
            <a:off x="4078094" y="1032290"/>
            <a:ext cx="40358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00CC"/>
                </a:solidFill>
                <a:latin typeface="Comic Sans MS" panose="030F0702030302020204" pitchFamily="66" charset="0"/>
              </a:rPr>
              <a:t>Question 8:</a:t>
            </a:r>
            <a:endParaRPr lang="en-GB" sz="3200" b="1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14" name="Rectangle: Rounded Corners 13">
            <a:hlinkClick r:id="rId2" action="ppaction://hlinksldjump"/>
            <a:extLst>
              <a:ext uri="{FF2B5EF4-FFF2-40B4-BE49-F238E27FC236}">
                <a16:creationId xmlns:a16="http://schemas.microsoft.com/office/drawing/2014/main" id="{6FBB79C4-BED8-4E5E-B789-CBD4FEC68A6D}"/>
              </a:ext>
            </a:extLst>
          </p:cNvPr>
          <p:cNvSpPr/>
          <p:nvPr/>
        </p:nvSpPr>
        <p:spPr>
          <a:xfrm>
            <a:off x="699624" y="2483377"/>
            <a:ext cx="3192701" cy="1091738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Go to Nazareth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5" name="Rectangle: Rounded Corners 14">
            <a:hlinkClick r:id="rId3" action="ppaction://hlinksldjump"/>
            <a:extLst>
              <a:ext uri="{FF2B5EF4-FFF2-40B4-BE49-F238E27FC236}">
                <a16:creationId xmlns:a16="http://schemas.microsoft.com/office/drawing/2014/main" id="{1B2C9DB8-199D-4934-9FDB-86D64E8F3C9A}"/>
              </a:ext>
            </a:extLst>
          </p:cNvPr>
          <p:cNvSpPr/>
          <p:nvPr/>
        </p:nvSpPr>
        <p:spPr>
          <a:xfrm>
            <a:off x="4276600" y="2483377"/>
            <a:ext cx="3192701" cy="1091738"/>
          </a:xfrm>
          <a:prstGeom prst="roundRect">
            <a:avLst/>
          </a:prstGeom>
          <a:solidFill>
            <a:srgbClr val="33FF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Not to go to Herod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6" name="Rectangle: Rounded Corners 15">
            <a:hlinkClick r:id="rId2" action="ppaction://hlinksldjump"/>
            <a:extLst>
              <a:ext uri="{FF2B5EF4-FFF2-40B4-BE49-F238E27FC236}">
                <a16:creationId xmlns:a16="http://schemas.microsoft.com/office/drawing/2014/main" id="{16D5CBE5-B7A4-4122-B32B-9A2BA9AD8DF4}"/>
              </a:ext>
            </a:extLst>
          </p:cNvPr>
          <p:cNvSpPr/>
          <p:nvPr/>
        </p:nvSpPr>
        <p:spPr>
          <a:xfrm>
            <a:off x="8091067" y="2483377"/>
            <a:ext cx="3192701" cy="1091738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Go to Jerusalem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4757E779-98E8-4BEB-80EC-C0FDBCDACE11}"/>
              </a:ext>
            </a:extLst>
          </p:cNvPr>
          <p:cNvSpPr txBox="1">
            <a:spLocks/>
          </p:cNvSpPr>
          <p:nvPr/>
        </p:nvSpPr>
        <p:spPr>
          <a:xfrm>
            <a:off x="4092771" y="3738004"/>
            <a:ext cx="6150971" cy="6621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GB" sz="3200" b="1" dirty="0">
              <a:latin typeface="Comic Sans MS" panose="030F0702030302020204" pitchFamily="66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A6ED1EA-91D5-433D-B0BB-3BA031AFAD7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1817" y="3630675"/>
            <a:ext cx="1763015" cy="3060328"/>
          </a:xfrm>
          <a:prstGeom prst="rect">
            <a:avLst/>
          </a:prstGeom>
        </p:spPr>
      </p:pic>
      <p:sp>
        <p:nvSpPr>
          <p:cNvPr id="9" name="Subtitle 2">
            <a:extLst>
              <a:ext uri="{FF2B5EF4-FFF2-40B4-BE49-F238E27FC236}">
                <a16:creationId xmlns:a16="http://schemas.microsoft.com/office/drawing/2014/main" id="{E3E1B803-4D36-4125-B708-0FCC8F959AB4}"/>
              </a:ext>
            </a:extLst>
          </p:cNvPr>
          <p:cNvSpPr txBox="1">
            <a:spLocks/>
          </p:cNvSpPr>
          <p:nvPr/>
        </p:nvSpPr>
        <p:spPr>
          <a:xfrm>
            <a:off x="4092772" y="3626918"/>
            <a:ext cx="7757852" cy="168946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2800" b="1" dirty="0">
                <a:latin typeface="Comic Sans MS" panose="030F0702030302020204" pitchFamily="66" charset="0"/>
              </a:rPr>
              <a:t>Spot on answer.</a:t>
            </a:r>
          </a:p>
          <a:p>
            <a:pPr marL="0" indent="0" algn="ctr">
              <a:lnSpc>
                <a:spcPts val="4000"/>
              </a:lnSpc>
              <a:buFont typeface="Arial" panose="020B0604020202020204" pitchFamily="34" charset="0"/>
              <a:buNone/>
            </a:pPr>
            <a:r>
              <a:rPr lang="en-US" sz="2800" b="1" dirty="0">
                <a:latin typeface="Comic Sans MS" panose="030F0702030302020204" pitchFamily="66" charset="0"/>
              </a:rPr>
              <a:t>The angel told the Wise men in a dream </a:t>
            </a:r>
            <a:r>
              <a:rPr lang="en-US" sz="2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NOT TO GO BACK TO HEROD</a:t>
            </a:r>
            <a:r>
              <a:rPr lang="en-US" sz="2800" b="1" dirty="0">
                <a:latin typeface="Comic Sans MS" panose="030F0702030302020204" pitchFamily="66" charset="0"/>
              </a:rPr>
              <a:t>.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Well Done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en-US" sz="3200" b="1" dirty="0">
              <a:latin typeface="Comic Sans MS" panose="030F0702030302020204" pitchFamily="66" charset="0"/>
            </a:endParaRPr>
          </a:p>
        </p:txBody>
      </p:sp>
      <p:sp>
        <p:nvSpPr>
          <p:cNvPr id="2" name="Rectangle 1">
            <a:hlinkClick r:id="rId3" action="ppaction://hlinksldjump"/>
            <a:extLst>
              <a:ext uri="{FF2B5EF4-FFF2-40B4-BE49-F238E27FC236}">
                <a16:creationId xmlns:a16="http://schemas.microsoft.com/office/drawing/2014/main" id="{FDED7B2A-ACB8-4ABF-9A91-150E2B6A29C3}"/>
              </a:ext>
            </a:extLst>
          </p:cNvPr>
          <p:cNvSpPr/>
          <p:nvPr/>
        </p:nvSpPr>
        <p:spPr>
          <a:xfrm>
            <a:off x="-428625" y="-757055"/>
            <a:ext cx="12973050" cy="7981950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Arrow: Striped Right 9">
            <a:hlinkClick r:id="rId5" action="ppaction://hlinksldjump"/>
            <a:extLst>
              <a:ext uri="{FF2B5EF4-FFF2-40B4-BE49-F238E27FC236}">
                <a16:creationId xmlns:a16="http://schemas.microsoft.com/office/drawing/2014/main" id="{DA8AEE1D-1F2C-4F7F-B166-B90B5545594C}"/>
              </a:ext>
            </a:extLst>
          </p:cNvPr>
          <p:cNvSpPr/>
          <p:nvPr/>
        </p:nvSpPr>
        <p:spPr>
          <a:xfrm>
            <a:off x="7563035" y="5584968"/>
            <a:ext cx="3820312" cy="1197033"/>
          </a:xfrm>
          <a:prstGeom prst="stripedRightArrow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mic Sans MS" panose="030F0702030302020204" pitchFamily="66" charset="0"/>
              </a:rPr>
              <a:t>Click for the next question</a:t>
            </a:r>
            <a:endParaRPr lang="en-GB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33821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1C564FF8-C58A-4C5B-91A3-422A041A83B3}"/>
              </a:ext>
            </a:extLst>
          </p:cNvPr>
          <p:cNvSpPr txBox="1">
            <a:spLocks/>
          </p:cNvSpPr>
          <p:nvPr/>
        </p:nvSpPr>
        <p:spPr>
          <a:xfrm>
            <a:off x="398128" y="1617065"/>
            <a:ext cx="11395742" cy="1091738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3600"/>
              </a:lnSpc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What did the angel tell Joseph to do in a dream?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4757E779-98E8-4BEB-80EC-C0FDBCDACE11}"/>
              </a:ext>
            </a:extLst>
          </p:cNvPr>
          <p:cNvSpPr txBox="1">
            <a:spLocks/>
          </p:cNvSpPr>
          <p:nvPr/>
        </p:nvSpPr>
        <p:spPr>
          <a:xfrm>
            <a:off x="4092771" y="3738004"/>
            <a:ext cx="6150971" cy="6621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Press your answer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709CA64-110D-4115-B099-41CCE3355C80}"/>
              </a:ext>
            </a:extLst>
          </p:cNvPr>
          <p:cNvSpPr txBox="1"/>
          <p:nvPr/>
        </p:nvSpPr>
        <p:spPr>
          <a:xfrm>
            <a:off x="4078094" y="1032290"/>
            <a:ext cx="40358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00CC"/>
                </a:solidFill>
                <a:latin typeface="Comic Sans MS" panose="030F0702030302020204" pitchFamily="66" charset="0"/>
              </a:rPr>
              <a:t>Question 9:</a:t>
            </a:r>
            <a:endParaRPr lang="en-GB" sz="3200" b="1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2" name="Rectangle 1">
            <a:hlinkClick r:id="rId2" action="ppaction://hlinksldjump"/>
            <a:extLst>
              <a:ext uri="{FF2B5EF4-FFF2-40B4-BE49-F238E27FC236}">
                <a16:creationId xmlns:a16="http://schemas.microsoft.com/office/drawing/2014/main" id="{DDC6D321-488F-402E-9E48-15EA6071997D}"/>
              </a:ext>
            </a:extLst>
          </p:cNvPr>
          <p:cNvSpPr/>
          <p:nvPr/>
        </p:nvSpPr>
        <p:spPr>
          <a:xfrm>
            <a:off x="-428625" y="-415860"/>
            <a:ext cx="12973050" cy="7981950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: Rounded Corners 4">
            <a:hlinkClick r:id="rId3" action="ppaction://hlinksldjump"/>
            <a:extLst>
              <a:ext uri="{FF2B5EF4-FFF2-40B4-BE49-F238E27FC236}">
                <a16:creationId xmlns:a16="http://schemas.microsoft.com/office/drawing/2014/main" id="{EA7110AC-5A39-41BC-9B31-326726251718}"/>
              </a:ext>
            </a:extLst>
          </p:cNvPr>
          <p:cNvSpPr/>
          <p:nvPr/>
        </p:nvSpPr>
        <p:spPr>
          <a:xfrm>
            <a:off x="699624" y="2483377"/>
            <a:ext cx="3192701" cy="1091738"/>
          </a:xfrm>
          <a:prstGeom prst="roundRect">
            <a:avLst/>
          </a:prstGeom>
          <a:solidFill>
            <a:srgbClr val="FF373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Go to Egypt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6" name="Rectangle: Rounded Corners 5">
            <a:hlinkClick r:id="rId4" action="ppaction://hlinksldjump"/>
            <a:extLst>
              <a:ext uri="{FF2B5EF4-FFF2-40B4-BE49-F238E27FC236}">
                <a16:creationId xmlns:a16="http://schemas.microsoft.com/office/drawing/2014/main" id="{DE31419B-D344-4876-BE66-CF36EB4B038B}"/>
              </a:ext>
            </a:extLst>
          </p:cNvPr>
          <p:cNvSpPr/>
          <p:nvPr/>
        </p:nvSpPr>
        <p:spPr>
          <a:xfrm>
            <a:off x="4276600" y="2483377"/>
            <a:ext cx="3192701" cy="1091738"/>
          </a:xfrm>
          <a:prstGeom prst="roundRect">
            <a:avLst/>
          </a:prstGeom>
          <a:solidFill>
            <a:srgbClr val="33FF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Go to Nazareth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7" name="Rectangle: Rounded Corners 6">
            <a:hlinkClick r:id="rId4" action="ppaction://hlinksldjump"/>
            <a:extLst>
              <a:ext uri="{FF2B5EF4-FFF2-40B4-BE49-F238E27FC236}">
                <a16:creationId xmlns:a16="http://schemas.microsoft.com/office/drawing/2014/main" id="{FFE33AD8-F4AA-4DC1-ADA8-63CD0FF2F7F7}"/>
              </a:ext>
            </a:extLst>
          </p:cNvPr>
          <p:cNvSpPr/>
          <p:nvPr/>
        </p:nvSpPr>
        <p:spPr>
          <a:xfrm>
            <a:off x="8091067" y="2483377"/>
            <a:ext cx="3192701" cy="1091738"/>
          </a:xfrm>
          <a:prstGeom prst="roundRect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Stay in Bethlehem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374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250"/>
                            </p:stCondLst>
                            <p:childTnLst>
                              <p:par>
                                <p:cTn id="9" presetID="21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250"/>
                            </p:stCondLst>
                            <p:childTnLst>
                              <p:par>
                                <p:cTn id="13" presetID="21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750"/>
                            </p:stCondLst>
                            <p:childTnLst>
                              <p:par>
                                <p:cTn id="17" presetID="21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25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 animBg="1"/>
      <p:bldP spid="6" grpId="0" animBg="1"/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88EA1190-E725-44B1-8F66-AF66A5C25BF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3408" y="2653522"/>
            <a:ext cx="2226747" cy="3740726"/>
          </a:xfrm>
          <a:prstGeom prst="rect">
            <a:avLst/>
          </a:prstGeom>
        </p:spPr>
      </p:pic>
      <p:grpSp>
        <p:nvGrpSpPr>
          <p:cNvPr id="4" name="Group 3">
            <a:extLst>
              <a:ext uri="{FF2B5EF4-FFF2-40B4-BE49-F238E27FC236}">
                <a16:creationId xmlns:a16="http://schemas.microsoft.com/office/drawing/2014/main" id="{CEA6A1C0-2AAF-46EB-9693-586663286194}"/>
              </a:ext>
            </a:extLst>
          </p:cNvPr>
          <p:cNvGrpSpPr/>
          <p:nvPr/>
        </p:nvGrpSpPr>
        <p:grpSpPr>
          <a:xfrm>
            <a:off x="5241507" y="1017158"/>
            <a:ext cx="6156295" cy="3567721"/>
            <a:chOff x="2240730" y="3361113"/>
            <a:chExt cx="4172989" cy="5469774"/>
          </a:xfrm>
        </p:grpSpPr>
        <p:sp>
          <p:nvSpPr>
            <p:cNvPr id="5" name="Speech Bubble: Rectangle with Corners Rounded 4">
              <a:extLst>
                <a:ext uri="{FF2B5EF4-FFF2-40B4-BE49-F238E27FC236}">
                  <a16:creationId xmlns:a16="http://schemas.microsoft.com/office/drawing/2014/main" id="{16F4AB52-2326-4BF0-8577-094905FB4405}"/>
                </a:ext>
              </a:extLst>
            </p:cNvPr>
            <p:cNvSpPr/>
            <p:nvPr/>
          </p:nvSpPr>
          <p:spPr>
            <a:xfrm>
              <a:off x="2240730" y="3361113"/>
              <a:ext cx="4172989" cy="5469774"/>
            </a:xfrm>
            <a:prstGeom prst="wedgeRoundRectCallout">
              <a:avLst>
                <a:gd name="adj1" fmla="val -74555"/>
                <a:gd name="adj2" fmla="val 18381"/>
                <a:gd name="adj3" fmla="val 16667"/>
              </a:avLst>
            </a:prstGeom>
            <a:noFill/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72E890BD-815F-4BD7-BEBC-9E30019F8965}"/>
                </a:ext>
              </a:extLst>
            </p:cNvPr>
            <p:cNvSpPr txBox="1"/>
            <p:nvPr/>
          </p:nvSpPr>
          <p:spPr>
            <a:xfrm>
              <a:off x="2371810" y="3505820"/>
              <a:ext cx="3969737" cy="50017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>
                  <a:latin typeface="Comic Sans MS" panose="030F0702030302020204" pitchFamily="66" charset="0"/>
                </a:rPr>
                <a:t>In this activity you  will be given 10 questions about the story of the Wise men visiting Jesus in Matthew chapter 2 v 1 - 15.</a:t>
              </a:r>
            </a:p>
            <a:p>
              <a:endParaRPr lang="en-US" sz="1000" dirty="0">
                <a:latin typeface="Comic Sans MS" panose="030F0702030302020204" pitchFamily="66" charset="0"/>
              </a:endParaRPr>
            </a:p>
            <a:p>
              <a:pPr algn="ctr"/>
              <a:r>
                <a:rPr lang="en-US" sz="2800" dirty="0">
                  <a:latin typeface="Comic Sans MS" panose="030F0702030302020204" pitchFamily="66" charset="0"/>
                </a:rPr>
                <a:t>You will be given 3 possible answers to each question and you have to choose the right one. </a:t>
              </a:r>
              <a:endParaRPr lang="en-GB" sz="2800" dirty="0">
                <a:latin typeface="Comic Sans MS" panose="030F0702030302020204" pitchFamily="66" charset="0"/>
              </a:endParaRPr>
            </a:p>
          </p:txBody>
        </p:sp>
      </p:grpSp>
      <p:sp>
        <p:nvSpPr>
          <p:cNvPr id="9" name="Rectangle 8">
            <a:hlinkClick r:id="rId3" action="ppaction://hlinksldjump"/>
            <a:extLst>
              <a:ext uri="{FF2B5EF4-FFF2-40B4-BE49-F238E27FC236}">
                <a16:creationId xmlns:a16="http://schemas.microsoft.com/office/drawing/2014/main" id="{63545BED-F3CD-43DC-B426-4B8FE7FFB6CD}"/>
              </a:ext>
            </a:extLst>
          </p:cNvPr>
          <p:cNvSpPr/>
          <p:nvPr/>
        </p:nvSpPr>
        <p:spPr>
          <a:xfrm>
            <a:off x="-390525" y="-583592"/>
            <a:ext cx="12973050" cy="7981950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Arrow: Striped Right 6">
            <a:hlinkClick r:id="rId4" action="ppaction://hlinksldjump"/>
            <a:extLst>
              <a:ext uri="{FF2B5EF4-FFF2-40B4-BE49-F238E27FC236}">
                <a16:creationId xmlns:a16="http://schemas.microsoft.com/office/drawing/2014/main" id="{500260B8-0206-43F4-AE30-E680CF4D6656}"/>
              </a:ext>
            </a:extLst>
          </p:cNvPr>
          <p:cNvSpPr/>
          <p:nvPr/>
        </p:nvSpPr>
        <p:spPr>
          <a:xfrm>
            <a:off x="7471017" y="5147938"/>
            <a:ext cx="3820312" cy="1197033"/>
          </a:xfrm>
          <a:prstGeom prst="stripedRightArrow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mic Sans MS" panose="030F0702030302020204" pitchFamily="66" charset="0"/>
              </a:rPr>
              <a:t>Click here to start the quiz</a:t>
            </a:r>
            <a:endParaRPr lang="en-GB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58B65D3A-FFD8-4AFB-BBC4-0B250DDF53B5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91" y="463752"/>
            <a:ext cx="3090160" cy="29436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024999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ubtitle 2">
            <a:extLst>
              <a:ext uri="{FF2B5EF4-FFF2-40B4-BE49-F238E27FC236}">
                <a16:creationId xmlns:a16="http://schemas.microsoft.com/office/drawing/2014/main" id="{4141DB85-3EB4-4BD5-A409-2952451424A1}"/>
              </a:ext>
            </a:extLst>
          </p:cNvPr>
          <p:cNvSpPr txBox="1">
            <a:spLocks/>
          </p:cNvSpPr>
          <p:nvPr/>
        </p:nvSpPr>
        <p:spPr>
          <a:xfrm>
            <a:off x="398128" y="1617065"/>
            <a:ext cx="11395742" cy="1091738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3600"/>
              </a:lnSpc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What did the angel tell Joseph to do in a dream?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723150A-F333-4466-A75A-00CFC4DF90B3}"/>
              </a:ext>
            </a:extLst>
          </p:cNvPr>
          <p:cNvSpPr txBox="1"/>
          <p:nvPr/>
        </p:nvSpPr>
        <p:spPr>
          <a:xfrm>
            <a:off x="4078094" y="1032290"/>
            <a:ext cx="40358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00CC"/>
                </a:solidFill>
                <a:latin typeface="Comic Sans MS" panose="030F0702030302020204" pitchFamily="66" charset="0"/>
              </a:rPr>
              <a:t>Question 9:</a:t>
            </a:r>
            <a:endParaRPr lang="en-GB" sz="3200" b="1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18" name="Rectangle: Rounded Corners 17">
            <a:hlinkClick r:id="rId2" action="ppaction://hlinksldjump"/>
            <a:extLst>
              <a:ext uri="{FF2B5EF4-FFF2-40B4-BE49-F238E27FC236}">
                <a16:creationId xmlns:a16="http://schemas.microsoft.com/office/drawing/2014/main" id="{D7740DFD-E161-4047-B9D0-E7346E1C1402}"/>
              </a:ext>
            </a:extLst>
          </p:cNvPr>
          <p:cNvSpPr/>
          <p:nvPr/>
        </p:nvSpPr>
        <p:spPr>
          <a:xfrm>
            <a:off x="699624" y="2483377"/>
            <a:ext cx="3192701" cy="1091738"/>
          </a:xfrm>
          <a:prstGeom prst="roundRect">
            <a:avLst/>
          </a:prstGeom>
          <a:solidFill>
            <a:srgbClr val="FF373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Go to Egypt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9" name="Rectangle: Rounded Corners 18">
            <a:hlinkClick r:id="rId3" action="ppaction://hlinksldjump"/>
            <a:extLst>
              <a:ext uri="{FF2B5EF4-FFF2-40B4-BE49-F238E27FC236}">
                <a16:creationId xmlns:a16="http://schemas.microsoft.com/office/drawing/2014/main" id="{FDA93447-5AE0-4B9B-9211-0A755BEB7A88}"/>
              </a:ext>
            </a:extLst>
          </p:cNvPr>
          <p:cNvSpPr/>
          <p:nvPr/>
        </p:nvSpPr>
        <p:spPr>
          <a:xfrm>
            <a:off x="4276600" y="2483377"/>
            <a:ext cx="3192701" cy="1091738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Go to Nazareth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0" name="Rectangle: Rounded Corners 19">
            <a:hlinkClick r:id="rId3" action="ppaction://hlinksldjump"/>
            <a:extLst>
              <a:ext uri="{FF2B5EF4-FFF2-40B4-BE49-F238E27FC236}">
                <a16:creationId xmlns:a16="http://schemas.microsoft.com/office/drawing/2014/main" id="{5A347F4B-05DB-4937-8D75-EE84FE8C9C7F}"/>
              </a:ext>
            </a:extLst>
          </p:cNvPr>
          <p:cNvSpPr/>
          <p:nvPr/>
        </p:nvSpPr>
        <p:spPr>
          <a:xfrm>
            <a:off x="8091067" y="2483377"/>
            <a:ext cx="3192701" cy="1091738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Stay in Bethlehem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4757E779-98E8-4BEB-80EC-C0FDBCDACE11}"/>
              </a:ext>
            </a:extLst>
          </p:cNvPr>
          <p:cNvSpPr txBox="1">
            <a:spLocks/>
          </p:cNvSpPr>
          <p:nvPr/>
        </p:nvSpPr>
        <p:spPr>
          <a:xfrm>
            <a:off x="4092771" y="3738004"/>
            <a:ext cx="6150971" cy="6621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GB" sz="3200" b="1" dirty="0">
              <a:latin typeface="Comic Sans MS" panose="030F0702030302020204" pitchFamily="66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A6ED1EA-91D5-433D-B0BB-3BA031AFAD7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1817" y="3630675"/>
            <a:ext cx="1763015" cy="3060328"/>
          </a:xfrm>
          <a:prstGeom prst="rect">
            <a:avLst/>
          </a:prstGeom>
        </p:spPr>
      </p:pic>
      <p:sp>
        <p:nvSpPr>
          <p:cNvPr id="9" name="Subtitle 2">
            <a:extLst>
              <a:ext uri="{FF2B5EF4-FFF2-40B4-BE49-F238E27FC236}">
                <a16:creationId xmlns:a16="http://schemas.microsoft.com/office/drawing/2014/main" id="{E3E1B803-4D36-4125-B708-0FCC8F959AB4}"/>
              </a:ext>
            </a:extLst>
          </p:cNvPr>
          <p:cNvSpPr txBox="1">
            <a:spLocks/>
          </p:cNvSpPr>
          <p:nvPr/>
        </p:nvSpPr>
        <p:spPr>
          <a:xfrm>
            <a:off x="3376245" y="3640308"/>
            <a:ext cx="8373579" cy="168946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2800" b="1" dirty="0">
                <a:latin typeface="Comic Sans MS" panose="030F0702030302020204" pitchFamily="66" charset="0"/>
              </a:rPr>
              <a:t>That’s the right answer.</a:t>
            </a:r>
          </a:p>
          <a:p>
            <a:pPr marL="0" indent="0" algn="ctr">
              <a:lnSpc>
                <a:spcPts val="4000"/>
              </a:lnSpc>
              <a:buFont typeface="Arial" panose="020B0604020202020204" pitchFamily="34" charset="0"/>
              <a:buNone/>
            </a:pPr>
            <a:r>
              <a:rPr lang="en-US" sz="2800" b="1" dirty="0">
                <a:latin typeface="Comic Sans MS" panose="030F0702030302020204" pitchFamily="66" charset="0"/>
              </a:rPr>
              <a:t>The angel told Joseph to </a:t>
            </a:r>
            <a:r>
              <a:rPr lang="en-US" sz="2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GO TO EGYPT </a:t>
            </a:r>
            <a:r>
              <a:rPr lang="en-US" sz="2800" b="1" dirty="0">
                <a:latin typeface="Comic Sans MS" panose="030F0702030302020204" pitchFamily="66" charset="0"/>
              </a:rPr>
              <a:t>to escape from King Herod </a:t>
            </a:r>
            <a:r>
              <a:rPr lang="en-US" sz="2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</a:p>
          <a:p>
            <a:pPr marL="0" indent="0" algn="ctr">
              <a:lnSpc>
                <a:spcPts val="4000"/>
              </a:lnSpc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Well Done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en-US" sz="3200" b="1" dirty="0">
              <a:latin typeface="Comic Sans MS" panose="030F0702030302020204" pitchFamily="66" charset="0"/>
            </a:endParaRPr>
          </a:p>
        </p:txBody>
      </p:sp>
      <p:sp>
        <p:nvSpPr>
          <p:cNvPr id="2" name="Rectangle 1">
            <a:hlinkClick r:id="rId2" action="ppaction://hlinksldjump"/>
            <a:extLst>
              <a:ext uri="{FF2B5EF4-FFF2-40B4-BE49-F238E27FC236}">
                <a16:creationId xmlns:a16="http://schemas.microsoft.com/office/drawing/2014/main" id="{197B0D0E-F36B-4858-B56A-E136AC3D1B6B}"/>
              </a:ext>
            </a:extLst>
          </p:cNvPr>
          <p:cNvSpPr/>
          <p:nvPr/>
        </p:nvSpPr>
        <p:spPr>
          <a:xfrm>
            <a:off x="-428625" y="-561975"/>
            <a:ext cx="12973050" cy="7981950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Arrow: Striped Right 9">
            <a:hlinkClick r:id="rId5" action="ppaction://hlinksldjump"/>
            <a:extLst>
              <a:ext uri="{FF2B5EF4-FFF2-40B4-BE49-F238E27FC236}">
                <a16:creationId xmlns:a16="http://schemas.microsoft.com/office/drawing/2014/main" id="{DA8AEE1D-1F2C-4F7F-B166-B90B5545594C}"/>
              </a:ext>
            </a:extLst>
          </p:cNvPr>
          <p:cNvSpPr/>
          <p:nvPr/>
        </p:nvSpPr>
        <p:spPr>
          <a:xfrm>
            <a:off x="7563035" y="5584968"/>
            <a:ext cx="3820312" cy="1197033"/>
          </a:xfrm>
          <a:prstGeom prst="stripedRightArrow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mic Sans MS" panose="030F0702030302020204" pitchFamily="66" charset="0"/>
              </a:rPr>
              <a:t>Click for the next question</a:t>
            </a:r>
            <a:endParaRPr lang="en-GB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78655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1C564FF8-C58A-4C5B-91A3-422A041A83B3}"/>
              </a:ext>
            </a:extLst>
          </p:cNvPr>
          <p:cNvSpPr txBox="1">
            <a:spLocks/>
          </p:cNvSpPr>
          <p:nvPr/>
        </p:nvSpPr>
        <p:spPr>
          <a:xfrm>
            <a:off x="908232" y="1588189"/>
            <a:ext cx="10584144" cy="1091738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3600"/>
              </a:lnSpc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What did Joseph and Mary wait for in Egypt?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4757E779-98E8-4BEB-80EC-C0FDBCDACE11}"/>
              </a:ext>
            </a:extLst>
          </p:cNvPr>
          <p:cNvSpPr txBox="1">
            <a:spLocks/>
          </p:cNvSpPr>
          <p:nvPr/>
        </p:nvSpPr>
        <p:spPr>
          <a:xfrm>
            <a:off x="4092771" y="3738004"/>
            <a:ext cx="6150971" cy="6621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Press your answer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709CA64-110D-4115-B099-41CCE3355C80}"/>
              </a:ext>
            </a:extLst>
          </p:cNvPr>
          <p:cNvSpPr txBox="1"/>
          <p:nvPr/>
        </p:nvSpPr>
        <p:spPr>
          <a:xfrm>
            <a:off x="4078094" y="939901"/>
            <a:ext cx="40358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00CC"/>
                </a:solidFill>
                <a:latin typeface="Comic Sans MS" panose="030F0702030302020204" pitchFamily="66" charset="0"/>
              </a:rPr>
              <a:t>Question 10:</a:t>
            </a:r>
            <a:endParaRPr lang="en-GB" sz="3200" b="1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2" name="Rectangle 1">
            <a:hlinkClick r:id="rId2" action="ppaction://hlinksldjump"/>
            <a:extLst>
              <a:ext uri="{FF2B5EF4-FFF2-40B4-BE49-F238E27FC236}">
                <a16:creationId xmlns:a16="http://schemas.microsoft.com/office/drawing/2014/main" id="{0A332AED-B80A-4D70-9A3A-9801EF63CF31}"/>
              </a:ext>
            </a:extLst>
          </p:cNvPr>
          <p:cNvSpPr/>
          <p:nvPr/>
        </p:nvSpPr>
        <p:spPr>
          <a:xfrm>
            <a:off x="-613575" y="-961729"/>
            <a:ext cx="12973050" cy="7981950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: Rounded Corners 4">
            <a:hlinkClick r:id="rId3" action="ppaction://hlinksldjump"/>
            <a:extLst>
              <a:ext uri="{FF2B5EF4-FFF2-40B4-BE49-F238E27FC236}">
                <a16:creationId xmlns:a16="http://schemas.microsoft.com/office/drawing/2014/main" id="{EA7110AC-5A39-41BC-9B31-326726251718}"/>
              </a:ext>
            </a:extLst>
          </p:cNvPr>
          <p:cNvSpPr/>
          <p:nvPr/>
        </p:nvSpPr>
        <p:spPr>
          <a:xfrm>
            <a:off x="699624" y="2483377"/>
            <a:ext cx="3192701" cy="1091738"/>
          </a:xfrm>
          <a:prstGeom prst="roundRect">
            <a:avLst/>
          </a:prstGeom>
          <a:solidFill>
            <a:srgbClr val="FF373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For Jesus to grow up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6" name="Rectangle: Rounded Corners 5">
            <a:hlinkClick r:id="rId4" action="ppaction://hlinksldjump"/>
            <a:extLst>
              <a:ext uri="{FF2B5EF4-FFF2-40B4-BE49-F238E27FC236}">
                <a16:creationId xmlns:a16="http://schemas.microsoft.com/office/drawing/2014/main" id="{DE31419B-D344-4876-BE66-CF36EB4B038B}"/>
              </a:ext>
            </a:extLst>
          </p:cNvPr>
          <p:cNvSpPr/>
          <p:nvPr/>
        </p:nvSpPr>
        <p:spPr>
          <a:xfrm>
            <a:off x="4276600" y="2483377"/>
            <a:ext cx="3192701" cy="1091738"/>
          </a:xfrm>
          <a:prstGeom prst="roundRect">
            <a:avLst/>
          </a:prstGeom>
          <a:solidFill>
            <a:srgbClr val="33FF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For King Herod to die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7" name="Rectangle: Rounded Corners 6">
            <a:hlinkClick r:id="rId3" action="ppaction://hlinksldjump"/>
            <a:extLst>
              <a:ext uri="{FF2B5EF4-FFF2-40B4-BE49-F238E27FC236}">
                <a16:creationId xmlns:a16="http://schemas.microsoft.com/office/drawing/2014/main" id="{FFE33AD8-F4AA-4DC1-ADA8-63CD0FF2F7F7}"/>
              </a:ext>
            </a:extLst>
          </p:cNvPr>
          <p:cNvSpPr/>
          <p:nvPr/>
        </p:nvSpPr>
        <p:spPr>
          <a:xfrm>
            <a:off x="8091067" y="2483377"/>
            <a:ext cx="3192701" cy="1091738"/>
          </a:xfrm>
          <a:prstGeom prst="roundRect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For Joseph to </a:t>
            </a:r>
            <a:r>
              <a:rPr lang="en-US" sz="2800" dirty="0">
                <a:solidFill>
                  <a:schemeClr val="tx1"/>
                </a:solidFill>
                <a:latin typeface="Comic Sans MS" panose="030F0702030302020204" pitchFamily="66" charset="0"/>
              </a:rPr>
              <a:t>earn some money</a:t>
            </a:r>
            <a:endParaRPr lang="en-GB" sz="3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0755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250"/>
                            </p:stCondLst>
                            <p:childTnLst>
                              <p:par>
                                <p:cTn id="9" presetID="21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250"/>
                            </p:stCondLst>
                            <p:childTnLst>
                              <p:par>
                                <p:cTn id="13" presetID="21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750"/>
                            </p:stCondLst>
                            <p:childTnLst>
                              <p:par>
                                <p:cTn id="17" presetID="21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25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 animBg="1"/>
      <p:bldP spid="6" grpId="0" animBg="1"/>
      <p:bldP spid="7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ubtitle 2">
            <a:extLst>
              <a:ext uri="{FF2B5EF4-FFF2-40B4-BE49-F238E27FC236}">
                <a16:creationId xmlns:a16="http://schemas.microsoft.com/office/drawing/2014/main" id="{0FAA1A37-0E81-40BE-9B92-27FCB21DFEDF}"/>
              </a:ext>
            </a:extLst>
          </p:cNvPr>
          <p:cNvSpPr txBox="1">
            <a:spLocks/>
          </p:cNvSpPr>
          <p:nvPr/>
        </p:nvSpPr>
        <p:spPr>
          <a:xfrm>
            <a:off x="908232" y="1588189"/>
            <a:ext cx="10584144" cy="1091738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3600"/>
              </a:lnSpc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What did Joseph and Mary wait for in Egypt?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202E2C3D-E510-4D63-B3B0-6A4461AA7BD5}"/>
              </a:ext>
            </a:extLst>
          </p:cNvPr>
          <p:cNvSpPr txBox="1"/>
          <p:nvPr/>
        </p:nvSpPr>
        <p:spPr>
          <a:xfrm>
            <a:off x="4078094" y="939901"/>
            <a:ext cx="40358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00CC"/>
                </a:solidFill>
                <a:latin typeface="Comic Sans MS" panose="030F0702030302020204" pitchFamily="66" charset="0"/>
              </a:rPr>
              <a:t>Question 10:</a:t>
            </a:r>
            <a:endParaRPr lang="en-GB" sz="3200" b="1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18" name="Rectangle: Rounded Corners 17">
            <a:hlinkClick r:id="rId2" action="ppaction://hlinksldjump"/>
            <a:extLst>
              <a:ext uri="{FF2B5EF4-FFF2-40B4-BE49-F238E27FC236}">
                <a16:creationId xmlns:a16="http://schemas.microsoft.com/office/drawing/2014/main" id="{DB4EB56B-BFDC-4686-AE8C-2E39154E2A68}"/>
              </a:ext>
            </a:extLst>
          </p:cNvPr>
          <p:cNvSpPr/>
          <p:nvPr/>
        </p:nvSpPr>
        <p:spPr>
          <a:xfrm>
            <a:off x="699624" y="2483377"/>
            <a:ext cx="3192701" cy="1091738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For Jesus to grow up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9" name="Rectangle: Rounded Corners 18">
            <a:hlinkClick r:id="rId3" action="ppaction://hlinksldjump"/>
            <a:extLst>
              <a:ext uri="{FF2B5EF4-FFF2-40B4-BE49-F238E27FC236}">
                <a16:creationId xmlns:a16="http://schemas.microsoft.com/office/drawing/2014/main" id="{65E296B4-904A-49A8-BBC5-777BBEF73B97}"/>
              </a:ext>
            </a:extLst>
          </p:cNvPr>
          <p:cNvSpPr/>
          <p:nvPr/>
        </p:nvSpPr>
        <p:spPr>
          <a:xfrm>
            <a:off x="4276600" y="2483377"/>
            <a:ext cx="3192701" cy="1091738"/>
          </a:xfrm>
          <a:prstGeom prst="roundRect">
            <a:avLst/>
          </a:prstGeom>
          <a:solidFill>
            <a:srgbClr val="33FF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For King Herod to die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0" name="Rectangle: Rounded Corners 19">
            <a:hlinkClick r:id="rId2" action="ppaction://hlinksldjump"/>
            <a:extLst>
              <a:ext uri="{FF2B5EF4-FFF2-40B4-BE49-F238E27FC236}">
                <a16:creationId xmlns:a16="http://schemas.microsoft.com/office/drawing/2014/main" id="{176FB566-1394-4C3B-9744-9B0ADC313335}"/>
              </a:ext>
            </a:extLst>
          </p:cNvPr>
          <p:cNvSpPr/>
          <p:nvPr/>
        </p:nvSpPr>
        <p:spPr>
          <a:xfrm>
            <a:off x="8091067" y="2483377"/>
            <a:ext cx="3192701" cy="1091738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For Joseph to </a:t>
            </a:r>
            <a:r>
              <a:rPr lang="en-US" sz="2800" dirty="0">
                <a:solidFill>
                  <a:schemeClr val="tx1"/>
                </a:solidFill>
                <a:latin typeface="Comic Sans MS" panose="030F0702030302020204" pitchFamily="66" charset="0"/>
              </a:rPr>
              <a:t>earn some money</a:t>
            </a:r>
            <a:endParaRPr lang="en-GB" sz="3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4757E779-98E8-4BEB-80EC-C0FDBCDACE11}"/>
              </a:ext>
            </a:extLst>
          </p:cNvPr>
          <p:cNvSpPr txBox="1">
            <a:spLocks/>
          </p:cNvSpPr>
          <p:nvPr/>
        </p:nvSpPr>
        <p:spPr>
          <a:xfrm>
            <a:off x="4092771" y="3738004"/>
            <a:ext cx="6150971" cy="6621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GB" sz="3200" b="1" dirty="0">
              <a:latin typeface="Comic Sans MS" panose="030F0702030302020204" pitchFamily="66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A6ED1EA-91D5-433D-B0BB-3BA031AFAD7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1817" y="3630675"/>
            <a:ext cx="1763015" cy="3060328"/>
          </a:xfrm>
          <a:prstGeom prst="rect">
            <a:avLst/>
          </a:prstGeom>
        </p:spPr>
      </p:pic>
      <p:sp>
        <p:nvSpPr>
          <p:cNvPr id="9" name="Subtitle 2">
            <a:extLst>
              <a:ext uri="{FF2B5EF4-FFF2-40B4-BE49-F238E27FC236}">
                <a16:creationId xmlns:a16="http://schemas.microsoft.com/office/drawing/2014/main" id="{E3E1B803-4D36-4125-B708-0FCC8F959AB4}"/>
              </a:ext>
            </a:extLst>
          </p:cNvPr>
          <p:cNvSpPr txBox="1">
            <a:spLocks/>
          </p:cNvSpPr>
          <p:nvPr/>
        </p:nvSpPr>
        <p:spPr>
          <a:xfrm>
            <a:off x="3587288" y="3709405"/>
            <a:ext cx="7495503" cy="168946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2800" b="1" dirty="0">
                <a:latin typeface="Comic Sans MS" panose="030F0702030302020204" pitchFamily="66" charset="0"/>
              </a:rPr>
              <a:t>Fantastic answer.</a:t>
            </a:r>
          </a:p>
          <a:p>
            <a:pPr marL="0" indent="0" algn="ctr">
              <a:lnSpc>
                <a:spcPts val="4000"/>
              </a:lnSpc>
              <a:buFont typeface="Arial" panose="020B0604020202020204" pitchFamily="34" charset="0"/>
              <a:buNone/>
            </a:pPr>
            <a:r>
              <a:rPr lang="en-US" sz="2800" b="1" dirty="0">
                <a:latin typeface="Comic Sans MS" panose="030F0702030302020204" pitchFamily="66" charset="0"/>
              </a:rPr>
              <a:t>They waited until </a:t>
            </a:r>
            <a:r>
              <a:rPr lang="en-US" sz="2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KING HEROD DIED </a:t>
            </a:r>
            <a:r>
              <a:rPr lang="en-US" sz="2800" b="1" dirty="0">
                <a:latin typeface="Comic Sans MS" panose="030F0702030302020204" pitchFamily="66" charset="0"/>
              </a:rPr>
              <a:t>before returning to Nazareth.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Well Done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en-US" sz="3200" b="1" dirty="0">
              <a:latin typeface="Comic Sans MS" panose="030F0702030302020204" pitchFamily="66" charset="0"/>
            </a:endParaRPr>
          </a:p>
        </p:txBody>
      </p:sp>
      <p:sp>
        <p:nvSpPr>
          <p:cNvPr id="2" name="Rectangle 1">
            <a:hlinkClick r:id="rId3" action="ppaction://hlinksldjump"/>
            <a:extLst>
              <a:ext uri="{FF2B5EF4-FFF2-40B4-BE49-F238E27FC236}">
                <a16:creationId xmlns:a16="http://schemas.microsoft.com/office/drawing/2014/main" id="{B543D283-614D-4609-B1DD-24E4462F61AD}"/>
              </a:ext>
            </a:extLst>
          </p:cNvPr>
          <p:cNvSpPr/>
          <p:nvPr/>
        </p:nvSpPr>
        <p:spPr>
          <a:xfrm>
            <a:off x="-428625" y="-781431"/>
            <a:ext cx="12973050" cy="7981950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Arrow: Striped Right 9">
            <a:hlinkClick r:id="rId5" action="ppaction://hlinksldjump"/>
            <a:extLst>
              <a:ext uri="{FF2B5EF4-FFF2-40B4-BE49-F238E27FC236}">
                <a16:creationId xmlns:a16="http://schemas.microsoft.com/office/drawing/2014/main" id="{DA8AEE1D-1F2C-4F7F-B166-B90B5545594C}"/>
              </a:ext>
            </a:extLst>
          </p:cNvPr>
          <p:cNvSpPr/>
          <p:nvPr/>
        </p:nvSpPr>
        <p:spPr>
          <a:xfrm>
            <a:off x="7563035" y="5584968"/>
            <a:ext cx="3820312" cy="1197033"/>
          </a:xfrm>
          <a:prstGeom prst="stripedRightArrow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mic Sans MS" panose="030F0702030302020204" pitchFamily="66" charset="0"/>
              </a:rPr>
              <a:t>Click for the next question</a:t>
            </a:r>
            <a:endParaRPr lang="en-GB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59654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2628BAAA-70F5-4F96-B4DA-ADD9C73ABBA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91" y="463752"/>
            <a:ext cx="3090160" cy="2943631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C3BA0FCE-66F1-44DD-9D7B-9BF2891C346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4585" y="1935617"/>
            <a:ext cx="2287790" cy="3982050"/>
          </a:xfrm>
          <a:prstGeom prst="rect">
            <a:avLst/>
          </a:prstGeom>
        </p:spPr>
      </p:pic>
      <p:grpSp>
        <p:nvGrpSpPr>
          <p:cNvPr id="8" name="Group 7">
            <a:extLst>
              <a:ext uri="{FF2B5EF4-FFF2-40B4-BE49-F238E27FC236}">
                <a16:creationId xmlns:a16="http://schemas.microsoft.com/office/drawing/2014/main" id="{27505212-E188-416C-8C34-269280778717}"/>
              </a:ext>
            </a:extLst>
          </p:cNvPr>
          <p:cNvGrpSpPr/>
          <p:nvPr/>
        </p:nvGrpSpPr>
        <p:grpSpPr>
          <a:xfrm>
            <a:off x="6768611" y="1935617"/>
            <a:ext cx="4899133" cy="3422072"/>
            <a:chOff x="2240730" y="3361113"/>
            <a:chExt cx="4172989" cy="5469774"/>
          </a:xfrm>
        </p:grpSpPr>
        <p:sp>
          <p:nvSpPr>
            <p:cNvPr id="9" name="Speech Bubble: Rectangle with Corners Rounded 8">
              <a:extLst>
                <a:ext uri="{FF2B5EF4-FFF2-40B4-BE49-F238E27FC236}">
                  <a16:creationId xmlns:a16="http://schemas.microsoft.com/office/drawing/2014/main" id="{C71A9DEB-794F-44D0-AFB7-2B619DE941C0}"/>
                </a:ext>
              </a:extLst>
            </p:cNvPr>
            <p:cNvSpPr/>
            <p:nvPr/>
          </p:nvSpPr>
          <p:spPr>
            <a:xfrm>
              <a:off x="2240730" y="3361113"/>
              <a:ext cx="4172989" cy="5469774"/>
            </a:xfrm>
            <a:prstGeom prst="wedgeRoundRectCallout">
              <a:avLst>
                <a:gd name="adj1" fmla="val -80667"/>
                <a:gd name="adj2" fmla="val -23312"/>
                <a:gd name="adj3" fmla="val 16667"/>
              </a:avLst>
            </a:prstGeom>
            <a:noFill/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AE35999B-5D39-4E96-BD83-CF6D1A1CC9A3}"/>
                </a:ext>
              </a:extLst>
            </p:cNvPr>
            <p:cNvSpPr txBox="1"/>
            <p:nvPr/>
          </p:nvSpPr>
          <p:spPr>
            <a:xfrm>
              <a:off x="2593407" y="3505820"/>
              <a:ext cx="3748139" cy="31085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>
                  <a:latin typeface="Comic Sans MS" panose="030F0702030302020204" pitchFamily="66" charset="0"/>
                </a:rPr>
                <a:t>Well done for finishing the quiz.</a:t>
              </a:r>
            </a:p>
            <a:p>
              <a:endParaRPr lang="en-US" sz="2800" dirty="0">
                <a:latin typeface="Comic Sans MS" panose="030F0702030302020204" pitchFamily="66" charset="0"/>
              </a:endParaRPr>
            </a:p>
            <a:p>
              <a:pPr algn="ctr"/>
              <a:r>
                <a:rPr lang="en-US" sz="2800" dirty="0">
                  <a:latin typeface="Comic Sans MS" panose="030F0702030302020204" pitchFamily="66" charset="0"/>
                </a:rPr>
                <a:t>I’ll have another one for you next week.</a:t>
              </a:r>
            </a:p>
            <a:p>
              <a:pPr algn="ctr"/>
              <a:endParaRPr lang="en-US" sz="2800" dirty="0">
                <a:latin typeface="Comic Sans MS" panose="030F0702030302020204" pitchFamily="66" charset="0"/>
              </a:endParaRPr>
            </a:p>
            <a:p>
              <a:pPr algn="ctr"/>
              <a:r>
                <a:rPr lang="en-US" sz="2800" dirty="0">
                  <a:latin typeface="Comic Sans MS" panose="030F0702030302020204" pitchFamily="66" charset="0"/>
                </a:rPr>
                <a:t>See you next time </a:t>
              </a:r>
              <a:endParaRPr lang="en-GB" sz="2800" dirty="0">
                <a:latin typeface="Comic Sans MS" panose="030F0702030302020204" pitchFamily="66" charset="0"/>
              </a:endParaRPr>
            </a:p>
          </p:txBody>
        </p:sp>
      </p:grpSp>
      <p:sp>
        <p:nvSpPr>
          <p:cNvPr id="12" name="Rectangle 11">
            <a:hlinkClick r:id="" action="ppaction://hlinkshowjump?jump=endshow"/>
            <a:extLst>
              <a:ext uri="{FF2B5EF4-FFF2-40B4-BE49-F238E27FC236}">
                <a16:creationId xmlns:a16="http://schemas.microsoft.com/office/drawing/2014/main" id="{835C0A40-DD1B-498B-811B-0C5BC778C98B}"/>
              </a:ext>
            </a:extLst>
          </p:cNvPr>
          <p:cNvSpPr/>
          <p:nvPr/>
        </p:nvSpPr>
        <p:spPr>
          <a:xfrm>
            <a:off x="-428625" y="-713232"/>
            <a:ext cx="12973050" cy="7981950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8643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7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50BD0863-3313-444E-A601-8E612A5735D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91" y="463752"/>
            <a:ext cx="3090160" cy="2943631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C3BA0FCE-66F1-44DD-9D7B-9BF2891C346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4585" y="1935617"/>
            <a:ext cx="2287790" cy="3982050"/>
          </a:xfrm>
          <a:prstGeom prst="rect">
            <a:avLst/>
          </a:prstGeom>
        </p:spPr>
      </p:pic>
      <p:grpSp>
        <p:nvGrpSpPr>
          <p:cNvPr id="3" name="Group 2">
            <a:extLst>
              <a:ext uri="{FF2B5EF4-FFF2-40B4-BE49-F238E27FC236}">
                <a16:creationId xmlns:a16="http://schemas.microsoft.com/office/drawing/2014/main" id="{4E2B266D-C176-42B7-866C-025BABF3C999}"/>
              </a:ext>
            </a:extLst>
          </p:cNvPr>
          <p:cNvGrpSpPr/>
          <p:nvPr/>
        </p:nvGrpSpPr>
        <p:grpSpPr>
          <a:xfrm>
            <a:off x="7100421" y="1283690"/>
            <a:ext cx="4149629" cy="3340303"/>
            <a:chOff x="2240730" y="3361113"/>
            <a:chExt cx="4172989" cy="6355529"/>
          </a:xfrm>
        </p:grpSpPr>
        <p:sp>
          <p:nvSpPr>
            <p:cNvPr id="4" name="Speech Bubble: Rectangle with Corners Rounded 3">
              <a:extLst>
                <a:ext uri="{FF2B5EF4-FFF2-40B4-BE49-F238E27FC236}">
                  <a16:creationId xmlns:a16="http://schemas.microsoft.com/office/drawing/2014/main" id="{B898C1AE-1A45-48AC-9E2F-AC15056D3F56}"/>
                </a:ext>
              </a:extLst>
            </p:cNvPr>
            <p:cNvSpPr/>
            <p:nvPr/>
          </p:nvSpPr>
          <p:spPr>
            <a:xfrm>
              <a:off x="2240730" y="3361113"/>
              <a:ext cx="4172989" cy="5469774"/>
            </a:xfrm>
            <a:prstGeom prst="wedgeRoundRectCallout">
              <a:avLst>
                <a:gd name="adj1" fmla="val -94675"/>
                <a:gd name="adj2" fmla="val 5607"/>
                <a:gd name="adj3" fmla="val 16667"/>
              </a:avLst>
            </a:prstGeom>
            <a:noFill/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A7BE656E-D906-43A8-987A-D012C3BFAF7E}"/>
                </a:ext>
              </a:extLst>
            </p:cNvPr>
            <p:cNvSpPr txBox="1"/>
            <p:nvPr/>
          </p:nvSpPr>
          <p:spPr>
            <a:xfrm>
              <a:off x="2593407" y="3505820"/>
              <a:ext cx="3748139" cy="62108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>
                  <a:latin typeface="Comic Sans MS" panose="030F0702030302020204" pitchFamily="66" charset="0"/>
                </a:rPr>
                <a:t>Whoops!</a:t>
              </a:r>
            </a:p>
            <a:p>
              <a:pPr algn="ctr"/>
              <a:endParaRPr lang="en-US" sz="2800" b="1" dirty="0">
                <a:latin typeface="Comic Sans MS" panose="030F0702030302020204" pitchFamily="66" charset="0"/>
              </a:endParaRPr>
            </a:p>
            <a:p>
              <a:pPr algn="ctr"/>
              <a:r>
                <a:rPr lang="en-US" sz="2800" b="1" dirty="0">
                  <a:latin typeface="Comic Sans MS" panose="030F0702030302020204" pitchFamily="66" charset="0"/>
                </a:rPr>
                <a:t>That’s not quite right.</a:t>
              </a:r>
            </a:p>
            <a:p>
              <a:pPr algn="ctr"/>
              <a:endParaRPr lang="en-US" sz="2800" b="1" dirty="0">
                <a:latin typeface="Comic Sans MS" panose="030F0702030302020204" pitchFamily="66" charset="0"/>
              </a:endParaRPr>
            </a:p>
            <a:p>
              <a:pPr algn="ctr"/>
              <a:r>
                <a:rPr lang="en-US" sz="2800" b="1" dirty="0">
                  <a:latin typeface="Comic Sans MS" panose="030F0702030302020204" pitchFamily="66" charset="0"/>
                </a:rPr>
                <a:t>Try again.</a:t>
              </a:r>
              <a:endParaRPr lang="en-GB" sz="2800" b="1" dirty="0">
                <a:latin typeface="Comic Sans MS" panose="030F0702030302020204" pitchFamily="66" charset="0"/>
              </a:endParaRPr>
            </a:p>
          </p:txBody>
        </p:sp>
      </p:grpSp>
      <p:sp>
        <p:nvSpPr>
          <p:cNvPr id="9" name="Rectangle 8">
            <a:hlinkClick r:id="rId4" action="ppaction://hlinksldjump"/>
            <a:extLst>
              <a:ext uri="{FF2B5EF4-FFF2-40B4-BE49-F238E27FC236}">
                <a16:creationId xmlns:a16="http://schemas.microsoft.com/office/drawing/2014/main" id="{B23ACE7F-CB8C-4C8F-AEBE-8E2476A241D4}"/>
              </a:ext>
            </a:extLst>
          </p:cNvPr>
          <p:cNvSpPr/>
          <p:nvPr/>
        </p:nvSpPr>
        <p:spPr>
          <a:xfrm>
            <a:off x="-287494" y="-583592"/>
            <a:ext cx="12973050" cy="7981950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Arrow: Striped Right 6">
            <a:hlinkClick r:id="" action="ppaction://hlinkshowjump?jump=lastslideviewed"/>
            <a:extLst>
              <a:ext uri="{FF2B5EF4-FFF2-40B4-BE49-F238E27FC236}">
                <a16:creationId xmlns:a16="http://schemas.microsoft.com/office/drawing/2014/main" id="{A7E6C067-1A52-4104-843F-FAA447880138}"/>
              </a:ext>
            </a:extLst>
          </p:cNvPr>
          <p:cNvSpPr/>
          <p:nvPr/>
        </p:nvSpPr>
        <p:spPr>
          <a:xfrm flipH="1">
            <a:off x="455924" y="5528327"/>
            <a:ext cx="3820312" cy="1197033"/>
          </a:xfrm>
          <a:prstGeom prst="stripedRightArrow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mic Sans MS" panose="030F0702030302020204" pitchFamily="66" charset="0"/>
              </a:rPr>
              <a:t>Click to return to the quiz</a:t>
            </a:r>
            <a:endParaRPr lang="en-GB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3017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7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250"/>
                            </p:stCondLst>
                            <p:childTnLst>
                              <p:par>
                                <p:cTn id="9" presetID="22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1C564FF8-C58A-4C5B-91A3-422A041A83B3}"/>
              </a:ext>
            </a:extLst>
          </p:cNvPr>
          <p:cNvSpPr txBox="1">
            <a:spLocks/>
          </p:cNvSpPr>
          <p:nvPr/>
        </p:nvSpPr>
        <p:spPr>
          <a:xfrm>
            <a:off x="124496" y="1739737"/>
            <a:ext cx="12067504" cy="662195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3000"/>
              </a:lnSpc>
              <a:buFont typeface="Arial" panose="020B0604020202020204" pitchFamily="34" charset="0"/>
              <a:buNone/>
            </a:pPr>
            <a:r>
              <a:rPr lang="en-US" sz="3000" b="1" dirty="0">
                <a:latin typeface="Comic Sans MS" panose="030F0702030302020204" pitchFamily="66" charset="0"/>
              </a:rPr>
              <a:t>Where had the Wise men come from?</a:t>
            </a:r>
            <a:endParaRPr lang="en-GB" sz="3000" b="1" dirty="0">
              <a:latin typeface="Comic Sans MS" panose="030F0702030302020204" pitchFamily="66" charset="0"/>
            </a:endParaRP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4757E779-98E8-4BEB-80EC-C0FDBCDACE11}"/>
              </a:ext>
            </a:extLst>
          </p:cNvPr>
          <p:cNvSpPr txBox="1">
            <a:spLocks/>
          </p:cNvSpPr>
          <p:nvPr/>
        </p:nvSpPr>
        <p:spPr>
          <a:xfrm>
            <a:off x="4092771" y="3738004"/>
            <a:ext cx="6150971" cy="6621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Press your answer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709CA64-110D-4115-B099-41CCE3355C80}"/>
              </a:ext>
            </a:extLst>
          </p:cNvPr>
          <p:cNvSpPr txBox="1"/>
          <p:nvPr/>
        </p:nvSpPr>
        <p:spPr>
          <a:xfrm>
            <a:off x="4078094" y="1032290"/>
            <a:ext cx="40358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00CC"/>
                </a:solidFill>
                <a:latin typeface="Comic Sans MS" panose="030F0702030302020204" pitchFamily="66" charset="0"/>
              </a:rPr>
              <a:t>Question 1:</a:t>
            </a:r>
            <a:endParaRPr lang="en-GB" sz="3200" b="1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2" name="Rectangle 1">
            <a:hlinkClick r:id="rId2" action="ppaction://hlinksldjump"/>
            <a:extLst>
              <a:ext uri="{FF2B5EF4-FFF2-40B4-BE49-F238E27FC236}">
                <a16:creationId xmlns:a16="http://schemas.microsoft.com/office/drawing/2014/main" id="{0888AE0C-0245-43A0-97F3-28C010E5B141}"/>
              </a:ext>
            </a:extLst>
          </p:cNvPr>
          <p:cNvSpPr/>
          <p:nvPr/>
        </p:nvSpPr>
        <p:spPr>
          <a:xfrm>
            <a:off x="-494830" y="-796302"/>
            <a:ext cx="12973050" cy="7981950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: Rounded Corners 4">
            <a:hlinkClick r:id="rId3" action="ppaction://hlinksldjump"/>
            <a:extLst>
              <a:ext uri="{FF2B5EF4-FFF2-40B4-BE49-F238E27FC236}">
                <a16:creationId xmlns:a16="http://schemas.microsoft.com/office/drawing/2014/main" id="{EA7110AC-5A39-41BC-9B31-326726251718}"/>
              </a:ext>
            </a:extLst>
          </p:cNvPr>
          <p:cNvSpPr/>
          <p:nvPr/>
        </p:nvSpPr>
        <p:spPr>
          <a:xfrm>
            <a:off x="699624" y="2483377"/>
            <a:ext cx="3192701" cy="1091738"/>
          </a:xfrm>
          <a:prstGeom prst="roundRect">
            <a:avLst/>
          </a:prstGeom>
          <a:solidFill>
            <a:srgbClr val="FF373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The East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6" name="Rectangle: Rounded Corners 5">
            <a:hlinkClick r:id="rId4" action="ppaction://hlinksldjump"/>
            <a:extLst>
              <a:ext uri="{FF2B5EF4-FFF2-40B4-BE49-F238E27FC236}">
                <a16:creationId xmlns:a16="http://schemas.microsoft.com/office/drawing/2014/main" id="{DE31419B-D344-4876-BE66-CF36EB4B038B}"/>
              </a:ext>
            </a:extLst>
          </p:cNvPr>
          <p:cNvSpPr/>
          <p:nvPr/>
        </p:nvSpPr>
        <p:spPr>
          <a:xfrm>
            <a:off x="4395345" y="2483377"/>
            <a:ext cx="3192701" cy="1091738"/>
          </a:xfrm>
          <a:prstGeom prst="roundRect">
            <a:avLst/>
          </a:prstGeom>
          <a:solidFill>
            <a:srgbClr val="33FF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chemeClr val="tx1"/>
                </a:solidFill>
                <a:latin typeface="Comic Sans MS" panose="030F0702030302020204" pitchFamily="66" charset="0"/>
              </a:rPr>
              <a:t>The West</a:t>
            </a:r>
            <a:endParaRPr lang="en-GB" sz="3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7" name="Rectangle: Rounded Corners 6">
            <a:hlinkClick r:id="rId4" action="ppaction://hlinksldjump"/>
            <a:extLst>
              <a:ext uri="{FF2B5EF4-FFF2-40B4-BE49-F238E27FC236}">
                <a16:creationId xmlns:a16="http://schemas.microsoft.com/office/drawing/2014/main" id="{FFE33AD8-F4AA-4DC1-ADA8-63CD0FF2F7F7}"/>
              </a:ext>
            </a:extLst>
          </p:cNvPr>
          <p:cNvSpPr/>
          <p:nvPr/>
        </p:nvSpPr>
        <p:spPr>
          <a:xfrm>
            <a:off x="8091067" y="2483377"/>
            <a:ext cx="3192701" cy="1091738"/>
          </a:xfrm>
          <a:prstGeom prst="roundRect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The North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2412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250"/>
                            </p:stCondLst>
                            <p:childTnLst>
                              <p:par>
                                <p:cTn id="9" presetID="21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250"/>
                            </p:stCondLst>
                            <p:childTnLst>
                              <p:par>
                                <p:cTn id="13" presetID="21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750"/>
                            </p:stCondLst>
                            <p:childTnLst>
                              <p:par>
                                <p:cTn id="17" presetID="21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25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 animBg="1"/>
      <p:bldP spid="6" grpId="0" animBg="1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ubtitle 2">
            <a:extLst>
              <a:ext uri="{FF2B5EF4-FFF2-40B4-BE49-F238E27FC236}">
                <a16:creationId xmlns:a16="http://schemas.microsoft.com/office/drawing/2014/main" id="{F7796264-7EE5-46B8-8007-87F59A69D384}"/>
              </a:ext>
            </a:extLst>
          </p:cNvPr>
          <p:cNvSpPr txBox="1">
            <a:spLocks/>
          </p:cNvSpPr>
          <p:nvPr/>
        </p:nvSpPr>
        <p:spPr>
          <a:xfrm>
            <a:off x="124496" y="1739737"/>
            <a:ext cx="12067504" cy="662195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3000"/>
              </a:lnSpc>
              <a:buFont typeface="Arial" panose="020B0604020202020204" pitchFamily="34" charset="0"/>
              <a:buNone/>
            </a:pPr>
            <a:r>
              <a:rPr lang="en-US" sz="3000" b="1" dirty="0">
                <a:latin typeface="Comic Sans MS" panose="030F0702030302020204" pitchFamily="66" charset="0"/>
              </a:rPr>
              <a:t>Where had the Wise men come from?</a:t>
            </a:r>
            <a:endParaRPr lang="en-GB" sz="3000" b="1" dirty="0">
              <a:latin typeface="Comic Sans MS" panose="030F0702030302020204" pitchFamily="66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3D5050D3-AC7C-4CFB-8051-E9B5D9BC22A6}"/>
              </a:ext>
            </a:extLst>
          </p:cNvPr>
          <p:cNvSpPr txBox="1"/>
          <p:nvPr/>
        </p:nvSpPr>
        <p:spPr>
          <a:xfrm>
            <a:off x="4078094" y="1032290"/>
            <a:ext cx="40358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00CC"/>
                </a:solidFill>
                <a:latin typeface="Comic Sans MS" panose="030F0702030302020204" pitchFamily="66" charset="0"/>
              </a:rPr>
              <a:t>Question 1:</a:t>
            </a:r>
            <a:endParaRPr lang="en-GB" sz="3200" b="1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18" name="Rectangle: Rounded Corners 17">
            <a:hlinkClick r:id="rId2" action="ppaction://hlinksldjump"/>
            <a:extLst>
              <a:ext uri="{FF2B5EF4-FFF2-40B4-BE49-F238E27FC236}">
                <a16:creationId xmlns:a16="http://schemas.microsoft.com/office/drawing/2014/main" id="{58BDBE57-3BE6-4F5A-B143-548AB956AB78}"/>
              </a:ext>
            </a:extLst>
          </p:cNvPr>
          <p:cNvSpPr/>
          <p:nvPr/>
        </p:nvSpPr>
        <p:spPr>
          <a:xfrm>
            <a:off x="699624" y="2483377"/>
            <a:ext cx="3192701" cy="1091738"/>
          </a:xfrm>
          <a:prstGeom prst="roundRect">
            <a:avLst/>
          </a:prstGeom>
          <a:solidFill>
            <a:srgbClr val="FF373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The East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9" name="Rectangle: Rounded Corners 18">
            <a:hlinkClick r:id="rId3" action="ppaction://hlinksldjump"/>
            <a:extLst>
              <a:ext uri="{FF2B5EF4-FFF2-40B4-BE49-F238E27FC236}">
                <a16:creationId xmlns:a16="http://schemas.microsoft.com/office/drawing/2014/main" id="{D0F77187-FADE-4517-B56B-7AD4309DE5C9}"/>
              </a:ext>
            </a:extLst>
          </p:cNvPr>
          <p:cNvSpPr/>
          <p:nvPr/>
        </p:nvSpPr>
        <p:spPr>
          <a:xfrm>
            <a:off x="4395345" y="2483377"/>
            <a:ext cx="3192701" cy="1091738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chemeClr val="tx1"/>
                </a:solidFill>
                <a:latin typeface="Comic Sans MS" panose="030F0702030302020204" pitchFamily="66" charset="0"/>
              </a:rPr>
              <a:t>The West</a:t>
            </a:r>
            <a:endParaRPr lang="en-GB" sz="3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1" name="Rectangle: Rounded Corners 20">
            <a:hlinkClick r:id="rId3" action="ppaction://hlinksldjump"/>
            <a:extLst>
              <a:ext uri="{FF2B5EF4-FFF2-40B4-BE49-F238E27FC236}">
                <a16:creationId xmlns:a16="http://schemas.microsoft.com/office/drawing/2014/main" id="{95CABE69-5835-40E8-B583-866023887B91}"/>
              </a:ext>
            </a:extLst>
          </p:cNvPr>
          <p:cNvSpPr/>
          <p:nvPr/>
        </p:nvSpPr>
        <p:spPr>
          <a:xfrm>
            <a:off x="8091067" y="2483377"/>
            <a:ext cx="3192701" cy="1091738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The North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4757E779-98E8-4BEB-80EC-C0FDBCDACE11}"/>
              </a:ext>
            </a:extLst>
          </p:cNvPr>
          <p:cNvSpPr txBox="1">
            <a:spLocks/>
          </p:cNvSpPr>
          <p:nvPr/>
        </p:nvSpPr>
        <p:spPr>
          <a:xfrm>
            <a:off x="4092771" y="3738004"/>
            <a:ext cx="6150971" cy="6621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GB" sz="3200" b="1" dirty="0">
              <a:latin typeface="Comic Sans MS" panose="030F0702030302020204" pitchFamily="66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A6ED1EA-91D5-433D-B0BB-3BA031AFAD7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1817" y="3630675"/>
            <a:ext cx="1763015" cy="3060328"/>
          </a:xfrm>
          <a:prstGeom prst="rect">
            <a:avLst/>
          </a:prstGeom>
        </p:spPr>
      </p:pic>
      <p:sp>
        <p:nvSpPr>
          <p:cNvPr id="9" name="Subtitle 2">
            <a:extLst>
              <a:ext uri="{FF2B5EF4-FFF2-40B4-BE49-F238E27FC236}">
                <a16:creationId xmlns:a16="http://schemas.microsoft.com/office/drawing/2014/main" id="{E3E1B803-4D36-4125-B708-0FCC8F959AB4}"/>
              </a:ext>
            </a:extLst>
          </p:cNvPr>
          <p:cNvSpPr txBox="1">
            <a:spLocks/>
          </p:cNvSpPr>
          <p:nvPr/>
        </p:nvSpPr>
        <p:spPr>
          <a:xfrm>
            <a:off x="3294680" y="3735307"/>
            <a:ext cx="8373579" cy="168946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2800" b="1" dirty="0">
                <a:latin typeface="Comic Sans MS" panose="030F0702030302020204" pitchFamily="66" charset="0"/>
              </a:rPr>
              <a:t>Fantastic answer.</a:t>
            </a:r>
          </a:p>
          <a:p>
            <a:pPr marL="0" indent="0" algn="ctr">
              <a:lnSpc>
                <a:spcPts val="4000"/>
              </a:lnSpc>
              <a:buFont typeface="Arial" panose="020B0604020202020204" pitchFamily="34" charset="0"/>
              <a:buNone/>
            </a:pPr>
            <a:r>
              <a:rPr lang="en-US" sz="2800" b="1" dirty="0">
                <a:latin typeface="Comic Sans MS" panose="030F0702030302020204" pitchFamily="66" charset="0"/>
              </a:rPr>
              <a:t>The Wise men came from the </a:t>
            </a:r>
            <a:r>
              <a:rPr lang="en-US" sz="2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EAST.</a:t>
            </a:r>
            <a:endParaRPr lang="en-US" sz="2800" b="1" dirty="0">
              <a:latin typeface="Comic Sans MS" panose="030F0702030302020204" pitchFamily="66" charset="0"/>
            </a:endParaRP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Well Done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en-US" sz="3200" b="1" dirty="0">
              <a:latin typeface="Comic Sans MS" panose="030F0702030302020204" pitchFamily="66" charset="0"/>
            </a:endParaRPr>
          </a:p>
        </p:txBody>
      </p:sp>
      <p:sp>
        <p:nvSpPr>
          <p:cNvPr id="2" name="Rectangle 1">
            <a:hlinkClick r:id="rId2" action="ppaction://hlinksldjump"/>
            <a:extLst>
              <a:ext uri="{FF2B5EF4-FFF2-40B4-BE49-F238E27FC236}">
                <a16:creationId xmlns:a16="http://schemas.microsoft.com/office/drawing/2014/main" id="{6ABD28E4-DF76-430E-8AE4-0FE72E9EB7C4}"/>
              </a:ext>
            </a:extLst>
          </p:cNvPr>
          <p:cNvSpPr/>
          <p:nvPr/>
        </p:nvSpPr>
        <p:spPr>
          <a:xfrm>
            <a:off x="-328277" y="-255668"/>
            <a:ext cx="12973050" cy="7981950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Arrow: Striped Right 9">
            <a:hlinkClick r:id="rId5" action="ppaction://hlinksldjump"/>
            <a:extLst>
              <a:ext uri="{FF2B5EF4-FFF2-40B4-BE49-F238E27FC236}">
                <a16:creationId xmlns:a16="http://schemas.microsoft.com/office/drawing/2014/main" id="{DA8AEE1D-1F2C-4F7F-B166-B90B5545594C}"/>
              </a:ext>
            </a:extLst>
          </p:cNvPr>
          <p:cNvSpPr/>
          <p:nvPr/>
        </p:nvSpPr>
        <p:spPr>
          <a:xfrm>
            <a:off x="7563035" y="5584968"/>
            <a:ext cx="3820312" cy="1197033"/>
          </a:xfrm>
          <a:prstGeom prst="stripedRightArrow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mic Sans MS" panose="030F0702030302020204" pitchFamily="66" charset="0"/>
              </a:rPr>
              <a:t>Click for the next question</a:t>
            </a:r>
            <a:endParaRPr lang="en-GB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86821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1C564FF8-C58A-4C5B-91A3-422A041A83B3}"/>
              </a:ext>
            </a:extLst>
          </p:cNvPr>
          <p:cNvSpPr txBox="1">
            <a:spLocks/>
          </p:cNvSpPr>
          <p:nvPr/>
        </p:nvSpPr>
        <p:spPr>
          <a:xfrm>
            <a:off x="699624" y="1759172"/>
            <a:ext cx="10584144" cy="1091738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3000"/>
              </a:lnSpc>
              <a:buFont typeface="Arial" panose="020B0604020202020204" pitchFamily="34" charset="0"/>
              <a:buNone/>
            </a:pPr>
            <a:r>
              <a:rPr lang="en-US" sz="3000" b="1" dirty="0">
                <a:latin typeface="Comic Sans MS" panose="030F0702030302020204" pitchFamily="66" charset="0"/>
              </a:rPr>
              <a:t>What sign had the Wise men followed?</a:t>
            </a:r>
            <a:endParaRPr lang="en-GB" sz="3000" b="1" dirty="0">
              <a:latin typeface="Comic Sans MS" panose="030F0702030302020204" pitchFamily="66" charset="0"/>
            </a:endParaRP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4757E779-98E8-4BEB-80EC-C0FDBCDACE11}"/>
              </a:ext>
            </a:extLst>
          </p:cNvPr>
          <p:cNvSpPr txBox="1">
            <a:spLocks/>
          </p:cNvSpPr>
          <p:nvPr/>
        </p:nvSpPr>
        <p:spPr>
          <a:xfrm>
            <a:off x="4092771" y="3738004"/>
            <a:ext cx="6150971" cy="6621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Press your answer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709CA64-110D-4115-B099-41CCE3355C80}"/>
              </a:ext>
            </a:extLst>
          </p:cNvPr>
          <p:cNvSpPr txBox="1"/>
          <p:nvPr/>
        </p:nvSpPr>
        <p:spPr>
          <a:xfrm>
            <a:off x="4078094" y="1032290"/>
            <a:ext cx="40358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00CC"/>
                </a:solidFill>
                <a:latin typeface="Comic Sans MS" panose="030F0702030302020204" pitchFamily="66" charset="0"/>
              </a:rPr>
              <a:t>Question 2:</a:t>
            </a:r>
            <a:endParaRPr lang="en-GB" sz="3200" b="1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11" name="Rectangle 10">
            <a:hlinkClick r:id="rId2" action="ppaction://hlinksldjump"/>
            <a:extLst>
              <a:ext uri="{FF2B5EF4-FFF2-40B4-BE49-F238E27FC236}">
                <a16:creationId xmlns:a16="http://schemas.microsoft.com/office/drawing/2014/main" id="{86956D30-0126-4BC3-AFC5-22E950CF5DFE}"/>
              </a:ext>
            </a:extLst>
          </p:cNvPr>
          <p:cNvSpPr/>
          <p:nvPr/>
        </p:nvSpPr>
        <p:spPr>
          <a:xfrm>
            <a:off x="-428625" y="-561975"/>
            <a:ext cx="12973050" cy="7981950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: Rounded Corners 4">
            <a:hlinkClick r:id="rId3" action="ppaction://hlinksldjump"/>
            <a:extLst>
              <a:ext uri="{FF2B5EF4-FFF2-40B4-BE49-F238E27FC236}">
                <a16:creationId xmlns:a16="http://schemas.microsoft.com/office/drawing/2014/main" id="{EA7110AC-5A39-41BC-9B31-326726251718}"/>
              </a:ext>
            </a:extLst>
          </p:cNvPr>
          <p:cNvSpPr/>
          <p:nvPr/>
        </p:nvSpPr>
        <p:spPr>
          <a:xfrm>
            <a:off x="699624" y="2483377"/>
            <a:ext cx="3192701" cy="1091738"/>
          </a:xfrm>
          <a:prstGeom prst="roundRect">
            <a:avLst/>
          </a:prstGeom>
          <a:solidFill>
            <a:srgbClr val="FF373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A Cloud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6" name="Rectangle: Rounded Corners 5">
            <a:hlinkClick r:id="rId3" action="ppaction://hlinksldjump"/>
            <a:extLst>
              <a:ext uri="{FF2B5EF4-FFF2-40B4-BE49-F238E27FC236}">
                <a16:creationId xmlns:a16="http://schemas.microsoft.com/office/drawing/2014/main" id="{DE31419B-D344-4876-BE66-CF36EB4B038B}"/>
              </a:ext>
            </a:extLst>
          </p:cNvPr>
          <p:cNvSpPr/>
          <p:nvPr/>
        </p:nvSpPr>
        <p:spPr>
          <a:xfrm>
            <a:off x="4276600" y="2483377"/>
            <a:ext cx="3192701" cy="1091738"/>
          </a:xfrm>
          <a:prstGeom prst="roundRect">
            <a:avLst/>
          </a:prstGeom>
          <a:solidFill>
            <a:srgbClr val="33FF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chemeClr val="tx1"/>
                </a:solidFill>
                <a:latin typeface="Comic Sans MS" panose="030F0702030302020204" pitchFamily="66" charset="0"/>
              </a:rPr>
              <a:t>A Pillar of Fire</a:t>
            </a:r>
            <a:endParaRPr lang="en-GB" sz="3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7" name="Rectangle: Rounded Corners 6">
            <a:hlinkClick r:id="rId4" action="ppaction://hlinksldjump"/>
            <a:extLst>
              <a:ext uri="{FF2B5EF4-FFF2-40B4-BE49-F238E27FC236}">
                <a16:creationId xmlns:a16="http://schemas.microsoft.com/office/drawing/2014/main" id="{FFE33AD8-F4AA-4DC1-ADA8-63CD0FF2F7F7}"/>
              </a:ext>
            </a:extLst>
          </p:cNvPr>
          <p:cNvSpPr/>
          <p:nvPr/>
        </p:nvSpPr>
        <p:spPr>
          <a:xfrm>
            <a:off x="8091067" y="2483377"/>
            <a:ext cx="3192701" cy="1091738"/>
          </a:xfrm>
          <a:prstGeom prst="roundRect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A Star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4485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250"/>
                            </p:stCondLst>
                            <p:childTnLst>
                              <p:par>
                                <p:cTn id="9" presetID="21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250"/>
                            </p:stCondLst>
                            <p:childTnLst>
                              <p:par>
                                <p:cTn id="13" presetID="21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750"/>
                            </p:stCondLst>
                            <p:childTnLst>
                              <p:par>
                                <p:cTn id="17" presetID="21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25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 animBg="1"/>
      <p:bldP spid="6" grpId="0" animBg="1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ubtitle 2">
            <a:extLst>
              <a:ext uri="{FF2B5EF4-FFF2-40B4-BE49-F238E27FC236}">
                <a16:creationId xmlns:a16="http://schemas.microsoft.com/office/drawing/2014/main" id="{F210F4F3-5208-4889-BA83-DE0B1736305C}"/>
              </a:ext>
            </a:extLst>
          </p:cNvPr>
          <p:cNvSpPr txBox="1">
            <a:spLocks/>
          </p:cNvSpPr>
          <p:nvPr/>
        </p:nvSpPr>
        <p:spPr>
          <a:xfrm>
            <a:off x="699624" y="1759172"/>
            <a:ext cx="10584144" cy="1091738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3000"/>
              </a:lnSpc>
              <a:buFont typeface="Arial" panose="020B0604020202020204" pitchFamily="34" charset="0"/>
              <a:buNone/>
            </a:pPr>
            <a:r>
              <a:rPr lang="en-US" sz="3000" b="1" dirty="0">
                <a:latin typeface="Comic Sans MS" panose="030F0702030302020204" pitchFamily="66" charset="0"/>
              </a:rPr>
              <a:t>What sign had the Wise men followed?</a:t>
            </a:r>
            <a:endParaRPr lang="en-GB" sz="3000" b="1" dirty="0">
              <a:latin typeface="Comic Sans MS" panose="030F0702030302020204" pitchFamily="66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D2BB1505-DB26-43CD-891F-1A926CFBB6AF}"/>
              </a:ext>
            </a:extLst>
          </p:cNvPr>
          <p:cNvSpPr txBox="1"/>
          <p:nvPr/>
        </p:nvSpPr>
        <p:spPr>
          <a:xfrm>
            <a:off x="4078094" y="1032290"/>
            <a:ext cx="40358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00CC"/>
                </a:solidFill>
                <a:latin typeface="Comic Sans MS" panose="030F0702030302020204" pitchFamily="66" charset="0"/>
              </a:rPr>
              <a:t>Question 2:</a:t>
            </a:r>
            <a:endParaRPr lang="en-GB" sz="3200" b="1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19" name="Rectangle: Rounded Corners 18">
            <a:hlinkClick r:id="rId2" action="ppaction://hlinksldjump"/>
            <a:extLst>
              <a:ext uri="{FF2B5EF4-FFF2-40B4-BE49-F238E27FC236}">
                <a16:creationId xmlns:a16="http://schemas.microsoft.com/office/drawing/2014/main" id="{B7ACC00E-807F-4701-9F65-7ACF675AED2E}"/>
              </a:ext>
            </a:extLst>
          </p:cNvPr>
          <p:cNvSpPr/>
          <p:nvPr/>
        </p:nvSpPr>
        <p:spPr>
          <a:xfrm>
            <a:off x="699624" y="2483377"/>
            <a:ext cx="3192701" cy="1091738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A Cloud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0" name="Rectangle: Rounded Corners 19">
            <a:hlinkClick r:id="rId2" action="ppaction://hlinksldjump"/>
            <a:extLst>
              <a:ext uri="{FF2B5EF4-FFF2-40B4-BE49-F238E27FC236}">
                <a16:creationId xmlns:a16="http://schemas.microsoft.com/office/drawing/2014/main" id="{4C04A756-1ED5-4D8B-8D5B-3AA6B393B4E0}"/>
              </a:ext>
            </a:extLst>
          </p:cNvPr>
          <p:cNvSpPr/>
          <p:nvPr/>
        </p:nvSpPr>
        <p:spPr>
          <a:xfrm>
            <a:off x="4276600" y="2483377"/>
            <a:ext cx="3192701" cy="1091738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chemeClr val="tx1"/>
                </a:solidFill>
                <a:latin typeface="Comic Sans MS" panose="030F0702030302020204" pitchFamily="66" charset="0"/>
              </a:rPr>
              <a:t>A Pillar of Fire</a:t>
            </a:r>
            <a:endParaRPr lang="en-GB" sz="3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1" name="Rectangle: Rounded Corners 20">
            <a:hlinkClick r:id="rId3" action="ppaction://hlinksldjump"/>
            <a:extLst>
              <a:ext uri="{FF2B5EF4-FFF2-40B4-BE49-F238E27FC236}">
                <a16:creationId xmlns:a16="http://schemas.microsoft.com/office/drawing/2014/main" id="{2A7CBD7A-F6A8-4267-9952-3F3CA3195B97}"/>
              </a:ext>
            </a:extLst>
          </p:cNvPr>
          <p:cNvSpPr/>
          <p:nvPr/>
        </p:nvSpPr>
        <p:spPr>
          <a:xfrm>
            <a:off x="8091067" y="2483377"/>
            <a:ext cx="3192701" cy="1091738"/>
          </a:xfrm>
          <a:prstGeom prst="roundRect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A Star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4757E779-98E8-4BEB-80EC-C0FDBCDACE11}"/>
              </a:ext>
            </a:extLst>
          </p:cNvPr>
          <p:cNvSpPr txBox="1">
            <a:spLocks/>
          </p:cNvSpPr>
          <p:nvPr/>
        </p:nvSpPr>
        <p:spPr>
          <a:xfrm>
            <a:off x="4092771" y="3738004"/>
            <a:ext cx="6150971" cy="6621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GB" sz="3200" b="1" dirty="0">
              <a:latin typeface="Comic Sans MS" panose="030F0702030302020204" pitchFamily="66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A6ED1EA-91D5-433D-B0BB-3BA031AFAD7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1817" y="3630675"/>
            <a:ext cx="1763015" cy="3060328"/>
          </a:xfrm>
          <a:prstGeom prst="rect">
            <a:avLst/>
          </a:prstGeom>
        </p:spPr>
      </p:pic>
      <p:sp>
        <p:nvSpPr>
          <p:cNvPr id="9" name="Subtitle 2">
            <a:extLst>
              <a:ext uri="{FF2B5EF4-FFF2-40B4-BE49-F238E27FC236}">
                <a16:creationId xmlns:a16="http://schemas.microsoft.com/office/drawing/2014/main" id="{E3E1B803-4D36-4125-B708-0FCC8F959AB4}"/>
              </a:ext>
            </a:extLst>
          </p:cNvPr>
          <p:cNvSpPr txBox="1">
            <a:spLocks/>
          </p:cNvSpPr>
          <p:nvPr/>
        </p:nvSpPr>
        <p:spPr>
          <a:xfrm>
            <a:off x="3294680" y="3735307"/>
            <a:ext cx="8373579" cy="168946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2800" b="1" dirty="0">
                <a:latin typeface="Comic Sans MS" panose="030F0702030302020204" pitchFamily="66" charset="0"/>
              </a:rPr>
              <a:t>You are right.</a:t>
            </a:r>
          </a:p>
          <a:p>
            <a:pPr marL="0" indent="0" algn="ctr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sz="2800" b="1" dirty="0">
                <a:latin typeface="Comic Sans MS" panose="030F0702030302020204" pitchFamily="66" charset="0"/>
              </a:rPr>
              <a:t>The Wise men were led by a </a:t>
            </a:r>
            <a:r>
              <a:rPr lang="en-US" sz="2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STAR.</a:t>
            </a:r>
            <a:endParaRPr lang="en-US" sz="2800" b="1" dirty="0">
              <a:latin typeface="Comic Sans MS" panose="030F0702030302020204" pitchFamily="66" charset="0"/>
            </a:endParaRP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Well Done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en-US" sz="3200" b="1" dirty="0">
              <a:latin typeface="Comic Sans MS" panose="030F0702030302020204" pitchFamily="66" charset="0"/>
            </a:endParaRPr>
          </a:p>
        </p:txBody>
      </p:sp>
      <p:sp>
        <p:nvSpPr>
          <p:cNvPr id="12" name="Rectangle 11">
            <a:hlinkClick r:id="rId3" action="ppaction://hlinksldjump"/>
            <a:extLst>
              <a:ext uri="{FF2B5EF4-FFF2-40B4-BE49-F238E27FC236}">
                <a16:creationId xmlns:a16="http://schemas.microsoft.com/office/drawing/2014/main" id="{6089BB2E-52DD-4CF6-9F5A-13E19579B8DB}"/>
              </a:ext>
            </a:extLst>
          </p:cNvPr>
          <p:cNvSpPr/>
          <p:nvPr/>
        </p:nvSpPr>
        <p:spPr>
          <a:xfrm>
            <a:off x="-494829" y="-709064"/>
            <a:ext cx="12973050" cy="7981950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Arrow: Striped Right 9">
            <a:hlinkClick r:id="rId5" action="ppaction://hlinksldjump"/>
            <a:extLst>
              <a:ext uri="{FF2B5EF4-FFF2-40B4-BE49-F238E27FC236}">
                <a16:creationId xmlns:a16="http://schemas.microsoft.com/office/drawing/2014/main" id="{DA8AEE1D-1F2C-4F7F-B166-B90B5545594C}"/>
              </a:ext>
            </a:extLst>
          </p:cNvPr>
          <p:cNvSpPr/>
          <p:nvPr/>
        </p:nvSpPr>
        <p:spPr>
          <a:xfrm>
            <a:off x="7563035" y="5584968"/>
            <a:ext cx="3820312" cy="1197033"/>
          </a:xfrm>
          <a:prstGeom prst="stripedRightArrow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mic Sans MS" panose="030F0702030302020204" pitchFamily="66" charset="0"/>
              </a:rPr>
              <a:t>Click for the next question</a:t>
            </a:r>
            <a:endParaRPr lang="en-GB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88900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>
            <a:extLst>
              <a:ext uri="{FF2B5EF4-FFF2-40B4-BE49-F238E27FC236}">
                <a16:creationId xmlns:a16="http://schemas.microsoft.com/office/drawing/2014/main" id="{4757E779-98E8-4BEB-80EC-C0FDBCDACE11}"/>
              </a:ext>
            </a:extLst>
          </p:cNvPr>
          <p:cNvSpPr txBox="1">
            <a:spLocks/>
          </p:cNvSpPr>
          <p:nvPr/>
        </p:nvSpPr>
        <p:spPr>
          <a:xfrm>
            <a:off x="4092771" y="3738004"/>
            <a:ext cx="6150971" cy="6621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Press your answer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709CA64-110D-4115-B099-41CCE3355C80}"/>
              </a:ext>
            </a:extLst>
          </p:cNvPr>
          <p:cNvSpPr txBox="1"/>
          <p:nvPr/>
        </p:nvSpPr>
        <p:spPr>
          <a:xfrm>
            <a:off x="4078094" y="1032290"/>
            <a:ext cx="40358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00CC"/>
                </a:solidFill>
                <a:latin typeface="Comic Sans MS" panose="030F0702030302020204" pitchFamily="66" charset="0"/>
              </a:rPr>
              <a:t>Question 3:</a:t>
            </a:r>
            <a:endParaRPr lang="en-GB" sz="3200" b="1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2" name="Rectangle 1">
            <a:hlinkClick r:id="rId2" action="ppaction://hlinksldjump"/>
            <a:extLst>
              <a:ext uri="{FF2B5EF4-FFF2-40B4-BE49-F238E27FC236}">
                <a16:creationId xmlns:a16="http://schemas.microsoft.com/office/drawing/2014/main" id="{C68A5544-7FC9-4D99-8D41-ABE5F755B37C}"/>
              </a:ext>
            </a:extLst>
          </p:cNvPr>
          <p:cNvSpPr/>
          <p:nvPr/>
        </p:nvSpPr>
        <p:spPr>
          <a:xfrm>
            <a:off x="-428625" y="-561975"/>
            <a:ext cx="12973050" cy="7981950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: Rounded Corners 4">
            <a:hlinkClick r:id="rId3" action="ppaction://hlinksldjump"/>
            <a:extLst>
              <a:ext uri="{FF2B5EF4-FFF2-40B4-BE49-F238E27FC236}">
                <a16:creationId xmlns:a16="http://schemas.microsoft.com/office/drawing/2014/main" id="{EA7110AC-5A39-41BC-9B31-326726251718}"/>
              </a:ext>
            </a:extLst>
          </p:cNvPr>
          <p:cNvSpPr/>
          <p:nvPr/>
        </p:nvSpPr>
        <p:spPr>
          <a:xfrm>
            <a:off x="699624" y="2483377"/>
            <a:ext cx="3192701" cy="1091738"/>
          </a:xfrm>
          <a:prstGeom prst="roundRect">
            <a:avLst/>
          </a:prstGeom>
          <a:solidFill>
            <a:srgbClr val="FF373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David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6" name="Rectangle: Rounded Corners 5">
            <a:hlinkClick r:id="rId4" action="ppaction://hlinksldjump"/>
            <a:extLst>
              <a:ext uri="{FF2B5EF4-FFF2-40B4-BE49-F238E27FC236}">
                <a16:creationId xmlns:a16="http://schemas.microsoft.com/office/drawing/2014/main" id="{DE31419B-D344-4876-BE66-CF36EB4B038B}"/>
              </a:ext>
            </a:extLst>
          </p:cNvPr>
          <p:cNvSpPr/>
          <p:nvPr/>
        </p:nvSpPr>
        <p:spPr>
          <a:xfrm>
            <a:off x="4276600" y="2483377"/>
            <a:ext cx="3192701" cy="1091738"/>
          </a:xfrm>
          <a:prstGeom prst="roundRect">
            <a:avLst/>
          </a:prstGeom>
          <a:solidFill>
            <a:srgbClr val="33FF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Herod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7" name="Rectangle: Rounded Corners 6">
            <a:hlinkClick r:id="rId3" action="ppaction://hlinksldjump"/>
            <a:extLst>
              <a:ext uri="{FF2B5EF4-FFF2-40B4-BE49-F238E27FC236}">
                <a16:creationId xmlns:a16="http://schemas.microsoft.com/office/drawing/2014/main" id="{FFE33AD8-F4AA-4DC1-ADA8-63CD0FF2F7F7}"/>
              </a:ext>
            </a:extLst>
          </p:cNvPr>
          <p:cNvSpPr/>
          <p:nvPr/>
        </p:nvSpPr>
        <p:spPr>
          <a:xfrm>
            <a:off x="8091067" y="2483377"/>
            <a:ext cx="3192701" cy="1091738"/>
          </a:xfrm>
          <a:prstGeom prst="roundRect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Henry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4805D2AD-7AFA-44A5-B193-85FD2A48BEDD}"/>
              </a:ext>
            </a:extLst>
          </p:cNvPr>
          <p:cNvSpPr txBox="1">
            <a:spLocks/>
          </p:cNvSpPr>
          <p:nvPr/>
        </p:nvSpPr>
        <p:spPr>
          <a:xfrm>
            <a:off x="699624" y="1654388"/>
            <a:ext cx="10968635" cy="1091738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3600"/>
              </a:lnSpc>
              <a:buNone/>
            </a:pPr>
            <a:r>
              <a:rPr lang="en-US" b="1" dirty="0">
                <a:latin typeface="Comic Sans MS" panose="030F0702030302020204" pitchFamily="66" charset="0"/>
              </a:rPr>
              <a:t>Which King did the Wise men visit first?</a:t>
            </a:r>
            <a:endParaRPr lang="en-GB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1434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7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250"/>
                            </p:stCondLst>
                            <p:childTnLst>
                              <p:par>
                                <p:cTn id="9" presetID="21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250"/>
                            </p:stCondLst>
                            <p:childTnLst>
                              <p:par>
                                <p:cTn id="13" presetID="21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750"/>
                            </p:stCondLst>
                            <p:childTnLst>
                              <p:par>
                                <p:cTn id="17" presetID="21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25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 animBg="1"/>
      <p:bldP spid="7" grpId="0" animBg="1"/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>
            <a:extLst>
              <a:ext uri="{FF2B5EF4-FFF2-40B4-BE49-F238E27FC236}">
                <a16:creationId xmlns:a16="http://schemas.microsoft.com/office/drawing/2014/main" id="{D2E3CD29-38D7-47E7-90AB-8D68CED56CCC}"/>
              </a:ext>
            </a:extLst>
          </p:cNvPr>
          <p:cNvSpPr txBox="1"/>
          <p:nvPr/>
        </p:nvSpPr>
        <p:spPr>
          <a:xfrm>
            <a:off x="4078094" y="1032290"/>
            <a:ext cx="40358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00CC"/>
                </a:solidFill>
                <a:latin typeface="Comic Sans MS" panose="030F0702030302020204" pitchFamily="66" charset="0"/>
              </a:rPr>
              <a:t>Question 3:</a:t>
            </a:r>
            <a:endParaRPr lang="en-GB" sz="3200" b="1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14" name="Rectangle: Rounded Corners 13">
            <a:hlinkClick r:id="rId2" action="ppaction://hlinksldjump"/>
            <a:extLst>
              <a:ext uri="{FF2B5EF4-FFF2-40B4-BE49-F238E27FC236}">
                <a16:creationId xmlns:a16="http://schemas.microsoft.com/office/drawing/2014/main" id="{2B2A2049-36DF-41DE-B5C6-C78F52E4088C}"/>
              </a:ext>
            </a:extLst>
          </p:cNvPr>
          <p:cNvSpPr/>
          <p:nvPr/>
        </p:nvSpPr>
        <p:spPr>
          <a:xfrm>
            <a:off x="699624" y="2483377"/>
            <a:ext cx="3192701" cy="1091738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David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5" name="Rectangle: Rounded Corners 14">
            <a:hlinkClick r:id="rId3" action="ppaction://hlinksldjump"/>
            <a:extLst>
              <a:ext uri="{FF2B5EF4-FFF2-40B4-BE49-F238E27FC236}">
                <a16:creationId xmlns:a16="http://schemas.microsoft.com/office/drawing/2014/main" id="{B6C159BB-BCF1-4163-8C86-36CABDBB4629}"/>
              </a:ext>
            </a:extLst>
          </p:cNvPr>
          <p:cNvSpPr/>
          <p:nvPr/>
        </p:nvSpPr>
        <p:spPr>
          <a:xfrm>
            <a:off x="4276600" y="2483377"/>
            <a:ext cx="3192701" cy="1091738"/>
          </a:xfrm>
          <a:prstGeom prst="roundRect">
            <a:avLst/>
          </a:prstGeom>
          <a:solidFill>
            <a:srgbClr val="33FF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Herod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6" name="Rectangle: Rounded Corners 15">
            <a:hlinkClick r:id="rId2" action="ppaction://hlinksldjump"/>
            <a:extLst>
              <a:ext uri="{FF2B5EF4-FFF2-40B4-BE49-F238E27FC236}">
                <a16:creationId xmlns:a16="http://schemas.microsoft.com/office/drawing/2014/main" id="{301C2A3B-F232-4997-B11B-CF39CF225182}"/>
              </a:ext>
            </a:extLst>
          </p:cNvPr>
          <p:cNvSpPr/>
          <p:nvPr/>
        </p:nvSpPr>
        <p:spPr>
          <a:xfrm>
            <a:off x="8091067" y="2483377"/>
            <a:ext cx="3192701" cy="1091738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Henry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0" name="Subtitle 2">
            <a:extLst>
              <a:ext uri="{FF2B5EF4-FFF2-40B4-BE49-F238E27FC236}">
                <a16:creationId xmlns:a16="http://schemas.microsoft.com/office/drawing/2014/main" id="{0EF4A605-415F-406D-BF5D-A4A8D1F6FBE6}"/>
              </a:ext>
            </a:extLst>
          </p:cNvPr>
          <p:cNvSpPr txBox="1">
            <a:spLocks/>
          </p:cNvSpPr>
          <p:nvPr/>
        </p:nvSpPr>
        <p:spPr>
          <a:xfrm>
            <a:off x="699624" y="1654388"/>
            <a:ext cx="10968635" cy="1091738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3600"/>
              </a:lnSpc>
              <a:buNone/>
            </a:pPr>
            <a:r>
              <a:rPr lang="en-US" b="1" dirty="0">
                <a:latin typeface="Comic Sans MS" panose="030F0702030302020204" pitchFamily="66" charset="0"/>
              </a:rPr>
              <a:t>Which King did the Wise men visit first?</a:t>
            </a:r>
            <a:endParaRPr lang="en-GB" b="1" dirty="0">
              <a:latin typeface="Comic Sans MS" panose="030F0702030302020204" pitchFamily="66" charset="0"/>
            </a:endParaRP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4757E779-98E8-4BEB-80EC-C0FDBCDACE11}"/>
              </a:ext>
            </a:extLst>
          </p:cNvPr>
          <p:cNvSpPr txBox="1">
            <a:spLocks/>
          </p:cNvSpPr>
          <p:nvPr/>
        </p:nvSpPr>
        <p:spPr>
          <a:xfrm>
            <a:off x="4092771" y="3738004"/>
            <a:ext cx="6150971" cy="6621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GB" sz="3200" b="1" dirty="0">
              <a:latin typeface="Comic Sans MS" panose="030F0702030302020204" pitchFamily="66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A6ED1EA-91D5-433D-B0BB-3BA031AFAD7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1817" y="3630675"/>
            <a:ext cx="1763015" cy="3060328"/>
          </a:xfrm>
          <a:prstGeom prst="rect">
            <a:avLst/>
          </a:prstGeom>
        </p:spPr>
      </p:pic>
      <p:sp>
        <p:nvSpPr>
          <p:cNvPr id="9" name="Subtitle 2">
            <a:extLst>
              <a:ext uri="{FF2B5EF4-FFF2-40B4-BE49-F238E27FC236}">
                <a16:creationId xmlns:a16="http://schemas.microsoft.com/office/drawing/2014/main" id="{E3E1B803-4D36-4125-B708-0FCC8F959AB4}"/>
              </a:ext>
            </a:extLst>
          </p:cNvPr>
          <p:cNvSpPr txBox="1">
            <a:spLocks/>
          </p:cNvSpPr>
          <p:nvPr/>
        </p:nvSpPr>
        <p:spPr>
          <a:xfrm>
            <a:off x="3294680" y="3735307"/>
            <a:ext cx="8373579" cy="168946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2800" b="1" dirty="0">
                <a:latin typeface="Comic Sans MS" panose="030F0702030302020204" pitchFamily="66" charset="0"/>
              </a:rPr>
              <a:t>You are right.</a:t>
            </a:r>
          </a:p>
          <a:p>
            <a:pPr marL="0" indent="0" algn="ctr">
              <a:lnSpc>
                <a:spcPts val="4000"/>
              </a:lnSpc>
              <a:buFont typeface="Arial" panose="020B0604020202020204" pitchFamily="34" charset="0"/>
              <a:buNone/>
            </a:pPr>
            <a:r>
              <a:rPr lang="en-US" sz="2800" b="1" dirty="0">
                <a:latin typeface="Comic Sans MS" panose="030F0702030302020204" pitchFamily="66" charset="0"/>
              </a:rPr>
              <a:t>The Wise men went to Jerusalem and visited King </a:t>
            </a:r>
            <a:r>
              <a:rPr lang="en-US" sz="2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HEROD</a:t>
            </a:r>
            <a:r>
              <a:rPr lang="en-US" sz="2800" b="1" dirty="0">
                <a:latin typeface="Comic Sans MS" panose="030F0702030302020204" pitchFamily="66" charset="0"/>
              </a:rPr>
              <a:t> first.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Well Done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en-US" sz="3200" b="1" dirty="0">
              <a:latin typeface="Comic Sans MS" panose="030F0702030302020204" pitchFamily="66" charset="0"/>
            </a:endParaRPr>
          </a:p>
        </p:txBody>
      </p:sp>
      <p:sp>
        <p:nvSpPr>
          <p:cNvPr id="2" name="Rectangle 1">
            <a:hlinkClick r:id="rId3" action="ppaction://hlinksldjump"/>
            <a:extLst>
              <a:ext uri="{FF2B5EF4-FFF2-40B4-BE49-F238E27FC236}">
                <a16:creationId xmlns:a16="http://schemas.microsoft.com/office/drawing/2014/main" id="{9DB65C72-C016-4093-B33B-986F902ADEBF}"/>
              </a:ext>
            </a:extLst>
          </p:cNvPr>
          <p:cNvSpPr/>
          <p:nvPr/>
        </p:nvSpPr>
        <p:spPr>
          <a:xfrm>
            <a:off x="-302584" y="-561975"/>
            <a:ext cx="12973050" cy="7981950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Arrow: Striped Right 9">
            <a:hlinkClick r:id="rId5" action="ppaction://hlinksldjump"/>
            <a:extLst>
              <a:ext uri="{FF2B5EF4-FFF2-40B4-BE49-F238E27FC236}">
                <a16:creationId xmlns:a16="http://schemas.microsoft.com/office/drawing/2014/main" id="{DA8AEE1D-1F2C-4F7F-B166-B90B5545594C}"/>
              </a:ext>
            </a:extLst>
          </p:cNvPr>
          <p:cNvSpPr/>
          <p:nvPr/>
        </p:nvSpPr>
        <p:spPr>
          <a:xfrm>
            <a:off x="7563035" y="5584968"/>
            <a:ext cx="3820312" cy="1197033"/>
          </a:xfrm>
          <a:prstGeom prst="stripedRightArrow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mic Sans MS" panose="030F0702030302020204" pitchFamily="66" charset="0"/>
              </a:rPr>
              <a:t>Click for the next question</a:t>
            </a:r>
            <a:endParaRPr lang="en-GB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70511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>
            <a:extLst>
              <a:ext uri="{FF2B5EF4-FFF2-40B4-BE49-F238E27FC236}">
                <a16:creationId xmlns:a16="http://schemas.microsoft.com/office/drawing/2014/main" id="{4757E779-98E8-4BEB-80EC-C0FDBCDACE11}"/>
              </a:ext>
            </a:extLst>
          </p:cNvPr>
          <p:cNvSpPr txBox="1">
            <a:spLocks/>
          </p:cNvSpPr>
          <p:nvPr/>
        </p:nvSpPr>
        <p:spPr>
          <a:xfrm>
            <a:off x="4092771" y="3738004"/>
            <a:ext cx="6150971" cy="6621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Press your answer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709CA64-110D-4115-B099-41CCE3355C80}"/>
              </a:ext>
            </a:extLst>
          </p:cNvPr>
          <p:cNvSpPr txBox="1"/>
          <p:nvPr/>
        </p:nvSpPr>
        <p:spPr>
          <a:xfrm>
            <a:off x="4078094" y="1032290"/>
            <a:ext cx="40358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00CC"/>
                </a:solidFill>
                <a:latin typeface="Comic Sans MS" panose="030F0702030302020204" pitchFamily="66" charset="0"/>
              </a:rPr>
              <a:t>Question 4:</a:t>
            </a:r>
            <a:endParaRPr lang="en-GB" sz="3200" b="1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86543D00-79ED-482F-96AF-4B2880E85F39}"/>
              </a:ext>
            </a:extLst>
          </p:cNvPr>
          <p:cNvSpPr txBox="1">
            <a:spLocks/>
          </p:cNvSpPr>
          <p:nvPr/>
        </p:nvSpPr>
        <p:spPr>
          <a:xfrm>
            <a:off x="661653" y="1617065"/>
            <a:ext cx="11256134" cy="1091738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4000"/>
              </a:lnSpc>
              <a:buFont typeface="Arial" panose="020B0604020202020204" pitchFamily="34" charset="0"/>
              <a:buNone/>
            </a:pPr>
            <a:r>
              <a:rPr lang="en-US" sz="3000" b="1" dirty="0">
                <a:latin typeface="Comic Sans MS" panose="030F0702030302020204" pitchFamily="66" charset="0"/>
              </a:rPr>
              <a:t>What did the Wise men tell Herod that made him angry?</a:t>
            </a:r>
            <a:endParaRPr lang="en-GB" sz="3000" b="1" dirty="0">
              <a:latin typeface="Comic Sans MS" panose="030F0702030302020204" pitchFamily="66" charset="0"/>
            </a:endParaRPr>
          </a:p>
        </p:txBody>
      </p:sp>
      <p:sp>
        <p:nvSpPr>
          <p:cNvPr id="2" name="Rectangle 1">
            <a:hlinkClick r:id="rId2" action="ppaction://hlinksldjump"/>
            <a:extLst>
              <a:ext uri="{FF2B5EF4-FFF2-40B4-BE49-F238E27FC236}">
                <a16:creationId xmlns:a16="http://schemas.microsoft.com/office/drawing/2014/main" id="{8BD6BCB4-828B-46D1-AABB-9FC1A2F5D5AE}"/>
              </a:ext>
            </a:extLst>
          </p:cNvPr>
          <p:cNvSpPr/>
          <p:nvPr/>
        </p:nvSpPr>
        <p:spPr>
          <a:xfrm>
            <a:off x="-613575" y="-758764"/>
            <a:ext cx="12973050" cy="7981950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: Rounded Corners 4">
            <a:hlinkClick r:id="rId3" action="ppaction://hlinksldjump"/>
            <a:extLst>
              <a:ext uri="{FF2B5EF4-FFF2-40B4-BE49-F238E27FC236}">
                <a16:creationId xmlns:a16="http://schemas.microsoft.com/office/drawing/2014/main" id="{EA7110AC-5A39-41BC-9B31-326726251718}"/>
              </a:ext>
            </a:extLst>
          </p:cNvPr>
          <p:cNvSpPr/>
          <p:nvPr/>
        </p:nvSpPr>
        <p:spPr>
          <a:xfrm>
            <a:off x="699624" y="2483377"/>
            <a:ext cx="3192701" cy="1091738"/>
          </a:xfrm>
          <a:prstGeom prst="roundRect">
            <a:avLst/>
          </a:prstGeom>
          <a:solidFill>
            <a:srgbClr val="FF373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An enemy army was coming.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6" name="Rectangle: Rounded Corners 5">
            <a:hlinkClick r:id="rId4" action="ppaction://hlinksldjump"/>
            <a:extLst>
              <a:ext uri="{FF2B5EF4-FFF2-40B4-BE49-F238E27FC236}">
                <a16:creationId xmlns:a16="http://schemas.microsoft.com/office/drawing/2014/main" id="{DE31419B-D344-4876-BE66-CF36EB4B038B}"/>
              </a:ext>
            </a:extLst>
          </p:cNvPr>
          <p:cNvSpPr/>
          <p:nvPr/>
        </p:nvSpPr>
        <p:spPr>
          <a:xfrm>
            <a:off x="4276600" y="2483377"/>
            <a:ext cx="3192701" cy="1091738"/>
          </a:xfrm>
          <a:prstGeom prst="roundRect">
            <a:avLst/>
          </a:prstGeom>
          <a:solidFill>
            <a:srgbClr val="33FF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A baby King had been born.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7" name="Rectangle: Rounded Corners 6">
            <a:hlinkClick r:id="rId3" action="ppaction://hlinksldjump"/>
            <a:extLst>
              <a:ext uri="{FF2B5EF4-FFF2-40B4-BE49-F238E27FC236}">
                <a16:creationId xmlns:a16="http://schemas.microsoft.com/office/drawing/2014/main" id="{FFE33AD8-F4AA-4DC1-ADA8-63CD0FF2F7F7}"/>
              </a:ext>
            </a:extLst>
          </p:cNvPr>
          <p:cNvSpPr/>
          <p:nvPr/>
        </p:nvSpPr>
        <p:spPr>
          <a:xfrm>
            <a:off x="8091067" y="2483377"/>
            <a:ext cx="3192701" cy="1091738"/>
          </a:xfrm>
          <a:prstGeom prst="roundRect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 A plague of frogs was due. 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93314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75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750"/>
                            </p:stCondLst>
                            <p:childTnLst>
                              <p:par>
                                <p:cTn id="9" presetID="21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750"/>
                            </p:stCondLst>
                            <p:childTnLst>
                              <p:par>
                                <p:cTn id="13" presetID="21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250"/>
                            </p:stCondLst>
                            <p:childTnLst>
                              <p:par>
                                <p:cTn id="17" presetID="21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975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 build="p"/>
      <p:bldP spid="5" grpId="0" animBg="1"/>
      <p:bldP spid="6" grpId="0" animBg="1"/>
      <p:bldP spid="7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465</TotalTime>
  <Words>824</Words>
  <Application>Microsoft Office PowerPoint</Application>
  <PresentationFormat>Widescreen</PresentationFormat>
  <Paragraphs>166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9" baseType="lpstr">
      <vt:lpstr>Arial</vt:lpstr>
      <vt:lpstr>Calibri</vt:lpstr>
      <vt:lpstr>Calibri Light</vt:lpstr>
      <vt:lpstr>Comic Sans MS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Bryan Hancock</dc:creator>
  <cp:lastModifiedBy>Bryan Hancock</cp:lastModifiedBy>
  <cp:revision>50</cp:revision>
  <dcterms:created xsi:type="dcterms:W3CDTF">2020-11-16T15:34:11Z</dcterms:created>
  <dcterms:modified xsi:type="dcterms:W3CDTF">2020-12-14T23:41:33Z</dcterms:modified>
</cp:coreProperties>
</file>