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8" r:id="rId5"/>
    <p:sldId id="259" r:id="rId6"/>
    <p:sldId id="260" r:id="rId7"/>
    <p:sldId id="271" r:id="rId8"/>
    <p:sldId id="272" r:id="rId9"/>
    <p:sldId id="263" r:id="rId10"/>
    <p:sldId id="264" r:id="rId11"/>
    <p:sldId id="269" r:id="rId12"/>
    <p:sldId id="270" r:id="rId13"/>
    <p:sldId id="267" r:id="rId14"/>
    <p:sldId id="266" r:id="rId15"/>
    <p:sldId id="275" r:id="rId16"/>
    <p:sldId id="276" r:id="rId17"/>
    <p:sldId id="273" r:id="rId18"/>
    <p:sldId id="274" r:id="rId19"/>
    <p:sldId id="279" r:id="rId20"/>
    <p:sldId id="280" r:id="rId21"/>
    <p:sldId id="277" r:id="rId22"/>
    <p:sldId id="278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36" y="112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14/12/2020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342663" y="136525"/>
            <a:ext cx="1150667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ADVENT QUIZ  </a:t>
            </a:r>
            <a:r>
              <a:rPr lang="en-US" sz="44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Matthew 2 1-15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10220" y="-34303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B44FA0FB-C1B1-4A57-9E71-2BD12608B31C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C0DECAE-F8AF-4156-B3A1-0729FB587158}"/>
              </a:ext>
            </a:extLst>
          </p:cNvPr>
          <p:cNvSpPr txBox="1">
            <a:spLocks/>
          </p:cNvSpPr>
          <p:nvPr/>
        </p:nvSpPr>
        <p:spPr>
          <a:xfrm>
            <a:off x="661653" y="1617065"/>
            <a:ext cx="1125613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Wise men tell Herod that made him angry?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F88340CA-760F-467C-932F-A871E58CE09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enemy army was coming.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F631EB51-B2C4-43FE-8326-2CB24DD667D2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baby King had been born.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86161E7B-C31B-4C80-B137-9C1C3E12796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A plague of frogs was due.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25081" y="3801408"/>
            <a:ext cx="694906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Herod was angry when he heard that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 BABY KING HAD BEEN BORN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90526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152142" y="1768734"/>
            <a:ext cx="9887713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Herod tell the Wise men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Return home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Tell him where the baby was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BDACD79-F267-44B2-B74C-81FFC54E20EE}"/>
              </a:ext>
            </a:extLst>
          </p:cNvPr>
          <p:cNvSpPr txBox="1">
            <a:spLocks/>
          </p:cNvSpPr>
          <p:nvPr/>
        </p:nvSpPr>
        <p:spPr>
          <a:xfrm>
            <a:off x="1152142" y="1768734"/>
            <a:ext cx="9887713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Herod tell the Wise men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A5506C-4437-49ED-8FCC-02A7C34EF723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85A67E31-C80F-4EA0-8A63-2B0BAA5CA1B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0FFB339D-7FA4-485E-AEF8-5E1C666D1D91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Return home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5A1D363-6FFF-4963-84F5-CF65607C01A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Tell him where the baby was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Herod told the Wise men to find the baby and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TELL HIM WHERE HE WAS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97242" y="1638907"/>
            <a:ext cx="1130660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Wise men do when they saw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590737" y="-75180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Worshipped Him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Shook with fear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Had some lunch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7D54D680-D14D-462F-AEA3-16855817285C}"/>
              </a:ext>
            </a:extLst>
          </p:cNvPr>
          <p:cNvSpPr txBox="1">
            <a:spLocks/>
          </p:cNvSpPr>
          <p:nvPr/>
        </p:nvSpPr>
        <p:spPr>
          <a:xfrm>
            <a:off x="597242" y="1638907"/>
            <a:ext cx="11306606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Wise men do when they saw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E8A5CC-7B94-4449-8FE0-C0C2FB5AC01A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CF214F98-82DF-4E82-9E66-3689604724FE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Worshipped Him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76F11098-EBD6-4E45-BFE4-D7758F87E8BF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Shook with fear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25">
            <a:hlinkClick r:id="rId3" action="ppaction://hlinksldjump"/>
            <a:extLst>
              <a:ext uri="{FF2B5EF4-FFF2-40B4-BE49-F238E27FC236}">
                <a16:creationId xmlns:a16="http://schemas.microsoft.com/office/drawing/2014/main" id="{42A8DD9D-D5C1-4265-BCA2-7A5D7515B720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Had some lunch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99438" y="3744616"/>
            <a:ext cx="7413938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Wise men bowed down and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WORSHIPPED HIM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59073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19456" y="1621801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expensive gift did the Wise men bring to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Rubies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43CFEDC-9E41-4696-BD51-D8A51EEA8357}"/>
              </a:ext>
            </a:extLst>
          </p:cNvPr>
          <p:cNvSpPr txBox="1">
            <a:spLocks/>
          </p:cNvSpPr>
          <p:nvPr/>
        </p:nvSpPr>
        <p:spPr>
          <a:xfrm>
            <a:off x="219456" y="1621801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expensive gift did the Wise men bring to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21ABF4-867E-4A72-90B9-C3581BB8D26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5BDA951-2DAE-4299-B196-33411192FFA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FBA085CF-38C0-4415-BAFA-98FFBF797ADA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Rubies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B8710795-A84F-43E4-839C-A209BCF0A00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439886" y="3735307"/>
            <a:ext cx="862148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Wise men brought Jesus a gift of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GOLD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tell the Wise men in a dream?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Not to go to Herod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EED5FF2-E1B7-4718-846A-BA80DF109048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tell the Wise men in a dream?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43E5CD-8A41-4FA0-9D96-F19AB3EEA877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6FBB79C4-BED8-4E5E-B789-CBD4FEC68A6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1B2C9DB8-199D-4934-9FDB-86D64E8F3C9A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Not to go to Herod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16D5CBE5-B7A4-4122-B32B-9A2BA9AD8DF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092772" y="3626918"/>
            <a:ext cx="77578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told the Wise men in a dream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NOT TO GO BACK TO HEROD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428625" y="-75705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98128" y="1617065"/>
            <a:ext cx="113957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tell Joseph to do in a dream?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Stay in 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the Wise men visiting Jesus in Matthew chapter 2 v 1 - 15.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390525" y="-58359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B65D3A-FFD8-4AFB-BBC4-0B250DDF53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4141DB85-3EB4-4BD5-A409-2952451424A1}"/>
              </a:ext>
            </a:extLst>
          </p:cNvPr>
          <p:cNvSpPr txBox="1">
            <a:spLocks/>
          </p:cNvSpPr>
          <p:nvPr/>
        </p:nvSpPr>
        <p:spPr>
          <a:xfrm>
            <a:off x="398128" y="1617065"/>
            <a:ext cx="113957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tell Joseph to do in a dream?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23150A-F333-4466-A75A-00CFC4DF90B3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7740DFD-E161-4047-B9D0-E7346E1C140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FDA93447-5AE0-4B9B-9211-0A755BEB7A8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to 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5A347F4B-05DB-4937-8D75-EE84FE8C9C7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Stay in 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told Joseph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GO TO EGYPT </a:t>
            </a:r>
            <a:r>
              <a:rPr lang="en-US" sz="2800" b="1" dirty="0">
                <a:latin typeface="Comic Sans MS" panose="030F0702030302020204" pitchFamily="66" charset="0"/>
              </a:rPr>
              <a:t>to escape from King Herod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588189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Joseph and Mary wait for in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939901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613575" y="-961729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Jesus to grow up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King Herod to die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Joseph to </a:t>
            </a: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earn some money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0FAA1A37-0E81-40BE-9B92-27FCB21DFEDF}"/>
              </a:ext>
            </a:extLst>
          </p:cNvPr>
          <p:cNvSpPr txBox="1">
            <a:spLocks/>
          </p:cNvSpPr>
          <p:nvPr/>
        </p:nvSpPr>
        <p:spPr>
          <a:xfrm>
            <a:off x="908232" y="1588189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Joseph and Mary wait for in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2E2C3D-E510-4D63-B3B0-6A4461AA7BD5}"/>
              </a:ext>
            </a:extLst>
          </p:cNvPr>
          <p:cNvSpPr txBox="1"/>
          <p:nvPr/>
        </p:nvSpPr>
        <p:spPr>
          <a:xfrm>
            <a:off x="4078094" y="939901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B4EB56B-BFDC-4686-AE8C-2E39154E2A6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Jesus to grow up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65E296B4-904A-49A8-BBC5-777BBEF73B97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King Herod to die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176FB566-1394-4C3B-9744-9B0ADC31333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 Joseph to </a:t>
            </a: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earn some money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They waited until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KING HEROD DIED </a:t>
            </a:r>
            <a:r>
              <a:rPr lang="en-US" sz="2800" b="1" dirty="0">
                <a:latin typeface="Comic Sans MS" panose="030F0702030302020204" pitchFamily="66" charset="0"/>
              </a:rPr>
              <a:t>before returning to Nazareth.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428625" y="-78143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628BAAA-70F5-4F96-B4DA-ADD9C73AB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428625" y="-71323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BD0863-3313-444E-A601-8E612A5735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87494" y="-58359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24496" y="1739737"/>
            <a:ext cx="12067504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had the Wise men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494830" y="-79630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East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West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North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F7796264-7EE5-46B8-8007-87F59A69D384}"/>
              </a:ext>
            </a:extLst>
          </p:cNvPr>
          <p:cNvSpPr txBox="1">
            <a:spLocks/>
          </p:cNvSpPr>
          <p:nvPr/>
        </p:nvSpPr>
        <p:spPr>
          <a:xfrm>
            <a:off x="124496" y="1739737"/>
            <a:ext cx="12067504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had the Wise men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5050D3-AC7C-4CFB-8051-E9B5D9BC22A6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58BDBE57-3BE6-4F5A-B143-548AB956AB7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East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D0F77187-FADE-4517-B56B-7AD4309DE5C9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West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95CABE69-5835-40E8-B583-866023887B9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North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Wise men came from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EAST.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328277" y="-25566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sign had the Wise men followed?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Cloud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Fire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Star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F210F4F3-5208-4889-BA83-DE0B1736305C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sign had the Wise men followed?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BB1505-DB26-43CD-891F-1A926CFBB6A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B7ACC00E-807F-4701-9F65-7ACF675AED2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Cloud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4C04A756-1ED5-4D8B-8D5B-3AA6B393B4E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Pillar of Fire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2A7CBD7A-F6A8-4267-9952-3F3CA3195B9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Star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Wise men were led by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STAR.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494829" y="-709064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Herod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Henry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Which King did the Wise men visit first?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2E3CD29-38D7-47E7-90AB-8D68CED56CCC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2B2A2049-36DF-41DE-B5C6-C78F52E4088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B6C159BB-BCF1-4163-8C86-36CABDBB462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Herod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01C2A3B-F232-4997-B11B-CF39CF22518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Henry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EF4A605-415F-406D-BF5D-A4A8D1F6FBE6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Which King did the Wise men visit first?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Wise men went to Jerusalem and visited King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HEROD</a:t>
            </a:r>
            <a:r>
              <a:rPr lang="en-US" sz="2800" b="1" dirty="0">
                <a:latin typeface="Comic Sans MS" panose="030F0702030302020204" pitchFamily="66" charset="0"/>
              </a:rPr>
              <a:t> first.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02584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661653" y="1617065"/>
            <a:ext cx="1125613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Wise men tell Herod that made him angry?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613575" y="-758764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enemy army was coming.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baby King had been born.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A plague of frogs was due.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824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50</cp:revision>
  <dcterms:created xsi:type="dcterms:W3CDTF">2020-11-16T15:34:11Z</dcterms:created>
  <dcterms:modified xsi:type="dcterms:W3CDTF">2020-12-14T23:41:33Z</dcterms:modified>
</cp:coreProperties>
</file>