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36" r:id="rId2"/>
    <p:sldId id="637" r:id="rId3"/>
    <p:sldId id="639" r:id="rId4"/>
    <p:sldId id="683" r:id="rId5"/>
    <p:sldId id="684" r:id="rId6"/>
    <p:sldId id="687" r:id="rId7"/>
    <p:sldId id="688" r:id="rId8"/>
    <p:sldId id="654" r:id="rId9"/>
    <p:sldId id="659" r:id="rId10"/>
    <p:sldId id="6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67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S::bhancock@wstanns.co.uk::f2573701-88e4-42de-a22f-8d3c7c153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FF00"/>
    <a:srgbClr val="FF0000"/>
    <a:srgbClr val="E2E9F6"/>
    <a:srgbClr val="EFC39F"/>
    <a:srgbClr val="F1CCAD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3878" autoAdjust="0"/>
  </p:normalViewPr>
  <p:slideViewPr>
    <p:cSldViewPr snapToGrid="0" showGuides="1">
      <p:cViewPr>
        <p:scale>
          <a:sx n="66" d="100"/>
          <a:sy n="66" d="100"/>
        </p:scale>
        <p:origin x="-210" y="588"/>
      </p:cViewPr>
      <p:guideLst>
        <p:guide orient="horz" pos="3960"/>
        <p:guide pos="67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088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7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Colouring :    </a:t>
            </a:r>
            <a:r>
              <a:rPr lang="en-GB" sz="1200" dirty="0">
                <a:latin typeface="Comic Sans MS" panose="030F0702030302020204" pitchFamily="66" charset="0"/>
              </a:rPr>
              <a:t>https://ministry-to-children.com/build-your-house-upon-the-rock-matthew-724-coloring-page/</a:t>
            </a:r>
          </a:p>
          <a:p>
            <a:r>
              <a:rPr lang="en-US" dirty="0"/>
              <a:t>         </a:t>
            </a:r>
          </a:p>
          <a:p>
            <a:r>
              <a:rPr lang="en-US" dirty="0"/>
              <a:t>Maze: </a:t>
            </a:r>
            <a:r>
              <a:rPr lang="en-GB" sz="1200" dirty="0">
                <a:latin typeface="Comic Sans MS" panose="030F0702030302020204" pitchFamily="66" charset="0"/>
              </a:rPr>
              <a:t>https://www.dltk-kids.com/t.asp?t=https://www.dltk-kids.com/bible/mazes/b-maze-two_builders.gif</a:t>
            </a:r>
          </a:p>
          <a:p>
            <a:endParaRPr lang="en-US" dirty="0"/>
          </a:p>
          <a:p>
            <a:r>
              <a:rPr lang="en-US" dirty="0"/>
              <a:t>Dot to dot: </a:t>
            </a:r>
            <a:r>
              <a:rPr lang="en-GB" sz="1200" dirty="0">
                <a:latin typeface="Comic Sans MS" panose="030F0702030302020204" pitchFamily="66" charset="0"/>
              </a:rPr>
              <a:t>https://www.biblewise.com/kids/images/fun/a_story_jesus.pdf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6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166255" y="-77316"/>
            <a:ext cx="13283681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EFC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4" cy="3003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02/06/2021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02/06/2021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02/06/2021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749E9-5FCA-4980-A774-AD5B2EFC3E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02/06/2021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02/06/2021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DC4D84-49C2-4BC7-B36E-2D5183E17725}"/>
              </a:ext>
            </a:extLst>
          </p:cNvPr>
          <p:cNvGrpSpPr/>
          <p:nvPr userDrawn="1"/>
        </p:nvGrpSpPr>
        <p:grpSpPr>
          <a:xfrm>
            <a:off x="0" y="2126013"/>
            <a:ext cx="12302836" cy="1734059"/>
            <a:chOff x="-276709" y="1989653"/>
            <a:chExt cx="12745417" cy="2016551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102" y="2203310"/>
              <a:ext cx="1547669" cy="1207937"/>
            </a:xfrm>
            <a:prstGeom prst="rect">
              <a:avLst/>
            </a:prstGeom>
          </p:spPr>
        </p:pic>
        <p:pic>
          <p:nvPicPr>
            <p:cNvPr id="10" name="Picture 9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4258985F-0D94-48B2-BA0D-A73800700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64" y="2381411"/>
              <a:ext cx="2383865" cy="120226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72" y="2030885"/>
              <a:ext cx="1770074" cy="157235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096107" y="2203311"/>
              <a:ext cx="3361152" cy="163530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20125" y="2379018"/>
              <a:ext cx="1261636" cy="1057833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498" y="2330204"/>
              <a:ext cx="1770075" cy="138152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76709" y="1989653"/>
              <a:ext cx="2207170" cy="15801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38696" y="2883267"/>
              <a:ext cx="872836" cy="13730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4557" y="2383586"/>
              <a:ext cx="1014151" cy="138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23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29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02/06/2021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70" r:id="rId3"/>
    <p:sldLayoutId id="2147483669" r:id="rId4"/>
    <p:sldLayoutId id="2147483649" r:id="rId5"/>
    <p:sldLayoutId id="2147483663" r:id="rId6"/>
    <p:sldLayoutId id="2147483662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NvRFIM9c5TI" TargetMode="External"/><Relationship Id="rId5" Type="http://schemas.openxmlformats.org/officeDocument/2006/relationships/hyperlink" Target="https://youtu.be/oM6Z9UeSBVs" TargetMode="External"/><Relationship Id="rId4" Type="http://schemas.openxmlformats.org/officeDocument/2006/relationships/hyperlink" Target="https://youtu.be/zAjEjxX-Dh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iblegateway.com/passage/?search=luke+6%3A46-49&amp;version=ICB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youtu.be/Mt5PBQINfBc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710CFA-9F63-453C-9C2A-3229C0B5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3823FA-07B9-45D4-8B2D-B1AD202E3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6A4405A-D9C5-492B-A55A-1A4447D9A7CF}"/>
              </a:ext>
            </a:extLst>
          </p:cNvPr>
          <p:cNvGrpSpPr/>
          <p:nvPr/>
        </p:nvGrpSpPr>
        <p:grpSpPr>
          <a:xfrm>
            <a:off x="609148" y="444653"/>
            <a:ext cx="9360076" cy="1418875"/>
            <a:chOff x="247422" y="112484"/>
            <a:chExt cx="12392965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4CC74B2-BC84-4A4C-92B9-7C346819DF15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9079"/>
                <a:gd name="adj2" fmla="val 16754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22AD35-ABDA-47B2-90BA-D5BBE832716E}"/>
                </a:ext>
              </a:extLst>
            </p:cNvPr>
            <p:cNvSpPr txBox="1"/>
            <p:nvPr/>
          </p:nvSpPr>
          <p:spPr>
            <a:xfrm>
              <a:off x="331342" y="170435"/>
              <a:ext cx="12309045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B047611-8DC5-4959-B5FF-B00614424C22}"/>
              </a:ext>
            </a:extLst>
          </p:cNvPr>
          <p:cNvSpPr txBox="1"/>
          <p:nvPr/>
        </p:nvSpPr>
        <p:spPr>
          <a:xfrm>
            <a:off x="747871" y="1144806"/>
            <a:ext cx="922592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0E8F3-8218-45F8-96CB-6D59C26569BF}"/>
              </a:ext>
            </a:extLst>
          </p:cNvPr>
          <p:cNvGrpSpPr/>
          <p:nvPr/>
        </p:nvGrpSpPr>
        <p:grpSpPr>
          <a:xfrm>
            <a:off x="140004" y="6026505"/>
            <a:ext cx="9808093" cy="709930"/>
            <a:chOff x="24930" y="112484"/>
            <a:chExt cx="10296196" cy="141985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109059AF-0364-4C50-A36D-43ECE9F830EA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36648"/>
                <a:gd name="adj2" fmla="val -393501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84C0EB-EB47-4EF6-AC21-F667AA91235C}"/>
                </a:ext>
              </a:extLst>
            </p:cNvPr>
            <p:cNvSpPr txBox="1"/>
            <p:nvPr/>
          </p:nvSpPr>
          <p:spPr>
            <a:xfrm>
              <a:off x="24930" y="245588"/>
              <a:ext cx="10296196" cy="1153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start our meeting this morning  with prayer.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F90565-6C10-4E63-88F2-2BD373611A19}"/>
              </a:ext>
            </a:extLst>
          </p:cNvPr>
          <p:cNvGrpSpPr/>
          <p:nvPr/>
        </p:nvGrpSpPr>
        <p:grpSpPr>
          <a:xfrm>
            <a:off x="2864225" y="3429000"/>
            <a:ext cx="8572325" cy="2193549"/>
            <a:chOff x="247422" y="112484"/>
            <a:chExt cx="9825883" cy="1419859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E63CAA9-693F-43F4-A18C-D841F9D55224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4393"/>
                <a:gd name="adj2" fmla="val -4650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DC40BC-AEE6-438D-BFB0-54D9052C070F}"/>
                </a:ext>
              </a:extLst>
            </p:cNvPr>
            <p:cNvSpPr txBox="1"/>
            <p:nvPr/>
          </p:nvSpPr>
          <p:spPr>
            <a:xfrm>
              <a:off x="247422" y="153738"/>
              <a:ext cx="9603396" cy="479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Last week in Luke Street we looked at how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C97E73-356F-43ED-9F62-13EE6410B075}"/>
              </a:ext>
            </a:extLst>
          </p:cNvPr>
          <p:cNvSpPr txBox="1"/>
          <p:nvPr/>
        </p:nvSpPr>
        <p:spPr>
          <a:xfrm>
            <a:off x="2822553" y="4057138"/>
            <a:ext cx="861399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told us how we should love our enemies.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0B063-86F8-4034-9CB0-C807C0453CDA}"/>
              </a:ext>
            </a:extLst>
          </p:cNvPr>
          <p:cNvSpPr txBox="1"/>
          <p:nvPr/>
        </p:nvSpPr>
        <p:spPr>
          <a:xfrm>
            <a:off x="3378199" y="4556330"/>
            <a:ext cx="710489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This week we are looking at a story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57AD7-0201-415E-A0EC-D7C35EE862E1}"/>
              </a:ext>
            </a:extLst>
          </p:cNvPr>
          <p:cNvSpPr txBox="1"/>
          <p:nvPr/>
        </p:nvSpPr>
        <p:spPr>
          <a:xfrm>
            <a:off x="4266618" y="5088579"/>
            <a:ext cx="5328055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told about two men. 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BD4702BC-B810-4ECB-9ADA-72B642889CD8}"/>
              </a:ext>
            </a:extLst>
          </p:cNvPr>
          <p:cNvSpPr/>
          <p:nvPr/>
        </p:nvSpPr>
        <p:spPr>
          <a:xfrm>
            <a:off x="-380530" y="-698828"/>
            <a:ext cx="13304752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8E0E83-CE4C-4F9A-875E-97BA78E5D12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5F8E60ED-574A-402B-AE45-B2AB1759C33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C9B1C-5EBB-4E03-9346-CFDC20BA38D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5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holding a calculator&#10;&#10;Description automatically generated with low confidence">
            <a:extLst>
              <a:ext uri="{FF2B5EF4-FFF2-40B4-BE49-F238E27FC236}">
                <a16:creationId xmlns:a16="http://schemas.microsoft.com/office/drawing/2014/main" id="{260B79DF-E0F1-4A59-A02C-00CD3A582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49" y="2764406"/>
            <a:ext cx="2739102" cy="3509394"/>
          </a:xfrm>
          <a:prstGeom prst="rect">
            <a:avLst/>
          </a:prstGeom>
        </p:spPr>
      </p:pic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4CD52F70-959B-4F8B-A2B5-44921749CF61}"/>
              </a:ext>
            </a:extLst>
          </p:cNvPr>
          <p:cNvSpPr/>
          <p:nvPr/>
        </p:nvSpPr>
        <p:spPr>
          <a:xfrm>
            <a:off x="-665847" y="-552816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5AC39AB7-A8D3-4DB7-8044-D4A99B352DAC}"/>
              </a:ext>
            </a:extLst>
          </p:cNvPr>
          <p:cNvSpPr/>
          <p:nvPr/>
        </p:nvSpPr>
        <p:spPr>
          <a:xfrm>
            <a:off x="9448800" y="5916122"/>
            <a:ext cx="2432791" cy="941878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to go back </a:t>
            </a: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6D98F27-0E90-4C4E-B25B-3C1DFB357A51}"/>
              </a:ext>
            </a:extLst>
          </p:cNvPr>
          <p:cNvSpPr txBox="1"/>
          <p:nvPr/>
        </p:nvSpPr>
        <p:spPr>
          <a:xfrm>
            <a:off x="947932" y="3620161"/>
            <a:ext cx="712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Wise Man Built His House</a:t>
            </a:r>
          </a:p>
        </p:txBody>
      </p:sp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8AA2A57A-835C-48DB-A2E9-1F2749D5B6D6}"/>
              </a:ext>
            </a:extLst>
          </p:cNvPr>
          <p:cNvSpPr txBox="1"/>
          <p:nvPr/>
        </p:nvSpPr>
        <p:spPr>
          <a:xfrm>
            <a:off x="211016" y="982474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Blessed be the name of the Lord</a:t>
            </a:r>
          </a:p>
        </p:txBody>
      </p:sp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BE0792F5-228D-448F-8B28-B03114AFAD94}"/>
              </a:ext>
            </a:extLst>
          </p:cNvPr>
          <p:cNvSpPr txBox="1"/>
          <p:nvPr/>
        </p:nvSpPr>
        <p:spPr>
          <a:xfrm>
            <a:off x="1905216" y="5269791"/>
            <a:ext cx="544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Shelter in the storm</a:t>
            </a:r>
          </a:p>
        </p:txBody>
      </p:sp>
    </p:spTree>
    <p:extLst>
      <p:ext uri="{BB962C8B-B14F-4D97-AF65-F5344CB8AC3E}">
        <p14:creationId xmlns:p14="http://schemas.microsoft.com/office/powerpoint/2010/main" val="32183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9546E-2922-47D7-9B5B-C5673192C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CCC17AD-73B9-47EC-9030-9E933CE9EC23}"/>
              </a:ext>
            </a:extLst>
          </p:cNvPr>
          <p:cNvGrpSpPr/>
          <p:nvPr/>
        </p:nvGrpSpPr>
        <p:grpSpPr>
          <a:xfrm>
            <a:off x="87681" y="202019"/>
            <a:ext cx="11488649" cy="1855887"/>
            <a:chOff x="130526" y="202019"/>
            <a:chExt cx="12143858" cy="185588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297BD16-18D2-4164-BD2A-4D0D4E0D620D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5641"/>
                <a:gd name="adj2" fmla="val 1275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49D87D-10F5-4AC7-9372-8B8B582253A7}"/>
                </a:ext>
              </a:extLst>
            </p:cNvPr>
            <p:cNvSpPr txBox="1"/>
            <p:nvPr/>
          </p:nvSpPr>
          <p:spPr>
            <a:xfrm>
              <a:off x="130526" y="362708"/>
              <a:ext cx="12143858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loved us when we were doing wrong.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505772-48E5-41B8-89F5-1B799D135325}"/>
              </a:ext>
            </a:extLst>
          </p:cNvPr>
          <p:cNvSpPr txBox="1"/>
          <p:nvPr/>
        </p:nvSpPr>
        <p:spPr>
          <a:xfrm>
            <a:off x="257583" y="1392323"/>
            <a:ext cx="1090751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want to forgive us when we are sorry.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F49B5-A501-4567-83CA-52FB0E79B86B}"/>
              </a:ext>
            </a:extLst>
          </p:cNvPr>
          <p:cNvSpPr txBox="1"/>
          <p:nvPr/>
        </p:nvSpPr>
        <p:spPr>
          <a:xfrm>
            <a:off x="162308" y="870612"/>
            <a:ext cx="1109806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still love us when we do wrong things.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9F3E03-9AF3-4CD5-BBA8-4FAF4F40C4EA}"/>
              </a:ext>
            </a:extLst>
          </p:cNvPr>
          <p:cNvGrpSpPr/>
          <p:nvPr/>
        </p:nvGrpSpPr>
        <p:grpSpPr>
          <a:xfrm>
            <a:off x="2410525" y="3432890"/>
            <a:ext cx="9286589" cy="1855887"/>
            <a:chOff x="4790" y="202019"/>
            <a:chExt cx="12215563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47C75306-476A-4C26-952E-7AFA4483D512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59753"/>
                <a:gd name="adj2" fmla="val -454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0EBDA5-B664-4C10-9B1A-E815C22C0EB9}"/>
                </a:ext>
              </a:extLst>
            </p:cNvPr>
            <p:cNvSpPr txBox="1"/>
            <p:nvPr/>
          </p:nvSpPr>
          <p:spPr>
            <a:xfrm>
              <a:off x="4790" y="317420"/>
              <a:ext cx="12215563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understand what it means to love others.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3FAFB9-1E57-4781-9ECE-EFF5E4D732F9}"/>
              </a:ext>
            </a:extLst>
          </p:cNvPr>
          <p:cNvSpPr txBox="1"/>
          <p:nvPr/>
        </p:nvSpPr>
        <p:spPr>
          <a:xfrm>
            <a:off x="2576381" y="4064963"/>
            <a:ext cx="892968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put You first in everything we do.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8710A6-DE67-4E37-A3CE-BA3298BD286D}"/>
              </a:ext>
            </a:extLst>
          </p:cNvPr>
          <p:cNvSpPr txBox="1"/>
          <p:nvPr/>
        </p:nvSpPr>
        <p:spPr>
          <a:xfrm>
            <a:off x="2423659" y="4589731"/>
            <a:ext cx="932804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understand what You are saying today.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665190-E2FD-438A-AA04-4C04EC026F6F}"/>
              </a:ext>
            </a:extLst>
          </p:cNvPr>
          <p:cNvGrpSpPr/>
          <p:nvPr/>
        </p:nvGrpSpPr>
        <p:grpSpPr>
          <a:xfrm>
            <a:off x="2895336" y="5428359"/>
            <a:ext cx="2936669" cy="694728"/>
            <a:chOff x="130527" y="202019"/>
            <a:chExt cx="11930949" cy="1855887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5DBD85DF-B43F-41FB-933A-3067711CAD22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92512"/>
                <a:gd name="adj2" fmla="val -3264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445C4F-1EA0-4FAD-9A65-9FF2E0DB836E}"/>
                </a:ext>
              </a:extLst>
            </p:cNvPr>
            <p:cNvSpPr txBox="1"/>
            <p:nvPr/>
          </p:nvSpPr>
          <p:spPr>
            <a:xfrm>
              <a:off x="201630" y="285233"/>
              <a:ext cx="11821891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AMEN!</a:t>
              </a:r>
            </a:p>
          </p:txBody>
        </p:sp>
      </p:grp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F8189F51-F583-4D17-AF37-F8E287A4AA2E}"/>
              </a:ext>
            </a:extLst>
          </p:cNvPr>
          <p:cNvSpPr/>
          <p:nvPr/>
        </p:nvSpPr>
        <p:spPr>
          <a:xfrm>
            <a:off x="-521141" y="-396129"/>
            <a:ext cx="13458695" cy="7650257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7FF0D1-F0F6-464E-9B85-34A926A69FA3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95D5AA38-3FE9-473C-9FE6-A82916D99D5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C869BD-2ADE-4687-86FE-31570845FDD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6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D566F-FBFC-4919-911F-E4F18DA92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34A190-10E5-4EB0-9B44-06F58F87FCB4}"/>
              </a:ext>
            </a:extLst>
          </p:cNvPr>
          <p:cNvGrpSpPr/>
          <p:nvPr/>
        </p:nvGrpSpPr>
        <p:grpSpPr>
          <a:xfrm>
            <a:off x="280457" y="326634"/>
            <a:ext cx="10559676" cy="1894051"/>
            <a:chOff x="130527" y="202020"/>
            <a:chExt cx="9870474" cy="154366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DAD46AB-956B-43C5-87E7-519870B3CF5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37027"/>
                <a:gd name="adj2" fmla="val 12048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6A56A5-A170-4C9D-A241-4F018F3D32EE}"/>
                </a:ext>
              </a:extLst>
            </p:cNvPr>
            <p:cNvSpPr txBox="1"/>
            <p:nvPr/>
          </p:nvSpPr>
          <p:spPr>
            <a:xfrm>
              <a:off x="170615" y="294228"/>
              <a:ext cx="9790297" cy="470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Today we are looking at a story Jesus told about 2 men.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A3BF76-9E52-4C86-BA7E-CA471A675E0D}"/>
              </a:ext>
            </a:extLst>
          </p:cNvPr>
          <p:cNvSpPr txBox="1"/>
          <p:nvPr/>
        </p:nvSpPr>
        <p:spPr>
          <a:xfrm>
            <a:off x="1394755" y="976481"/>
            <a:ext cx="885840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You can find the story in Luke 6 v46-49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5B302-8E8E-44BD-B785-F02C57963E5A}"/>
              </a:ext>
            </a:extLst>
          </p:cNvPr>
          <p:cNvSpPr txBox="1"/>
          <p:nvPr/>
        </p:nvSpPr>
        <p:spPr>
          <a:xfrm>
            <a:off x="2669299" y="1538718"/>
            <a:ext cx="656124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>
                <a:latin typeface="Comic Sans MS" panose="030F0702030302020204" pitchFamily="66" charset="0"/>
              </a:rPr>
              <a:t>and also in Matthew 7 v24-27.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108184-1F2F-4C86-86D0-9CCAAFE88257}"/>
              </a:ext>
            </a:extLst>
          </p:cNvPr>
          <p:cNvGrpSpPr/>
          <p:nvPr/>
        </p:nvGrpSpPr>
        <p:grpSpPr>
          <a:xfrm>
            <a:off x="2502227" y="3588586"/>
            <a:ext cx="5082160" cy="1844239"/>
            <a:chOff x="130527" y="202020"/>
            <a:chExt cx="9950652" cy="1543666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B109A9E-3FCC-4D6B-92D8-0D67279ED49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7159"/>
                <a:gd name="adj2" fmla="val -5191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3DA623-6784-4F2E-A279-F7D28F84B105}"/>
                </a:ext>
              </a:extLst>
            </p:cNvPr>
            <p:cNvSpPr txBox="1"/>
            <p:nvPr/>
          </p:nvSpPr>
          <p:spPr>
            <a:xfrm>
              <a:off x="210705" y="286877"/>
              <a:ext cx="9870474" cy="485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Here come the men now!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009C71-9356-4EEC-A371-959508E6E592}"/>
              </a:ext>
            </a:extLst>
          </p:cNvPr>
          <p:cNvSpPr txBox="1"/>
          <p:nvPr/>
        </p:nvSpPr>
        <p:spPr>
          <a:xfrm>
            <a:off x="2805985" y="4189834"/>
            <a:ext cx="419923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What job do you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C848B5-97FA-4F50-B686-A72BDD0C90A6}"/>
              </a:ext>
            </a:extLst>
          </p:cNvPr>
          <p:cNvSpPr txBox="1"/>
          <p:nvPr/>
        </p:nvSpPr>
        <p:spPr>
          <a:xfrm>
            <a:off x="2923216" y="4748054"/>
            <a:ext cx="419923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think these men do?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E6EB79EA-9249-4789-A912-2FF48B002896}"/>
              </a:ext>
            </a:extLst>
          </p:cNvPr>
          <p:cNvSpPr/>
          <p:nvPr/>
        </p:nvSpPr>
        <p:spPr>
          <a:xfrm>
            <a:off x="-258123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36A0E2-77CC-472C-9064-78BC562F388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6497C15-D1AE-4963-9F1C-77B84344C5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28CB2B-9C44-4238-B54D-358C48EACD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3" name="Picture 2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7433E1BE-24F9-4B6D-8785-349050C9A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435" y="2824246"/>
            <a:ext cx="2262788" cy="3467534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2ECAB383-536C-447D-8E48-98CD7D00E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475" y="2954745"/>
            <a:ext cx="1950401" cy="33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40495 0.00255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8.33333E-7 -3.33333E-6 L -0.40495 -0.00069 " pathEditMode="relative" rAng="0" ptsTypes="AA">
                                      <p:cBhvr>
                                        <p:cTn id="2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B2C7913F-36CF-44D3-9D34-64486358B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485" y="2824246"/>
            <a:ext cx="2262788" cy="3467534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A0D536A4-A614-4502-AD5E-6F52D5C87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25" y="2954745"/>
            <a:ext cx="1950401" cy="3331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D566F-FBFC-4919-911F-E4F18DA92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34A190-10E5-4EB0-9B44-06F58F87FCB4}"/>
              </a:ext>
            </a:extLst>
          </p:cNvPr>
          <p:cNvGrpSpPr/>
          <p:nvPr/>
        </p:nvGrpSpPr>
        <p:grpSpPr>
          <a:xfrm>
            <a:off x="280456" y="326634"/>
            <a:ext cx="11303817" cy="1415003"/>
            <a:chOff x="130527" y="202020"/>
            <a:chExt cx="9950652" cy="154366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DAD46AB-956B-43C5-87E7-519870B3CF5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38068"/>
                <a:gd name="adj2" fmla="val 17748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6A56A5-A170-4C9D-A241-4F018F3D32EE}"/>
                </a:ext>
              </a:extLst>
            </p:cNvPr>
            <p:cNvSpPr txBox="1"/>
            <p:nvPr/>
          </p:nvSpPr>
          <p:spPr>
            <a:xfrm>
              <a:off x="210705" y="286877"/>
              <a:ext cx="9870474" cy="632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Like I did last week, </a:t>
              </a:r>
              <a:r>
                <a:rPr lang="en-US" sz="3200" b="1" baseline="30000" dirty="0"/>
                <a:t> </a:t>
              </a:r>
              <a:r>
                <a:rPr lang="en-US" sz="3200" dirty="0">
                  <a:latin typeface="Comic Sans MS" panose="030F0702030302020204" pitchFamily="66" charset="0"/>
                </a:rPr>
                <a:t>I am going to put some links up for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A3BF76-9E52-4C86-BA7E-CA471A675E0D}"/>
              </a:ext>
            </a:extLst>
          </p:cNvPr>
          <p:cNvSpPr txBox="1"/>
          <p:nvPr/>
        </p:nvSpPr>
        <p:spPr>
          <a:xfrm>
            <a:off x="323002" y="982774"/>
            <a:ext cx="11121127" cy="108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baseline="30000" dirty="0"/>
              <a:t> </a:t>
            </a:r>
            <a:r>
              <a:rPr lang="en-US" sz="3200" dirty="0">
                <a:latin typeface="Comic Sans MS" panose="030F0702030302020204" pitchFamily="66" charset="0"/>
              </a:rPr>
              <a:t>you to choose which things you want to do today.</a:t>
            </a:r>
          </a:p>
          <a:p>
            <a:pPr algn="ctr">
              <a:lnSpc>
                <a:spcPts val="4000"/>
              </a:lnSpc>
            </a:pPr>
            <a:endParaRPr lang="en-US" sz="3100" dirty="0">
              <a:latin typeface="Comic Sans MS" panose="030F0702030302020204" pitchFamily="66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108184-1F2F-4C86-86D0-9CCAAFE88257}"/>
              </a:ext>
            </a:extLst>
          </p:cNvPr>
          <p:cNvGrpSpPr/>
          <p:nvPr/>
        </p:nvGrpSpPr>
        <p:grpSpPr>
          <a:xfrm>
            <a:off x="2512646" y="3554483"/>
            <a:ext cx="5406215" cy="2461915"/>
            <a:chOff x="130525" y="202020"/>
            <a:chExt cx="9870476" cy="1543666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B109A9E-3FCC-4D6B-92D8-0D67279ED49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6859"/>
                <a:gd name="adj2" fmla="val -5056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3DA623-6784-4F2E-A279-F7D28F84B105}"/>
                </a:ext>
              </a:extLst>
            </p:cNvPr>
            <p:cNvSpPr txBox="1"/>
            <p:nvPr/>
          </p:nvSpPr>
          <p:spPr>
            <a:xfrm>
              <a:off x="130525" y="247993"/>
              <a:ext cx="9870474" cy="470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When you click on a link, 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009C71-9356-4EEC-A371-959508E6E592}"/>
              </a:ext>
            </a:extLst>
          </p:cNvPr>
          <p:cNvSpPr txBox="1"/>
          <p:nvPr/>
        </p:nvSpPr>
        <p:spPr>
          <a:xfrm>
            <a:off x="2283381" y="4139564"/>
            <a:ext cx="560619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you will be taken to a new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A1D4EC-1116-45C3-98E3-5A2C772825BD}"/>
              </a:ext>
            </a:extLst>
          </p:cNvPr>
          <p:cNvSpPr txBox="1"/>
          <p:nvPr/>
        </p:nvSpPr>
        <p:spPr>
          <a:xfrm>
            <a:off x="2323570" y="5225204"/>
            <a:ext cx="556601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back whenever you want to.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9613DE-57DA-405B-BE9C-7988ED7698FF}"/>
              </a:ext>
            </a:extLst>
          </p:cNvPr>
          <p:cNvSpPr txBox="1"/>
          <p:nvPr/>
        </p:nvSpPr>
        <p:spPr>
          <a:xfrm>
            <a:off x="2383371" y="4643286"/>
            <a:ext cx="540621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page, but you can come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E6EB79EA-9249-4789-A912-2FF48B002896}"/>
              </a:ext>
            </a:extLst>
          </p:cNvPr>
          <p:cNvSpPr/>
          <p:nvPr/>
        </p:nvSpPr>
        <p:spPr>
          <a:xfrm>
            <a:off x="-983234" y="-561380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36A0E2-77CC-472C-9064-78BC562F388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6497C15-D1AE-4963-9F1C-77B84344C5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28CB2B-9C44-4238-B54D-358C48EACD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9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D566F-FBFC-4919-911F-E4F18DA92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34A190-10E5-4EB0-9B44-06F58F87FCB4}"/>
              </a:ext>
            </a:extLst>
          </p:cNvPr>
          <p:cNvGrpSpPr/>
          <p:nvPr/>
        </p:nvGrpSpPr>
        <p:grpSpPr>
          <a:xfrm>
            <a:off x="280457" y="326635"/>
            <a:ext cx="6659605" cy="797316"/>
            <a:chOff x="130527" y="202020"/>
            <a:chExt cx="9950652" cy="154366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DAD46AB-956B-43C5-87E7-519870B3CF5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28431"/>
                <a:gd name="adj2" fmla="val 34928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6A56A5-A170-4C9D-A241-4F018F3D32EE}"/>
                </a:ext>
              </a:extLst>
            </p:cNvPr>
            <p:cNvSpPr txBox="1"/>
            <p:nvPr/>
          </p:nvSpPr>
          <p:spPr>
            <a:xfrm>
              <a:off x="210705" y="286876"/>
              <a:ext cx="9870474" cy="11167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 here are this week’s links.</a:t>
              </a:r>
            </a:p>
          </p:txBody>
        </p:sp>
      </p:grp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E6EB79EA-9249-4789-A912-2FF48B002896}"/>
              </a:ext>
            </a:extLst>
          </p:cNvPr>
          <p:cNvSpPr/>
          <p:nvPr/>
        </p:nvSpPr>
        <p:spPr>
          <a:xfrm>
            <a:off x="-233126" y="-567376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36A0E2-77CC-472C-9064-78BC562F388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6497C15-D1AE-4963-9F1C-77B84344C5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28CB2B-9C44-4238-B54D-358C48EACD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 descr="Shape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AC17DA92-44AB-4C94-9A78-E6B1A1D5B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069" y="2419350"/>
            <a:ext cx="3359722" cy="3843319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6711125-702A-4D3C-B4B9-371C08544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20" y="2933700"/>
            <a:ext cx="2172122" cy="3340100"/>
          </a:xfrm>
          <a:prstGeom prst="rect">
            <a:avLst/>
          </a:prstGeom>
        </p:spPr>
      </p:pic>
      <p:pic>
        <p:nvPicPr>
          <p:cNvPr id="26" name="Picture 25" descr="A cartoon of a person holding a calculator&#10;&#10;Description automatically generated with low confidence">
            <a:hlinkClick r:id="rId8" action="ppaction://hlinksldjump"/>
            <a:extLst>
              <a:ext uri="{FF2B5EF4-FFF2-40B4-BE49-F238E27FC236}">
                <a16:creationId xmlns:a16="http://schemas.microsoft.com/office/drawing/2014/main" id="{35C38A94-1B9E-455E-8A3D-5F15EFB2E1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921" y="2867024"/>
            <a:ext cx="2659007" cy="34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3.7037E-6 L -0.84701 3.7037E-6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61146 0.00231 " pathEditMode="relative" rAng="0" ptsTypes="AA">
                                      <p:cBhvr>
                                        <p:cTn id="13" dur="3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38307 0.00324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F3B541C0-9CF0-4654-8ED7-F4671EF0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348" y="2728304"/>
            <a:ext cx="1926321" cy="354330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4450937-B5EB-4237-8CDE-F707D4987826}"/>
              </a:ext>
            </a:extLst>
          </p:cNvPr>
          <p:cNvGrpSpPr/>
          <p:nvPr/>
        </p:nvGrpSpPr>
        <p:grpSpPr>
          <a:xfrm>
            <a:off x="5133494" y="138325"/>
            <a:ext cx="5194219" cy="2080232"/>
            <a:chOff x="8139036" y="3605994"/>
            <a:chExt cx="4483707" cy="169439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0D703940-1F31-4032-89FD-85C3221AABCB}"/>
                </a:ext>
              </a:extLst>
            </p:cNvPr>
            <p:cNvSpPr/>
            <p:nvPr/>
          </p:nvSpPr>
          <p:spPr>
            <a:xfrm>
              <a:off x="8139036" y="3605994"/>
              <a:ext cx="4483707" cy="1694399"/>
            </a:xfrm>
            <a:prstGeom prst="wedgeRoundRectCallout">
              <a:avLst>
                <a:gd name="adj1" fmla="val 40434"/>
                <a:gd name="adj2" fmla="val 11584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900B46-4AA8-45D2-92C4-9C4EDC72D4AA}"/>
                </a:ext>
              </a:extLst>
            </p:cNvPr>
            <p:cNvSpPr txBox="1"/>
            <p:nvPr/>
          </p:nvSpPr>
          <p:spPr>
            <a:xfrm>
              <a:off x="8139036" y="3668371"/>
              <a:ext cx="4483707" cy="472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 also have these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37C4112-E7C7-4D70-9015-111176EC520F}"/>
              </a:ext>
            </a:extLst>
          </p:cNvPr>
          <p:cNvSpPr txBox="1"/>
          <p:nvPr/>
        </p:nvSpPr>
        <p:spPr>
          <a:xfrm>
            <a:off x="5296340" y="673340"/>
            <a:ext cx="486852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activities for you today.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4AF572-07B6-42E7-A7DA-A0AAE5D980CA}"/>
              </a:ext>
            </a:extLst>
          </p:cNvPr>
          <p:cNvSpPr txBox="1"/>
          <p:nvPr/>
        </p:nvSpPr>
        <p:spPr>
          <a:xfrm>
            <a:off x="5628993" y="1164019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find them 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A9D150-C681-4DE7-B7ED-7F96035CE138}"/>
              </a:ext>
            </a:extLst>
          </p:cNvPr>
          <p:cNvSpPr txBox="1"/>
          <p:nvPr/>
        </p:nvSpPr>
        <p:spPr>
          <a:xfrm>
            <a:off x="5628994" y="1651430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church website.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9996D-1112-402C-9795-7D14370342CA}"/>
              </a:ext>
            </a:extLst>
          </p:cNvPr>
          <p:cNvSpPr txBox="1"/>
          <p:nvPr/>
        </p:nvSpPr>
        <p:spPr>
          <a:xfrm>
            <a:off x="687410" y="1297850"/>
            <a:ext cx="4644667" cy="51813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Wordsearch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Colouring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Maze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Story Craft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Dot to Dot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House craft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Reflection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ADB9D931-1822-4B07-A268-C7244BB70526}"/>
              </a:ext>
            </a:extLst>
          </p:cNvPr>
          <p:cNvSpPr/>
          <p:nvPr/>
        </p:nvSpPr>
        <p:spPr>
          <a:xfrm>
            <a:off x="345244" y="-298101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36A0E2-77CC-472C-9064-78BC562F388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6497C15-D1AE-4963-9F1C-77B84344C5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28CB2B-9C44-4238-B54D-358C48EACD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6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-0.3858 -0.0189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2A719EF-B87D-429B-BD22-DBC3EF8A2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348" y="2919357"/>
            <a:ext cx="1822455" cy="335225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FF8E6FCB-0B54-49A3-ADDB-3F7B5DA94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99" y="2851306"/>
            <a:ext cx="1957146" cy="35532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EC9BA2-FF05-4C23-AEC6-591660EB2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95" y="2982036"/>
            <a:ext cx="1836415" cy="33576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7491C7-CE9F-423F-B6E9-33AAECAF88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48" y="2580417"/>
            <a:ext cx="1921428" cy="3406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D566F-FBFC-4919-911F-E4F18DA92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088090-2F9A-4B94-8C12-1F8A0BE17847}"/>
              </a:ext>
            </a:extLst>
          </p:cNvPr>
          <p:cNvGrpSpPr/>
          <p:nvPr/>
        </p:nvGrpSpPr>
        <p:grpSpPr>
          <a:xfrm>
            <a:off x="4693786" y="5709857"/>
            <a:ext cx="3116802" cy="619046"/>
            <a:chOff x="19404" y="42300"/>
            <a:chExt cx="9870475" cy="185588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BCE92F-789D-4848-9236-F6A5E1891104}"/>
                </a:ext>
              </a:extLst>
            </p:cNvPr>
            <p:cNvSpPr txBox="1"/>
            <p:nvPr/>
          </p:nvSpPr>
          <p:spPr>
            <a:xfrm>
              <a:off x="190369" y="129910"/>
              <a:ext cx="9528542" cy="172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7E7741AB-DC30-413F-A0D4-CF9E0BE31F3D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147848"/>
                <a:gd name="adj2" fmla="val -4014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282FC3-5B30-41C1-A7C1-E1AD80C5C945}"/>
              </a:ext>
            </a:extLst>
          </p:cNvPr>
          <p:cNvGrpSpPr/>
          <p:nvPr/>
        </p:nvGrpSpPr>
        <p:grpSpPr>
          <a:xfrm>
            <a:off x="139908" y="164084"/>
            <a:ext cx="11714047" cy="1840096"/>
            <a:chOff x="19404" y="42300"/>
            <a:chExt cx="10016685" cy="1855887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4A944119-4A0E-43A6-AA8B-83C442268BC5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37228"/>
                <a:gd name="adj2" fmla="val 1324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EADEAA-5C3B-4F62-AFD3-5B6335B29982}"/>
                </a:ext>
              </a:extLst>
            </p:cNvPr>
            <p:cNvSpPr txBox="1"/>
            <p:nvPr/>
          </p:nvSpPr>
          <p:spPr>
            <a:xfrm>
              <a:off x="44749" y="186360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Your teaching is important today.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49306B0-69F7-456D-B134-5DC645F966C8}"/>
              </a:ext>
            </a:extLst>
          </p:cNvPr>
          <p:cNvSpPr txBox="1"/>
          <p:nvPr/>
        </p:nvSpPr>
        <p:spPr>
          <a:xfrm>
            <a:off x="139908" y="825033"/>
            <a:ext cx="1142954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give us wise instructions for our lives.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72E24-5DD9-4481-A66E-353BA9D24F06}"/>
              </a:ext>
            </a:extLst>
          </p:cNvPr>
          <p:cNvSpPr txBox="1"/>
          <p:nvPr/>
        </p:nvSpPr>
        <p:spPr>
          <a:xfrm>
            <a:off x="362857" y="1392301"/>
            <a:ext cx="11030857" cy="108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showed us how to live the right way.  .</a:t>
            </a:r>
          </a:p>
        </p:txBody>
      </p:sp>
      <p:pic>
        <p:nvPicPr>
          <p:cNvPr id="28" name="Picture 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ACE5AB-4BF0-4C0E-BECA-C70B8EDCB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85" y="2681074"/>
            <a:ext cx="2071985" cy="362765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CF4033D-B0C3-4A4E-9D2E-DF31F16A012F}"/>
              </a:ext>
            </a:extLst>
          </p:cNvPr>
          <p:cNvGrpSpPr/>
          <p:nvPr/>
        </p:nvGrpSpPr>
        <p:grpSpPr>
          <a:xfrm>
            <a:off x="2537228" y="3341066"/>
            <a:ext cx="7089955" cy="2139088"/>
            <a:chOff x="19404" y="42300"/>
            <a:chExt cx="9870475" cy="1855887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F46542CE-026C-429A-B6F0-4AD61DCEEC3A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62585"/>
                <a:gd name="adj2" fmla="val -414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827C99-A265-4F4D-BB6D-870D42AE2553}"/>
                </a:ext>
              </a:extLst>
            </p:cNvPr>
            <p:cNvSpPr txBox="1"/>
            <p:nvPr/>
          </p:nvSpPr>
          <p:spPr>
            <a:xfrm>
              <a:off x="190369" y="129909"/>
              <a:ext cx="9528542" cy="5004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be like the wise builder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9F01F63-D18B-4373-8C94-3B13154406CA}"/>
              </a:ext>
            </a:extLst>
          </p:cNvPr>
          <p:cNvSpPr txBox="1"/>
          <p:nvPr/>
        </p:nvSpPr>
        <p:spPr>
          <a:xfrm>
            <a:off x="3065942" y="3946590"/>
            <a:ext cx="617867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obey your instructions.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FEE56-7C1B-41D8-91DD-0AB0A7C694D2}"/>
              </a:ext>
            </a:extLst>
          </p:cNvPr>
          <p:cNvSpPr txBox="1"/>
          <p:nvPr/>
        </p:nvSpPr>
        <p:spPr>
          <a:xfrm>
            <a:off x="2732246" y="4401453"/>
            <a:ext cx="669992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trust your promises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46A9DA-0C75-4B79-84E1-74A8FCAEAC42}"/>
              </a:ext>
            </a:extLst>
          </p:cNvPr>
          <p:cNvSpPr txBox="1"/>
          <p:nvPr/>
        </p:nvSpPr>
        <p:spPr>
          <a:xfrm>
            <a:off x="3073900" y="4852943"/>
            <a:ext cx="617867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in every situation.</a:t>
            </a:r>
          </a:p>
        </p:txBody>
      </p:sp>
      <p:sp>
        <p:nvSpPr>
          <p:cNvPr id="10" name="Rectangle 9">
            <a:hlinkClick r:id="rId9" action="ppaction://hlinksldjump"/>
            <a:extLst>
              <a:ext uri="{FF2B5EF4-FFF2-40B4-BE49-F238E27FC236}">
                <a16:creationId xmlns:a16="http://schemas.microsoft.com/office/drawing/2014/main" id="{E6EB79EA-9249-4789-A912-2FF48B002896}"/>
              </a:ext>
            </a:extLst>
          </p:cNvPr>
          <p:cNvSpPr/>
          <p:nvPr/>
        </p:nvSpPr>
        <p:spPr>
          <a:xfrm>
            <a:off x="-264421" y="-511797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36A0E2-77CC-472C-9064-78BC562F388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6497C15-D1AE-4963-9F1C-77B84344C5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28CB2B-9C44-4238-B54D-358C48EACD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1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4 L 0.17734 0.0138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7591 0.02037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38581 -0.0189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-0.00208 L -0.20729 -0.0020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8059 0.01782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F6DCF0FE-6CF7-45F8-9480-FC8519B14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BFC8C0-FA07-4C2C-A5AB-68E0737E9B75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4AC0515-B1EF-464B-B1D0-69164F5FCC36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A073E9-8319-4620-B979-4F03BE6BED26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043498-2E9B-4F1B-8D52-6E0362ECB35F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C19306-949C-424B-B28E-39E15F514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9E9301-D811-40D7-A6AE-6C4CE070C549}"/>
                </a:ext>
              </a:extLst>
            </p:cNvPr>
            <p:cNvSpPr/>
            <p:nvPr/>
          </p:nvSpPr>
          <p:spPr>
            <a:xfrm rot="258286">
              <a:off x="5161804" y="860214"/>
              <a:ext cx="4984995" cy="4217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0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 </a:t>
              </a:r>
              <a:r>
                <a:rPr lang="en-US" sz="2600" b="0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Everyone who comes to 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b="0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me and listens to my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b="0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    words and obeys</a:t>
              </a:r>
              <a:r>
                <a:rPr lang="en-US" sz="2600" b="1" i="0" baseline="3000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 </a:t>
              </a:r>
              <a:r>
                <a:rPr lang="en-US" sz="2600" b="0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is like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2600" b="0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a man building a house.  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   </a:t>
              </a:r>
              <a:r>
                <a:rPr lang="en-US" sz="2600" b="0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He digs deep and lays 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2600" b="0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his foundation on rock. </a:t>
              </a:r>
              <a:endParaRPr lang="en-GB" sz="26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pPr algn="l">
                <a:lnSpc>
                  <a:spcPts val="4000"/>
                </a:lnSpc>
              </a:pPr>
              <a:r>
                <a:rPr lang="en-US" sz="2800" dirty="0">
                  <a:solidFill>
                    <a:srgbClr val="0000FF"/>
                  </a:solidFill>
                </a:rPr>
                <a:t> </a:t>
              </a:r>
              <a:r>
                <a:rPr lang="en-US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  </a:t>
              </a:r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Luke 6 v27-28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6727CF-454A-4005-BCB3-589CB4C6C40C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3651D492-C39B-437F-877F-E20BB1F685DA}"/>
              </a:ext>
            </a:extLst>
          </p:cNvPr>
          <p:cNvSpPr/>
          <p:nvPr/>
        </p:nvSpPr>
        <p:spPr>
          <a:xfrm>
            <a:off x="-676922" y="-561975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82D618-7F58-42D7-BCFE-757B369DF545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77E8D207-DC71-4E99-9665-8C77A72AF35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2769AD-031C-4E7B-9070-B00B127DE21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8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0551243-4092-4A69-85B7-1E140F20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67C843C-1DFC-4B5E-A08C-B97D2209E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7BE09B4A-9A2E-4983-8BD5-BEEDB0031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D3659075-DB97-49A7-899D-09D9E5A8B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7B243F3A-5285-4ADF-8EEE-0F58C05AA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E5BF7713-F5DF-4661-B6A0-A2B62AF6F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860D273B-1351-4B5B-AAE9-FCCA85141E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A5102A-906D-4A51-9EEA-43CD81E8E5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4199DC-196C-49A7-A078-0A7F5EC739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DBF495-430C-4BFE-AF57-DEB8A4E8E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186BE5F2-F713-4B63-B741-F94EF8B41B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0EE5618-9A34-48A2-871E-3305D65AA7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8A4C2A7F-6579-464A-A38B-71196C1410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7BAFBDA4-31C8-4A9C-8122-5F379AB512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5822FF-5235-4BE9-88FB-E0FC50462A83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63FEF49-0185-441C-AC43-57F5F4A65B60}"/>
              </a:ext>
            </a:extLst>
          </p:cNvPr>
          <p:cNvSpPr/>
          <p:nvPr/>
        </p:nvSpPr>
        <p:spPr>
          <a:xfrm>
            <a:off x="-386891" y="-561975"/>
            <a:ext cx="13818085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16704</TotalTime>
  <Words>505</Words>
  <Application>Microsoft Office PowerPoint</Application>
  <PresentationFormat>Widescreen</PresentationFormat>
  <Paragraphs>77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663</cp:revision>
  <dcterms:created xsi:type="dcterms:W3CDTF">2020-12-17T20:46:52Z</dcterms:created>
  <dcterms:modified xsi:type="dcterms:W3CDTF">2021-06-02T21:43:13Z</dcterms:modified>
</cp:coreProperties>
</file>