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670" r:id="rId2"/>
    <p:sldId id="311" r:id="rId3"/>
    <p:sldId id="337" r:id="rId4"/>
    <p:sldId id="336" r:id="rId5"/>
    <p:sldId id="335" r:id="rId6"/>
    <p:sldId id="334" r:id="rId7"/>
    <p:sldId id="333" r:id="rId8"/>
    <p:sldId id="332" r:id="rId9"/>
    <p:sldId id="331" r:id="rId10"/>
    <p:sldId id="330" r:id="rId11"/>
    <p:sldId id="329" r:id="rId12"/>
    <p:sldId id="328" r:id="rId13"/>
    <p:sldId id="327" r:id="rId14"/>
    <p:sldId id="326" r:id="rId15"/>
    <p:sldId id="325" r:id="rId16"/>
    <p:sldId id="324" r:id="rId17"/>
    <p:sldId id="323" r:id="rId18"/>
    <p:sldId id="322" r:id="rId19"/>
    <p:sldId id="321" r:id="rId20"/>
    <p:sldId id="320" r:id="rId21"/>
    <p:sldId id="319" r:id="rId22"/>
    <p:sldId id="318" r:id="rId23"/>
    <p:sldId id="317" r:id="rId24"/>
    <p:sldId id="316" r:id="rId25"/>
    <p:sldId id="315" r:id="rId26"/>
    <p:sldId id="314" r:id="rId27"/>
    <p:sldId id="313" r:id="rId28"/>
    <p:sldId id="312" r:id="rId29"/>
    <p:sldId id="339" r:id="rId30"/>
    <p:sldId id="295" r:id="rId31"/>
    <p:sldId id="260"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00FF"/>
    <a:srgbClr val="00602B"/>
    <a:srgbClr val="000000"/>
    <a:srgbClr val="EAEAEA"/>
    <a:srgbClr val="CCFFFF"/>
    <a:srgbClr val="FA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4621" autoAdjust="0"/>
  </p:normalViewPr>
  <p:slideViewPr>
    <p:cSldViewPr showGuides="1">
      <p:cViewPr varScale="1">
        <p:scale>
          <a:sx n="97" d="100"/>
          <a:sy n="97" d="100"/>
        </p:scale>
        <p:origin x="318" y="72"/>
      </p:cViewPr>
      <p:guideLst>
        <p:guide orient="horz" pos="3888"/>
        <p:guide pos="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E9C17-CF3A-49DD-990D-946ABA1CDD83}" type="datetimeFigureOut">
              <a:rPr lang="en-GB" smtClean="0"/>
              <a:t>14/09/2020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F44F-C675-4D27-A7BA-94F988FA1883}" type="slidenum">
              <a:rPr lang="en-GB" smtClean="0"/>
              <a:t>‹#›</a:t>
            </a:fld>
            <a:endParaRPr lang="en-GB"/>
          </a:p>
        </p:txBody>
      </p:sp>
    </p:spTree>
    <p:extLst>
      <p:ext uri="{BB962C8B-B14F-4D97-AF65-F5344CB8AC3E}">
        <p14:creationId xmlns:p14="http://schemas.microsoft.com/office/powerpoint/2010/main" val="212476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a:t>
            </a:fld>
            <a:endParaRPr lang="en-GB"/>
          </a:p>
        </p:txBody>
      </p:sp>
    </p:spTree>
    <p:extLst>
      <p:ext uri="{BB962C8B-B14F-4D97-AF65-F5344CB8AC3E}">
        <p14:creationId xmlns:p14="http://schemas.microsoft.com/office/powerpoint/2010/main" val="213197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11</a:t>
            </a:fld>
            <a:endParaRPr lang="en-GB"/>
          </a:p>
        </p:txBody>
      </p:sp>
    </p:spTree>
    <p:extLst>
      <p:ext uri="{BB962C8B-B14F-4D97-AF65-F5344CB8AC3E}">
        <p14:creationId xmlns:p14="http://schemas.microsoft.com/office/powerpoint/2010/main" val="410202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12</a:t>
            </a:fld>
            <a:endParaRPr lang="en-GB"/>
          </a:p>
        </p:txBody>
      </p:sp>
    </p:spTree>
    <p:extLst>
      <p:ext uri="{BB962C8B-B14F-4D97-AF65-F5344CB8AC3E}">
        <p14:creationId xmlns:p14="http://schemas.microsoft.com/office/powerpoint/2010/main" val="273801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13</a:t>
            </a:fld>
            <a:endParaRPr lang="en-GB"/>
          </a:p>
        </p:txBody>
      </p:sp>
    </p:spTree>
    <p:extLst>
      <p:ext uri="{BB962C8B-B14F-4D97-AF65-F5344CB8AC3E}">
        <p14:creationId xmlns:p14="http://schemas.microsoft.com/office/powerpoint/2010/main" val="415501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14</a:t>
            </a:fld>
            <a:endParaRPr lang="en-GB"/>
          </a:p>
        </p:txBody>
      </p:sp>
    </p:spTree>
    <p:extLst>
      <p:ext uri="{BB962C8B-B14F-4D97-AF65-F5344CB8AC3E}">
        <p14:creationId xmlns:p14="http://schemas.microsoft.com/office/powerpoint/2010/main" val="147012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15</a:t>
            </a:fld>
            <a:endParaRPr lang="en-GB"/>
          </a:p>
        </p:txBody>
      </p:sp>
    </p:spTree>
    <p:extLst>
      <p:ext uri="{BB962C8B-B14F-4D97-AF65-F5344CB8AC3E}">
        <p14:creationId xmlns:p14="http://schemas.microsoft.com/office/powerpoint/2010/main" val="323439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16</a:t>
            </a:fld>
            <a:endParaRPr lang="en-GB"/>
          </a:p>
        </p:txBody>
      </p:sp>
    </p:spTree>
    <p:extLst>
      <p:ext uri="{BB962C8B-B14F-4D97-AF65-F5344CB8AC3E}">
        <p14:creationId xmlns:p14="http://schemas.microsoft.com/office/powerpoint/2010/main" val="16205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17</a:t>
            </a:fld>
            <a:endParaRPr lang="en-GB"/>
          </a:p>
        </p:txBody>
      </p:sp>
    </p:spTree>
    <p:extLst>
      <p:ext uri="{BB962C8B-B14F-4D97-AF65-F5344CB8AC3E}">
        <p14:creationId xmlns:p14="http://schemas.microsoft.com/office/powerpoint/2010/main" val="299403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18</a:t>
            </a:fld>
            <a:endParaRPr lang="en-GB"/>
          </a:p>
        </p:txBody>
      </p:sp>
    </p:spTree>
    <p:extLst>
      <p:ext uri="{BB962C8B-B14F-4D97-AF65-F5344CB8AC3E}">
        <p14:creationId xmlns:p14="http://schemas.microsoft.com/office/powerpoint/2010/main" val="252001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19</a:t>
            </a:fld>
            <a:endParaRPr lang="en-GB"/>
          </a:p>
        </p:txBody>
      </p:sp>
    </p:spTree>
    <p:extLst>
      <p:ext uri="{BB962C8B-B14F-4D97-AF65-F5344CB8AC3E}">
        <p14:creationId xmlns:p14="http://schemas.microsoft.com/office/powerpoint/2010/main" val="36370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20</a:t>
            </a:fld>
            <a:endParaRPr lang="en-GB"/>
          </a:p>
        </p:txBody>
      </p:sp>
    </p:spTree>
    <p:extLst>
      <p:ext uri="{BB962C8B-B14F-4D97-AF65-F5344CB8AC3E}">
        <p14:creationId xmlns:p14="http://schemas.microsoft.com/office/powerpoint/2010/main" val="279649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3</a:t>
            </a:fld>
            <a:endParaRPr lang="en-GB"/>
          </a:p>
        </p:txBody>
      </p:sp>
    </p:spTree>
    <p:extLst>
      <p:ext uri="{BB962C8B-B14F-4D97-AF65-F5344CB8AC3E}">
        <p14:creationId xmlns:p14="http://schemas.microsoft.com/office/powerpoint/2010/main" val="314800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21</a:t>
            </a:fld>
            <a:endParaRPr lang="en-GB"/>
          </a:p>
        </p:txBody>
      </p:sp>
    </p:spTree>
    <p:extLst>
      <p:ext uri="{BB962C8B-B14F-4D97-AF65-F5344CB8AC3E}">
        <p14:creationId xmlns:p14="http://schemas.microsoft.com/office/powerpoint/2010/main" val="177448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22</a:t>
            </a:fld>
            <a:endParaRPr lang="en-GB"/>
          </a:p>
        </p:txBody>
      </p:sp>
    </p:spTree>
    <p:extLst>
      <p:ext uri="{BB962C8B-B14F-4D97-AF65-F5344CB8AC3E}">
        <p14:creationId xmlns:p14="http://schemas.microsoft.com/office/powerpoint/2010/main" val="227239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23</a:t>
            </a:fld>
            <a:endParaRPr lang="en-GB"/>
          </a:p>
        </p:txBody>
      </p:sp>
    </p:spTree>
    <p:extLst>
      <p:ext uri="{BB962C8B-B14F-4D97-AF65-F5344CB8AC3E}">
        <p14:creationId xmlns:p14="http://schemas.microsoft.com/office/powerpoint/2010/main" val="196198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24</a:t>
            </a:fld>
            <a:endParaRPr lang="en-GB"/>
          </a:p>
        </p:txBody>
      </p:sp>
    </p:spTree>
    <p:extLst>
      <p:ext uri="{BB962C8B-B14F-4D97-AF65-F5344CB8AC3E}">
        <p14:creationId xmlns:p14="http://schemas.microsoft.com/office/powerpoint/2010/main" val="419300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25</a:t>
            </a:fld>
            <a:endParaRPr lang="en-GB"/>
          </a:p>
        </p:txBody>
      </p:sp>
    </p:spTree>
    <p:extLst>
      <p:ext uri="{BB962C8B-B14F-4D97-AF65-F5344CB8AC3E}">
        <p14:creationId xmlns:p14="http://schemas.microsoft.com/office/powerpoint/2010/main" val="96921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26</a:t>
            </a:fld>
            <a:endParaRPr lang="en-GB"/>
          </a:p>
        </p:txBody>
      </p:sp>
    </p:spTree>
    <p:extLst>
      <p:ext uri="{BB962C8B-B14F-4D97-AF65-F5344CB8AC3E}">
        <p14:creationId xmlns:p14="http://schemas.microsoft.com/office/powerpoint/2010/main" val="1999091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27</a:t>
            </a:fld>
            <a:endParaRPr lang="en-GB"/>
          </a:p>
        </p:txBody>
      </p:sp>
    </p:spTree>
    <p:extLst>
      <p:ext uri="{BB962C8B-B14F-4D97-AF65-F5344CB8AC3E}">
        <p14:creationId xmlns:p14="http://schemas.microsoft.com/office/powerpoint/2010/main" val="99806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28</a:t>
            </a:fld>
            <a:endParaRPr lang="en-GB"/>
          </a:p>
        </p:txBody>
      </p:sp>
    </p:spTree>
    <p:extLst>
      <p:ext uri="{BB962C8B-B14F-4D97-AF65-F5344CB8AC3E}">
        <p14:creationId xmlns:p14="http://schemas.microsoft.com/office/powerpoint/2010/main" val="357558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4</a:t>
            </a:fld>
            <a:endParaRPr lang="en-GB"/>
          </a:p>
        </p:txBody>
      </p:sp>
    </p:spTree>
    <p:extLst>
      <p:ext uri="{BB962C8B-B14F-4D97-AF65-F5344CB8AC3E}">
        <p14:creationId xmlns:p14="http://schemas.microsoft.com/office/powerpoint/2010/main" val="358468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5</a:t>
            </a:fld>
            <a:endParaRPr lang="en-GB"/>
          </a:p>
        </p:txBody>
      </p:sp>
    </p:spTree>
    <p:extLst>
      <p:ext uri="{BB962C8B-B14F-4D97-AF65-F5344CB8AC3E}">
        <p14:creationId xmlns:p14="http://schemas.microsoft.com/office/powerpoint/2010/main" val="395950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6</a:t>
            </a:fld>
            <a:endParaRPr lang="en-GB"/>
          </a:p>
        </p:txBody>
      </p:sp>
    </p:spTree>
    <p:extLst>
      <p:ext uri="{BB962C8B-B14F-4D97-AF65-F5344CB8AC3E}">
        <p14:creationId xmlns:p14="http://schemas.microsoft.com/office/powerpoint/2010/main" val="138705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7</a:t>
            </a:fld>
            <a:endParaRPr lang="en-GB"/>
          </a:p>
        </p:txBody>
      </p:sp>
    </p:spTree>
    <p:extLst>
      <p:ext uri="{BB962C8B-B14F-4D97-AF65-F5344CB8AC3E}">
        <p14:creationId xmlns:p14="http://schemas.microsoft.com/office/powerpoint/2010/main" val="5995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8</a:t>
            </a:fld>
            <a:endParaRPr lang="en-GB"/>
          </a:p>
        </p:txBody>
      </p:sp>
    </p:spTree>
    <p:extLst>
      <p:ext uri="{BB962C8B-B14F-4D97-AF65-F5344CB8AC3E}">
        <p14:creationId xmlns:p14="http://schemas.microsoft.com/office/powerpoint/2010/main" val="98528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9</a:t>
            </a:fld>
            <a:endParaRPr lang="en-GB"/>
          </a:p>
        </p:txBody>
      </p:sp>
    </p:spTree>
    <p:extLst>
      <p:ext uri="{BB962C8B-B14F-4D97-AF65-F5344CB8AC3E}">
        <p14:creationId xmlns:p14="http://schemas.microsoft.com/office/powerpoint/2010/main" val="62787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EF44F-C675-4D27-A7BA-94F988FA1883}" type="slidenum">
              <a:rPr lang="en-GB" smtClean="0"/>
              <a:t>10</a:t>
            </a:fld>
            <a:endParaRPr lang="en-GB"/>
          </a:p>
        </p:txBody>
      </p:sp>
    </p:spTree>
    <p:extLst>
      <p:ext uri="{BB962C8B-B14F-4D97-AF65-F5344CB8AC3E}">
        <p14:creationId xmlns:p14="http://schemas.microsoft.com/office/powerpoint/2010/main" val="402170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0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147225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312008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1FEC-BD7B-4B19-943A-383D5AF69B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965BC8-AED9-4DAF-BFAB-484E9E96E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1314C9-67A7-4E2A-9E49-D511C19B7B11}"/>
              </a:ext>
            </a:extLst>
          </p:cNvPr>
          <p:cNvSpPr>
            <a:spLocks noGrp="1"/>
          </p:cNvSpPr>
          <p:nvPr>
            <p:ph type="dt" sz="half" idx="10"/>
          </p:nvPr>
        </p:nvSpPr>
        <p:spPr/>
        <p:txBody>
          <a:bodyPr/>
          <a:lstStyle/>
          <a:p>
            <a:fld id="{5F0BE3E9-7A70-4AC8-B9B1-7F752C05AA25}" type="datetimeFigureOut">
              <a:rPr lang="en-GB" smtClean="0"/>
              <a:t>14/09/2020</a:t>
            </a:fld>
            <a:endParaRPr lang="en-GB"/>
          </a:p>
        </p:txBody>
      </p:sp>
      <p:sp>
        <p:nvSpPr>
          <p:cNvPr id="5" name="Footer Placeholder 4">
            <a:extLst>
              <a:ext uri="{FF2B5EF4-FFF2-40B4-BE49-F238E27FC236}">
                <a16:creationId xmlns:a16="http://schemas.microsoft.com/office/drawing/2014/main" id="{95A093D7-2417-4530-8775-C8C846581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82AA0-9815-4A54-AB57-7154234E1C8A}"/>
              </a:ext>
            </a:extLst>
          </p:cNvPr>
          <p:cNvSpPr>
            <a:spLocks noGrp="1"/>
          </p:cNvSpPr>
          <p:nvPr>
            <p:ph type="sldNum" sz="quarter" idx="12"/>
          </p:nvPr>
        </p:nvSpPr>
        <p:spPr/>
        <p:txBody>
          <a:bodyPr/>
          <a:lstStyle/>
          <a:p>
            <a:fld id="{D04B3082-C26E-4401-87FD-4793FE73CCDE}" type="slidenum">
              <a:rPr lang="en-GB" smtClean="0"/>
              <a:t>‹#›</a:t>
            </a:fld>
            <a:endParaRPr lang="en-GB"/>
          </a:p>
        </p:txBody>
      </p:sp>
    </p:spTree>
    <p:extLst>
      <p:ext uri="{BB962C8B-B14F-4D97-AF65-F5344CB8AC3E}">
        <p14:creationId xmlns:p14="http://schemas.microsoft.com/office/powerpoint/2010/main" val="246028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32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17552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12236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42706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297398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288271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159806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6D002A0-DB08-48C4-8277-42F9FBF3A241}" type="datetimeFigureOut">
              <a:rPr lang="en-GB" smtClean="0"/>
              <a:t>14/09/2020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BE8EA4-AF71-49C6-8302-DC69A43C349F}" type="slidenum">
              <a:rPr lang="en-GB" smtClean="0"/>
              <a:t>‹#›</a:t>
            </a:fld>
            <a:endParaRPr lang="en-GB"/>
          </a:p>
        </p:txBody>
      </p:sp>
    </p:spTree>
    <p:extLst>
      <p:ext uri="{BB962C8B-B14F-4D97-AF65-F5344CB8AC3E}">
        <p14:creationId xmlns:p14="http://schemas.microsoft.com/office/powerpoint/2010/main" val="365166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15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01A6C-865C-4427-9C2B-5504E43181E0}"/>
              </a:ext>
            </a:extLst>
          </p:cNvPr>
          <p:cNvSpPr>
            <a:spLocks noGrp="1"/>
          </p:cNvSpPr>
          <p:nvPr>
            <p:ph type="title"/>
          </p:nvPr>
        </p:nvSpPr>
        <p:spPr>
          <a:xfrm>
            <a:off x="419100" y="899313"/>
            <a:ext cx="8305800" cy="2529687"/>
          </a:xfrm>
        </p:spPr>
        <p:txBody>
          <a:bodyPr>
            <a:noAutofit/>
          </a:bodyPr>
          <a:lstStyle/>
          <a:p>
            <a:pPr algn="ctr">
              <a:lnSpc>
                <a:spcPct val="150000"/>
              </a:lnSpc>
            </a:pPr>
            <a:r>
              <a:rPr lang="en-US" sz="3600" dirty="0">
                <a:latin typeface="Comic Sans MS" panose="030F0702030302020204" pitchFamily="66" charset="0"/>
              </a:rPr>
              <a:t>Please click on the “slide show” tab on the top bar and “From Beginning” tab to start the Activity. </a:t>
            </a:r>
            <a:br>
              <a:rPr lang="en-US" sz="3600" dirty="0">
                <a:latin typeface="Comic Sans MS" panose="030F0702030302020204" pitchFamily="66" charset="0"/>
              </a:rPr>
            </a:br>
            <a:r>
              <a:rPr lang="en-US" sz="3600" dirty="0">
                <a:latin typeface="Comic Sans MS" panose="030F0702030302020204" pitchFamily="66" charset="0"/>
              </a:rPr>
              <a:t>Move the group of Israelites across the desert grid by clicking on an adjacent square (not diagonal).</a:t>
            </a:r>
            <a:endParaRPr lang="en-GB" sz="3600" dirty="0">
              <a:latin typeface="Comic Sans MS" panose="030F0702030302020204" pitchFamily="66" charset="0"/>
            </a:endParaRPr>
          </a:p>
        </p:txBody>
      </p:sp>
      <p:sp>
        <p:nvSpPr>
          <p:cNvPr id="2" name="Rectangle 1">
            <a:extLst>
              <a:ext uri="{FF2B5EF4-FFF2-40B4-BE49-F238E27FC236}">
                <a16:creationId xmlns:a16="http://schemas.microsoft.com/office/drawing/2014/main" id="{B3E3104D-6F9F-4E66-813E-D2144360D439}"/>
              </a:ext>
            </a:extLst>
          </p:cNvPr>
          <p:cNvSpPr/>
          <p:nvPr/>
        </p:nvSpPr>
        <p:spPr>
          <a:xfrm>
            <a:off x="2194035" y="381000"/>
            <a:ext cx="4949112" cy="692497"/>
          </a:xfrm>
          <a:prstGeom prst="rect">
            <a:avLst/>
          </a:prstGeom>
          <a:noFill/>
        </p:spPr>
        <p:txBody>
          <a:bodyPr wrap="none" lIns="68580" tIns="34290" rIns="68580" bIns="34290">
            <a:spAutoFit/>
          </a:bodyPr>
          <a:lstStyle/>
          <a:p>
            <a:pPr algn="ctr"/>
            <a:r>
              <a:rPr lang="en-US" sz="4050" b="1" dirty="0">
                <a:ln w="10160">
                  <a:solidFill>
                    <a:srgbClr val="C00000"/>
                  </a:solidFill>
                  <a:prstDash val="solid"/>
                </a:ln>
                <a:solidFill>
                  <a:srgbClr val="FF0000"/>
                </a:solidFill>
                <a:effectLst>
                  <a:outerShdw blurRad="38100" dist="22860" dir="5400000" algn="tl" rotWithShape="0">
                    <a:srgbClr val="000000">
                      <a:alpha val="30000"/>
                    </a:srgbClr>
                  </a:outerShdw>
                </a:effectLst>
                <a:latin typeface="Comic Sans MS" panose="030F0702030302020204" pitchFamily="66" charset="0"/>
              </a:rPr>
              <a:t>Get to Mount Sinai</a:t>
            </a:r>
            <a:endParaRPr lang="en-GB" sz="4050" b="1" dirty="0">
              <a:ln w="10160">
                <a:solidFill>
                  <a:srgbClr val="C00000"/>
                </a:solidFill>
                <a:prstDash val="solid"/>
              </a:ln>
              <a:solidFill>
                <a:srgbClr val="FF0000"/>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3920C8EC-1569-4DE6-8676-862E76648147}"/>
              </a:ext>
            </a:extLst>
          </p:cNvPr>
          <p:cNvSpPr/>
          <p:nvPr/>
        </p:nvSpPr>
        <p:spPr>
          <a:xfrm>
            <a:off x="0" y="12290"/>
            <a:ext cx="9144000" cy="6858000"/>
          </a:xfrm>
          <a:prstGeom prst="rect">
            <a:avLst/>
          </a:prstGeom>
          <a:solidFill>
            <a:srgbClr val="F2F2F2">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100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EE3D6EA-03E8-45E0-B3F6-BF494D358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29899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7C6F8DC1-6F55-43AD-B532-720B6EA95C07}"/>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3880DBDE-76C1-4A6A-A87C-9997C0D68FB2}"/>
              </a:ext>
            </a:extLst>
          </p:cNvPr>
          <p:cNvSpPr/>
          <p:nvPr/>
        </p:nvSpPr>
        <p:spPr>
          <a:xfrm>
            <a:off x="5463546" y="250670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E19E9A94-B682-43A2-94A6-666396E3E223}"/>
              </a:ext>
            </a:extLst>
          </p:cNvPr>
          <p:cNvSpPr/>
          <p:nvPr/>
        </p:nvSpPr>
        <p:spPr>
          <a:xfrm>
            <a:off x="4655399" y="327346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E81DE24D-8ABD-4C16-B7C4-44A320F480C2}"/>
              </a:ext>
            </a:extLst>
          </p:cNvPr>
          <p:cNvSpPr/>
          <p:nvPr/>
        </p:nvSpPr>
        <p:spPr>
          <a:xfrm>
            <a:off x="4628095" y="168700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CDA11E1E-1D7D-487C-9286-47204ACEF558}"/>
              </a:ext>
            </a:extLst>
          </p:cNvPr>
          <p:cNvSpPr/>
          <p:nvPr/>
        </p:nvSpPr>
        <p:spPr>
          <a:xfrm>
            <a:off x="3837064" y="250921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85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770F07EE-C4CA-41C3-9EE7-BB0217717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600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D1B05E2C-AC66-421C-82C2-CB89EF1245DC}"/>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6840A8E0-CE95-4E15-BB3A-7E17EAAADB10}"/>
              </a:ext>
            </a:extLst>
          </p:cNvPr>
          <p:cNvSpPr/>
          <p:nvPr/>
        </p:nvSpPr>
        <p:spPr>
          <a:xfrm>
            <a:off x="4653921" y="252000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F2D6A732-8C48-42B7-9904-F9084706EDEE}"/>
              </a:ext>
            </a:extLst>
          </p:cNvPr>
          <p:cNvSpPr/>
          <p:nvPr/>
        </p:nvSpPr>
        <p:spPr>
          <a:xfrm>
            <a:off x="5463546" y="170328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 action="ppaction://hlinkshowjump?jump=nextslide"/>
            <a:extLst>
              <a:ext uri="{FF2B5EF4-FFF2-40B4-BE49-F238E27FC236}">
                <a16:creationId xmlns:a16="http://schemas.microsoft.com/office/drawing/2014/main" id="{C90AE74B-7B2E-4E15-A3A6-9C749B00E8E9}"/>
              </a:ext>
            </a:extLst>
          </p:cNvPr>
          <p:cNvSpPr/>
          <p:nvPr/>
        </p:nvSpPr>
        <p:spPr>
          <a:xfrm>
            <a:off x="4637534" y="90042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9">
            <a:hlinkClick r:id="rId8" action="ppaction://hlinksldjump"/>
            <a:extLst>
              <a:ext uri="{FF2B5EF4-FFF2-40B4-BE49-F238E27FC236}">
                <a16:creationId xmlns:a16="http://schemas.microsoft.com/office/drawing/2014/main" id="{8A083B1D-F570-4256-A738-057D3A960333}"/>
              </a:ext>
            </a:extLst>
          </p:cNvPr>
          <p:cNvSpPr/>
          <p:nvPr/>
        </p:nvSpPr>
        <p:spPr>
          <a:xfrm>
            <a:off x="3852680" y="170328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832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A7E3872-A762-4C98-A8A0-8E3D53CB6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73039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F4700C76-6E8B-4D08-9118-F855A886EDDB}"/>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F6234BDB-A601-406E-B50F-94ECE6EFC1E9}"/>
              </a:ext>
            </a:extLst>
          </p:cNvPr>
          <p:cNvSpPr/>
          <p:nvPr/>
        </p:nvSpPr>
        <p:spPr>
          <a:xfrm>
            <a:off x="4678692" y="172404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5E95660E-EDEF-42FB-AD37-C839D557E00C}"/>
              </a:ext>
            </a:extLst>
          </p:cNvPr>
          <p:cNvSpPr/>
          <p:nvPr/>
        </p:nvSpPr>
        <p:spPr>
          <a:xfrm>
            <a:off x="5463546" y="91439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F91A5CAF-F9E2-47E8-BAB8-AA8B92FA7C60}"/>
              </a:ext>
            </a:extLst>
          </p:cNvPr>
          <p:cNvSpPr/>
          <p:nvPr/>
        </p:nvSpPr>
        <p:spPr>
          <a:xfrm>
            <a:off x="3844296" y="94124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428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026107B1-CB46-4908-BC49-B93BA0C854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73039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250603E0-D1BA-4359-802F-4A7A1147D2B0}"/>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EE032B35-6D4C-4DD6-A66D-647F046D017B}"/>
              </a:ext>
            </a:extLst>
          </p:cNvPr>
          <p:cNvSpPr/>
          <p:nvPr/>
        </p:nvSpPr>
        <p:spPr>
          <a:xfrm>
            <a:off x="4654756" y="9144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 action="ppaction://hlinkshowjump?jump=nextslide"/>
            <a:extLst>
              <a:ext uri="{FF2B5EF4-FFF2-40B4-BE49-F238E27FC236}">
                <a16:creationId xmlns:a16="http://schemas.microsoft.com/office/drawing/2014/main" id="{E1BD60F7-6D49-4A60-83C5-6FA19903ED66}"/>
              </a:ext>
            </a:extLst>
          </p:cNvPr>
          <p:cNvSpPr/>
          <p:nvPr/>
        </p:nvSpPr>
        <p:spPr>
          <a:xfrm>
            <a:off x="3060985" y="93652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E190ABF8-E7B6-4129-B7FA-FA2F7C1DC0FB}"/>
              </a:ext>
            </a:extLst>
          </p:cNvPr>
          <p:cNvSpPr/>
          <p:nvPr/>
        </p:nvSpPr>
        <p:spPr>
          <a:xfrm>
            <a:off x="3869902" y="169006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761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6711F9D-2780-4B2A-99C6-FCC060EA6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091" y="73039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E85B1A33-8B66-4193-908A-4BBE46A8689D}"/>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B3213C26-B34F-43AF-B7D4-B81318F1AFAD}"/>
              </a:ext>
            </a:extLst>
          </p:cNvPr>
          <p:cNvSpPr/>
          <p:nvPr/>
        </p:nvSpPr>
        <p:spPr>
          <a:xfrm>
            <a:off x="3859542" y="9144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521FB5A5-84EC-47C3-B9A4-F8B769D85FAE}"/>
              </a:ext>
            </a:extLst>
          </p:cNvPr>
          <p:cNvSpPr/>
          <p:nvPr/>
        </p:nvSpPr>
        <p:spPr>
          <a:xfrm>
            <a:off x="3014147" y="172006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C25411FB-98E2-4DBE-BE46-64785D40CF9C}"/>
              </a:ext>
            </a:extLst>
          </p:cNvPr>
          <p:cNvSpPr/>
          <p:nvPr/>
        </p:nvSpPr>
        <p:spPr>
          <a:xfrm>
            <a:off x="2229293" y="91439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245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3B6B7A2A-1C72-47CD-A0C3-82ACE0BDC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204" y="73039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E18884C1-65A8-4598-A9FA-30FEC233A860}"/>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1B94E4B4-531D-4231-91E4-0BB51370DAC6}"/>
              </a:ext>
            </a:extLst>
          </p:cNvPr>
          <p:cNvSpPr/>
          <p:nvPr/>
        </p:nvSpPr>
        <p:spPr>
          <a:xfrm>
            <a:off x="3040501" y="91439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 action="ppaction://hlinkshowjump?jump=nextslide"/>
            <a:extLst>
              <a:ext uri="{FF2B5EF4-FFF2-40B4-BE49-F238E27FC236}">
                <a16:creationId xmlns:a16="http://schemas.microsoft.com/office/drawing/2014/main" id="{46494C65-9D83-4E61-9DAE-889E82BED92F}"/>
              </a:ext>
            </a:extLst>
          </p:cNvPr>
          <p:cNvSpPr/>
          <p:nvPr/>
        </p:nvSpPr>
        <p:spPr>
          <a:xfrm>
            <a:off x="1436497" y="91439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356E0661-AFF6-4232-9E30-047DD1839071}"/>
              </a:ext>
            </a:extLst>
          </p:cNvPr>
          <p:cNvSpPr/>
          <p:nvPr/>
        </p:nvSpPr>
        <p:spPr>
          <a:xfrm>
            <a:off x="2221351" y="170800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732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CF29297E-BB20-4A39-8799-C266B0FD9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73039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44AD61BD-189D-4776-8C55-EB894E24DCB2}"/>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275EDEFC-C2D0-4951-AC66-CA00D3C7BE22}"/>
              </a:ext>
            </a:extLst>
          </p:cNvPr>
          <p:cNvSpPr/>
          <p:nvPr/>
        </p:nvSpPr>
        <p:spPr>
          <a:xfrm>
            <a:off x="2261551" y="89434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FCCB5D8D-AF23-405C-B825-0B936CE6E9DF}"/>
              </a:ext>
            </a:extLst>
          </p:cNvPr>
          <p:cNvSpPr/>
          <p:nvPr/>
        </p:nvSpPr>
        <p:spPr>
          <a:xfrm>
            <a:off x="629653" y="96129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9E30D4CA-2B24-4511-BA2C-DE1A534A0D06}"/>
              </a:ext>
            </a:extLst>
          </p:cNvPr>
          <p:cNvSpPr/>
          <p:nvPr/>
        </p:nvSpPr>
        <p:spPr>
          <a:xfrm>
            <a:off x="1441591" y="172805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079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2B669912-0C98-4EDE-8BFB-6EBEE35DB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54311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8FB8CD09-DD3F-4F24-B892-6EC771AC1E20}"/>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FC76E5F2-A341-451F-BD88-95705B7F88BD}"/>
              </a:ext>
            </a:extLst>
          </p:cNvPr>
          <p:cNvSpPr/>
          <p:nvPr/>
        </p:nvSpPr>
        <p:spPr>
          <a:xfrm>
            <a:off x="1446083" y="88972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84E61A75-970E-4218-B517-87298933BE1B}"/>
              </a:ext>
            </a:extLst>
          </p:cNvPr>
          <p:cNvSpPr/>
          <p:nvPr/>
        </p:nvSpPr>
        <p:spPr>
          <a:xfrm>
            <a:off x="2217686" y="172527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D331C09E-DD3A-47C1-B02A-A5AB1759DA64}"/>
              </a:ext>
            </a:extLst>
          </p:cNvPr>
          <p:cNvSpPr/>
          <p:nvPr/>
        </p:nvSpPr>
        <p:spPr>
          <a:xfrm>
            <a:off x="648776" y="169756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BFAAF3E1-513A-47A5-976F-0A2F4F8C29EC}"/>
              </a:ext>
            </a:extLst>
          </p:cNvPr>
          <p:cNvSpPr/>
          <p:nvPr/>
        </p:nvSpPr>
        <p:spPr>
          <a:xfrm>
            <a:off x="1446083" y="249737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58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6E3242AE-D688-43FF-A73C-A996E5220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92" y="154311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6822726A-3BAA-48B7-A9CD-006ACFE78588}"/>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5DF9C132-DD84-4726-BAA2-5393089D9BF1}"/>
              </a:ext>
            </a:extLst>
          </p:cNvPr>
          <p:cNvSpPr/>
          <p:nvPr/>
        </p:nvSpPr>
        <p:spPr>
          <a:xfrm>
            <a:off x="1495926" y="170048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418BD721-D460-4914-8369-89FC083634BD}"/>
              </a:ext>
            </a:extLst>
          </p:cNvPr>
          <p:cNvSpPr/>
          <p:nvPr/>
        </p:nvSpPr>
        <p:spPr>
          <a:xfrm>
            <a:off x="609600" y="95967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79A387C7-357F-4C36-B1EC-9562BD54E30A}"/>
              </a:ext>
            </a:extLst>
          </p:cNvPr>
          <p:cNvSpPr/>
          <p:nvPr/>
        </p:nvSpPr>
        <p:spPr>
          <a:xfrm>
            <a:off x="609600" y="254192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80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AC028696-68BB-440B-BC00-4B7811AFE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95" y="229899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F5C676A9-E1D8-4117-A7ED-F24133BE0691}"/>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E8C7CB2F-6849-4370-82C6-A789C5E1F918}"/>
              </a:ext>
            </a:extLst>
          </p:cNvPr>
          <p:cNvSpPr/>
          <p:nvPr/>
        </p:nvSpPr>
        <p:spPr>
          <a:xfrm>
            <a:off x="626806" y="169948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 action="ppaction://hlinkshowjump?jump=nextslide"/>
            <a:extLst>
              <a:ext uri="{FF2B5EF4-FFF2-40B4-BE49-F238E27FC236}">
                <a16:creationId xmlns:a16="http://schemas.microsoft.com/office/drawing/2014/main" id="{ACF5F6D0-E73D-4279-821B-9D1116E22DB7}"/>
              </a:ext>
            </a:extLst>
          </p:cNvPr>
          <p:cNvSpPr/>
          <p:nvPr/>
        </p:nvSpPr>
        <p:spPr>
          <a:xfrm>
            <a:off x="626806" y="327547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ABF71D55-882E-4A41-8791-FFC908E45C0B}"/>
              </a:ext>
            </a:extLst>
          </p:cNvPr>
          <p:cNvSpPr/>
          <p:nvPr/>
        </p:nvSpPr>
        <p:spPr>
          <a:xfrm>
            <a:off x="1442503" y="250870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63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extLst>
              <p:ext uri="{D42A27DB-BD31-4B8C-83A1-F6EECF244321}">
                <p14:modId xmlns:p14="http://schemas.microsoft.com/office/powerpoint/2010/main" val="1805722857"/>
              </p:ext>
            </p:extLst>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29DF3E8C-8016-47D1-8E5E-0F3B786BC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8982" y="55296"/>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845CC489-AF26-4EAC-9B13-8B5F9B631B86}"/>
              </a:ext>
            </a:extLst>
          </p:cNvPr>
          <p:cNvSpPr/>
          <p:nvPr/>
        </p:nvSpPr>
        <p:spPr>
          <a:xfrm>
            <a:off x="0" y="-18425"/>
            <a:ext cx="9144000" cy="6858000"/>
          </a:xfrm>
          <a:prstGeom prst="rect">
            <a:avLst/>
          </a:prstGeom>
          <a:solidFill>
            <a:srgbClr val="F2F2F2">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a:extLst>
              <a:ext uri="{FF2B5EF4-FFF2-40B4-BE49-F238E27FC236}">
                <a16:creationId xmlns:a16="http://schemas.microsoft.com/office/drawing/2014/main" id="{8803141A-D778-4292-8BC2-D7867663CB81}"/>
              </a:ext>
            </a:extLst>
          </p:cNvPr>
          <p:cNvSpPr/>
          <p:nvPr/>
        </p:nvSpPr>
        <p:spPr>
          <a:xfrm>
            <a:off x="7082796" y="92392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9">
            <a:hlinkClick r:id="" action="ppaction://hlinkshowjump?jump=nextslide"/>
            <a:extLst>
              <a:ext uri="{FF2B5EF4-FFF2-40B4-BE49-F238E27FC236}">
                <a16:creationId xmlns:a16="http://schemas.microsoft.com/office/drawing/2014/main" id="{11AAD0D4-DA95-4F0E-987B-93178BD69250}"/>
              </a:ext>
            </a:extLst>
          </p:cNvPr>
          <p:cNvSpPr/>
          <p:nvPr/>
        </p:nvSpPr>
        <p:spPr>
          <a:xfrm>
            <a:off x="6273171" y="170917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9">
            <a:hlinkClick r:id="rId7" action="ppaction://hlinksldjump"/>
            <a:extLst>
              <a:ext uri="{FF2B5EF4-FFF2-40B4-BE49-F238E27FC236}">
                <a16:creationId xmlns:a16="http://schemas.microsoft.com/office/drawing/2014/main" id="{36ECD4D9-4EA6-4F84-90C2-71E0FCAACE8F}"/>
              </a:ext>
            </a:extLst>
          </p:cNvPr>
          <p:cNvSpPr/>
          <p:nvPr/>
        </p:nvSpPr>
        <p:spPr>
          <a:xfrm>
            <a:off x="5463546" y="92392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262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A8CC9EBD-80FD-4173-A9EC-B5F3ECD24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60" y="3124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B1FA7E79-52EC-4E74-8DED-8F6A618CB7D5}"/>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4077D636-F3B2-47DE-8C28-A8557AD9FD0A}"/>
              </a:ext>
            </a:extLst>
          </p:cNvPr>
          <p:cNvSpPr/>
          <p:nvPr/>
        </p:nvSpPr>
        <p:spPr>
          <a:xfrm>
            <a:off x="629265" y="247228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FA6D2005-6E15-4210-BC86-EDF319825B69}"/>
              </a:ext>
            </a:extLst>
          </p:cNvPr>
          <p:cNvSpPr/>
          <p:nvPr/>
        </p:nvSpPr>
        <p:spPr>
          <a:xfrm>
            <a:off x="609600" y="405627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7E1D22ED-0B52-46AF-963B-8B963FD7DEBD}"/>
              </a:ext>
            </a:extLst>
          </p:cNvPr>
          <p:cNvSpPr/>
          <p:nvPr/>
        </p:nvSpPr>
        <p:spPr>
          <a:xfrm>
            <a:off x="1414119" y="326427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441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1D623693-9315-4267-8A16-BDAFDDF75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124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BB8D3BBE-9828-4294-8CD4-A1AD6F0B344F}"/>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9CDC1DD7-4C5C-4BDA-9608-9475838A1601}"/>
              </a:ext>
            </a:extLst>
          </p:cNvPr>
          <p:cNvSpPr/>
          <p:nvPr/>
        </p:nvSpPr>
        <p:spPr>
          <a:xfrm>
            <a:off x="609600" y="327114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4BFAD3E5-9C9E-4782-B6D0-390E2B732A58}"/>
              </a:ext>
            </a:extLst>
          </p:cNvPr>
          <p:cNvSpPr/>
          <p:nvPr/>
        </p:nvSpPr>
        <p:spPr>
          <a:xfrm>
            <a:off x="1436241" y="409436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966DFA3C-597F-4952-AEA3-C32B85F7A6E4}"/>
              </a:ext>
            </a:extLst>
          </p:cNvPr>
          <p:cNvSpPr/>
          <p:nvPr/>
        </p:nvSpPr>
        <p:spPr>
          <a:xfrm>
            <a:off x="2261551" y="327984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3FCCC98F-8E1E-4EB4-B5A8-21918A4B6454}"/>
              </a:ext>
            </a:extLst>
          </p:cNvPr>
          <p:cNvSpPr/>
          <p:nvPr/>
        </p:nvSpPr>
        <p:spPr>
          <a:xfrm>
            <a:off x="1411924" y="252005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84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1F26145C-6BBD-44BD-8706-4F281F0ED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124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A0325FCE-E337-4F7F-8D4F-87B96D1BFAFD}"/>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EABC001D-BA1F-482A-A7CF-A646820F5837}"/>
              </a:ext>
            </a:extLst>
          </p:cNvPr>
          <p:cNvSpPr/>
          <p:nvPr/>
        </p:nvSpPr>
        <p:spPr>
          <a:xfrm>
            <a:off x="1395961" y="326939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F51FE2AD-8B54-4118-9499-6CE56CD91E5F}"/>
              </a:ext>
            </a:extLst>
          </p:cNvPr>
          <p:cNvSpPr/>
          <p:nvPr/>
        </p:nvSpPr>
        <p:spPr>
          <a:xfrm>
            <a:off x="2206259" y="406788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5D19E181-3398-4931-940C-66C8253397E7}"/>
              </a:ext>
            </a:extLst>
          </p:cNvPr>
          <p:cNvSpPr/>
          <p:nvPr/>
        </p:nvSpPr>
        <p:spPr>
          <a:xfrm>
            <a:off x="3033541"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8CB89317-4902-4E28-A4CD-38B2BF40E654}"/>
              </a:ext>
            </a:extLst>
          </p:cNvPr>
          <p:cNvSpPr/>
          <p:nvPr/>
        </p:nvSpPr>
        <p:spPr>
          <a:xfrm>
            <a:off x="2261551" y="251221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758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EABC9FB-AAE2-49CD-AE04-FEB35D66A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868" y="3124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012E481E-2272-4D10-A4E2-5ED971EFFCBF}"/>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84855D57-B91F-4A61-906D-1209FC063843}"/>
              </a:ext>
            </a:extLst>
          </p:cNvPr>
          <p:cNvSpPr/>
          <p:nvPr/>
        </p:nvSpPr>
        <p:spPr>
          <a:xfrm>
            <a:off x="2209978" y="328863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CFDB94C4-45B2-4698-AA3C-A36E7481274E}"/>
              </a:ext>
            </a:extLst>
          </p:cNvPr>
          <p:cNvSpPr/>
          <p:nvPr/>
        </p:nvSpPr>
        <p:spPr>
          <a:xfrm>
            <a:off x="3030927" y="252989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2BCB1490-04EC-4D30-9F8B-6342C6051BBD}"/>
              </a:ext>
            </a:extLst>
          </p:cNvPr>
          <p:cNvSpPr/>
          <p:nvPr/>
        </p:nvSpPr>
        <p:spPr>
          <a:xfrm>
            <a:off x="3863346"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ABDFE79C-3019-42DA-B361-307E755D55F5}"/>
              </a:ext>
            </a:extLst>
          </p:cNvPr>
          <p:cNvSpPr/>
          <p:nvPr/>
        </p:nvSpPr>
        <p:spPr>
          <a:xfrm>
            <a:off x="3030927" y="405539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78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7916176-027B-44D0-87C0-FFCFD83D9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1242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D554044A-8018-4BCF-874F-C5B21303A19F}"/>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532BC172-BD49-48DD-B215-63D7DE850A88}"/>
              </a:ext>
            </a:extLst>
          </p:cNvPr>
          <p:cNvSpPr/>
          <p:nvPr/>
        </p:nvSpPr>
        <p:spPr>
          <a:xfrm>
            <a:off x="3000311" y="326003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C61CE45C-E55F-44FC-B0EA-1D20F59DEA92}"/>
              </a:ext>
            </a:extLst>
          </p:cNvPr>
          <p:cNvSpPr/>
          <p:nvPr/>
        </p:nvSpPr>
        <p:spPr>
          <a:xfrm>
            <a:off x="4643181" y="330788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58D3F73B-9BDA-49AE-AAB1-D518E7961F2F}"/>
              </a:ext>
            </a:extLst>
          </p:cNvPr>
          <p:cNvSpPr/>
          <p:nvPr/>
        </p:nvSpPr>
        <p:spPr>
          <a:xfrm>
            <a:off x="3858327" y="407464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571ED7AB-EF2C-45EA-AFE3-C83D699A02DC}"/>
              </a:ext>
            </a:extLst>
          </p:cNvPr>
          <p:cNvSpPr/>
          <p:nvPr/>
        </p:nvSpPr>
        <p:spPr>
          <a:xfrm>
            <a:off x="3851153" y="253765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641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762BF69B-7FF5-42C3-B5FA-97A07685C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96240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4D09F5A1-6323-4BB0-9116-59D8BDDECD61}"/>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05E19880-D2FC-4015-9A8A-08959468F49A}"/>
              </a:ext>
            </a:extLst>
          </p:cNvPr>
          <p:cNvSpPr/>
          <p:nvPr/>
        </p:nvSpPr>
        <p:spPr>
          <a:xfrm>
            <a:off x="3833498"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35A7CF1C-F9E3-4AE2-A69C-69F68DE67D56}"/>
              </a:ext>
            </a:extLst>
          </p:cNvPr>
          <p:cNvSpPr/>
          <p:nvPr/>
        </p:nvSpPr>
        <p:spPr>
          <a:xfrm>
            <a:off x="4675517" y="410722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93B2DD6F-082E-4508-999D-49DC5A87BDF9}"/>
              </a:ext>
            </a:extLst>
          </p:cNvPr>
          <p:cNvSpPr/>
          <p:nvPr/>
        </p:nvSpPr>
        <p:spPr>
          <a:xfrm>
            <a:off x="3845530" y="486989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D5E915EB-78CD-4F4C-8FA4-73A04D58872A}"/>
              </a:ext>
            </a:extLst>
          </p:cNvPr>
          <p:cNvSpPr/>
          <p:nvPr/>
        </p:nvSpPr>
        <p:spPr>
          <a:xfrm>
            <a:off x="3048644" y="404336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81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BBD28F5-6F7E-45A8-A99E-EF771EA05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4728785"/>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C8B6E27F-2FCF-4B86-BAED-F6F20E625F81}"/>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803D26BA-5BA9-4155-834D-43AC3ADB60C0}"/>
              </a:ext>
            </a:extLst>
          </p:cNvPr>
          <p:cNvSpPr/>
          <p:nvPr/>
        </p:nvSpPr>
        <p:spPr>
          <a:xfrm>
            <a:off x="3843681" y="403767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FE2BC32B-E67D-491F-8D22-430DA1DFA62A}"/>
              </a:ext>
            </a:extLst>
          </p:cNvPr>
          <p:cNvSpPr/>
          <p:nvPr/>
        </p:nvSpPr>
        <p:spPr>
          <a:xfrm>
            <a:off x="4680145" y="483420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CFB5009C-9AD8-4B18-8F41-C1B290B261EC}"/>
              </a:ext>
            </a:extLst>
          </p:cNvPr>
          <p:cNvSpPr/>
          <p:nvPr/>
        </p:nvSpPr>
        <p:spPr>
          <a:xfrm>
            <a:off x="3058827" y="487203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8376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1703EC7E-20EB-4FCE-BB2D-7D9FD30B0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868" y="4694372"/>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FFEC6877-D14E-4784-B887-F05DB77084AF}"/>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860ABA68-0641-4FF1-936F-C2A65F021DA1}"/>
              </a:ext>
            </a:extLst>
          </p:cNvPr>
          <p:cNvSpPr/>
          <p:nvPr/>
        </p:nvSpPr>
        <p:spPr>
          <a:xfrm>
            <a:off x="3863346" y="483019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 action="ppaction://hlinkshowjump?jump=nextslide"/>
            <a:extLst>
              <a:ext uri="{FF2B5EF4-FFF2-40B4-BE49-F238E27FC236}">
                <a16:creationId xmlns:a16="http://schemas.microsoft.com/office/drawing/2014/main" id="{79DCD43F-3332-4EB1-9939-5E4A18B8C3A9}"/>
              </a:ext>
            </a:extLst>
          </p:cNvPr>
          <p:cNvSpPr/>
          <p:nvPr/>
        </p:nvSpPr>
        <p:spPr>
          <a:xfrm>
            <a:off x="2246073" y="488862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5CCA5B15-CF9E-48C6-8928-906CF26C2320}"/>
              </a:ext>
            </a:extLst>
          </p:cNvPr>
          <p:cNvSpPr/>
          <p:nvPr/>
        </p:nvSpPr>
        <p:spPr>
          <a:xfrm>
            <a:off x="3013719" y="408381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4119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749339" y="5861271"/>
            <a:ext cx="1643399" cy="400110"/>
          </a:xfrm>
          <a:prstGeom prst="rect">
            <a:avLst/>
          </a:prstGeom>
          <a:noFill/>
        </p:spPr>
        <p:txBody>
          <a:bodyPr wrap="none" rtlCol="0">
            <a:spAutoFit/>
          </a:bodyPr>
          <a:lstStyle/>
          <a:p>
            <a:r>
              <a:rPr lang="en-GB" sz="2000" b="1" dirty="0">
                <a:latin typeface="Comic Sans MS" panose="030F0702030302020204" pitchFamily="66" charset="0"/>
              </a:rPr>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91231D9B-6737-4D85-B7F3-F2871FD59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4728785"/>
            <a:ext cx="1173740" cy="977610"/>
          </a:xfrm>
          <a:prstGeom prst="rect">
            <a:avLst/>
          </a:prstGeom>
        </p:spPr>
      </p:pic>
      <p:sp>
        <p:nvSpPr>
          <p:cNvPr id="11" name="Title 1">
            <a:extLst>
              <a:ext uri="{FF2B5EF4-FFF2-40B4-BE49-F238E27FC236}">
                <a16:creationId xmlns:a16="http://schemas.microsoft.com/office/drawing/2014/main" id="{F2DB9392-D364-43F3-BC32-8F5A4F3A0BDB}"/>
              </a:ext>
            </a:extLst>
          </p:cNvPr>
          <p:cNvSpPr txBox="1">
            <a:spLocks/>
          </p:cNvSpPr>
          <p:nvPr/>
        </p:nvSpPr>
        <p:spPr>
          <a:xfrm>
            <a:off x="152400" y="171809"/>
            <a:ext cx="8763000" cy="6232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Comic Sans MS" panose="030F0702030302020204" pitchFamily="66" charset="0"/>
              </a:rPr>
              <a:t>Well done! You made it to Mount Sinai!</a:t>
            </a:r>
          </a:p>
        </p:txBody>
      </p:sp>
      <p:sp>
        <p:nvSpPr>
          <p:cNvPr id="4" name="Rectangle 3">
            <a:hlinkClick r:id="rId5" action="ppaction://hlinksldjump"/>
            <a:extLst>
              <a:ext uri="{FF2B5EF4-FFF2-40B4-BE49-F238E27FC236}">
                <a16:creationId xmlns:a16="http://schemas.microsoft.com/office/drawing/2014/main" id="{24DCD670-1442-444A-B791-26904184354E}"/>
              </a:ext>
            </a:extLst>
          </p:cNvPr>
          <p:cNvSpPr/>
          <p:nvPr/>
        </p:nvSpPr>
        <p:spPr>
          <a:xfrm>
            <a:off x="0" y="0"/>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endshow"/>
            <a:extLst>
              <a:ext uri="{FF2B5EF4-FFF2-40B4-BE49-F238E27FC236}">
                <a16:creationId xmlns:a16="http://schemas.microsoft.com/office/drawing/2014/main" id="{3F88DD20-1532-4884-A619-E1A9F3829429}"/>
              </a:ext>
            </a:extLst>
          </p:cNvPr>
          <p:cNvSpPr/>
          <p:nvPr/>
        </p:nvSpPr>
        <p:spPr>
          <a:xfrm>
            <a:off x="-2040595" y="5706395"/>
            <a:ext cx="1981200" cy="996729"/>
          </a:xfrm>
          <a:prstGeom prst="rightArrow">
            <a:avLst/>
          </a:prstGeom>
          <a:solidFill>
            <a:srgbClr val="92D050"/>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FINISH</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704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0"/>
                                        <p:tgtEl>
                                          <p:spTgt spid="11"/>
                                        </p:tgtEl>
                                      </p:cBhvr>
                                    </p:animEffect>
                                  </p:childTnLst>
                                </p:cTn>
                              </p:par>
                            </p:childTnLst>
                          </p:cTn>
                        </p:par>
                        <p:par>
                          <p:cTn id="8" fill="hold">
                            <p:stCondLst>
                              <p:cond delay="3000"/>
                            </p:stCondLst>
                            <p:childTnLst>
                              <p:par>
                                <p:cTn id="9" presetID="63" presetClass="path" presetSubtype="0" accel="50000" decel="50000" fill="hold" grpId="0" nodeType="afterEffect">
                                  <p:stCondLst>
                                    <p:cond delay="2000"/>
                                  </p:stCondLst>
                                  <p:childTnLst>
                                    <p:animMotion origin="layout" path="M -3.05556E-6 3.7037E-7 L 0.98976 -0.00463 " pathEditMode="relative" rAng="0" ptsTypes="AA">
                                      <p:cBhvr>
                                        <p:cTn id="10" dur="2000" fill="hold"/>
                                        <p:tgtEl>
                                          <p:spTgt spid="13"/>
                                        </p:tgtEl>
                                        <p:attrNameLst>
                                          <p:attrName>ppt_x</p:attrName>
                                          <p:attrName>ppt_y</p:attrName>
                                        </p:attrNameLst>
                                      </p:cBhvr>
                                      <p:rCtr x="4947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9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26EA4F33-3568-4EF8-A431-E998C99956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545014"/>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E427EC8A-B959-48B2-A6DB-2D08756C2ADC}"/>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9">
            <a:hlinkClick r:id="rId6" action="ppaction://hlinksldjump"/>
            <a:extLst>
              <a:ext uri="{FF2B5EF4-FFF2-40B4-BE49-F238E27FC236}">
                <a16:creationId xmlns:a16="http://schemas.microsoft.com/office/drawing/2014/main" id="{817C43DF-FD59-40CF-A5A3-D6E77F197D61}"/>
              </a:ext>
            </a:extLst>
          </p:cNvPr>
          <p:cNvSpPr/>
          <p:nvPr/>
        </p:nvSpPr>
        <p:spPr>
          <a:xfrm>
            <a:off x="5463546" y="170328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9">
            <a:hlinkClick r:id="" action="ppaction://hlinkshowjump?jump=nextslide"/>
            <a:extLst>
              <a:ext uri="{FF2B5EF4-FFF2-40B4-BE49-F238E27FC236}">
                <a16:creationId xmlns:a16="http://schemas.microsoft.com/office/drawing/2014/main" id="{F33EC873-3613-4A3F-A648-EBE6EC8D26FF}"/>
              </a:ext>
            </a:extLst>
          </p:cNvPr>
          <p:cNvSpPr/>
          <p:nvPr/>
        </p:nvSpPr>
        <p:spPr>
          <a:xfrm>
            <a:off x="7082796" y="170328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9">
            <a:hlinkClick r:id="rId7" action="ppaction://hlinksldjump"/>
            <a:extLst>
              <a:ext uri="{FF2B5EF4-FFF2-40B4-BE49-F238E27FC236}">
                <a16:creationId xmlns:a16="http://schemas.microsoft.com/office/drawing/2014/main" id="{783BB910-1656-4F7A-9BAE-39E77FD82312}"/>
              </a:ext>
            </a:extLst>
          </p:cNvPr>
          <p:cNvSpPr/>
          <p:nvPr/>
        </p:nvSpPr>
        <p:spPr>
          <a:xfrm>
            <a:off x="6273171" y="250670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9">
            <a:hlinkClick r:id="rId8" action="ppaction://hlinksldjump"/>
            <a:extLst>
              <a:ext uri="{FF2B5EF4-FFF2-40B4-BE49-F238E27FC236}">
                <a16:creationId xmlns:a16="http://schemas.microsoft.com/office/drawing/2014/main" id="{A92D5CE4-6301-4C78-84EE-EF67168A06B4}"/>
              </a:ext>
            </a:extLst>
          </p:cNvPr>
          <p:cNvSpPr/>
          <p:nvPr/>
        </p:nvSpPr>
        <p:spPr>
          <a:xfrm>
            <a:off x="6273171" y="91931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1340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304800" y="-129098"/>
            <a:ext cx="9448800" cy="71161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9E781BD-067D-4858-8D02-6B802B31D142}"/>
              </a:ext>
            </a:extLst>
          </p:cNvPr>
          <p:cNvPicPr>
            <a:picLocks noChangeAspect="1"/>
          </p:cNvPicPr>
          <p:nvPr/>
        </p:nvPicPr>
        <p:blipFill>
          <a:blip r:embed="rId3"/>
          <a:stretch>
            <a:fillRect/>
          </a:stretch>
        </p:blipFill>
        <p:spPr>
          <a:xfrm>
            <a:off x="2286000" y="736053"/>
            <a:ext cx="3181794" cy="3591426"/>
          </a:xfrm>
          <a:prstGeom prst="rect">
            <a:avLst/>
          </a:prstGeom>
        </p:spPr>
      </p:pic>
      <p:pic>
        <p:nvPicPr>
          <p:cNvPr id="3" name="Picture 2">
            <a:extLst>
              <a:ext uri="{FF2B5EF4-FFF2-40B4-BE49-F238E27FC236}">
                <a16:creationId xmlns:a16="http://schemas.microsoft.com/office/drawing/2014/main" id="{144B49B1-DBD4-4630-B347-9283671B4F09}"/>
              </a:ext>
            </a:extLst>
          </p:cNvPr>
          <p:cNvPicPr>
            <a:picLocks noChangeAspect="1"/>
          </p:cNvPicPr>
          <p:nvPr/>
        </p:nvPicPr>
        <p:blipFill>
          <a:blip r:embed="rId4"/>
          <a:stretch>
            <a:fillRect/>
          </a:stretch>
        </p:blipFill>
        <p:spPr>
          <a:xfrm>
            <a:off x="4662899" y="248431"/>
            <a:ext cx="3191320" cy="3600953"/>
          </a:xfrm>
          <a:prstGeom prst="rect">
            <a:avLst/>
          </a:prstGeom>
        </p:spPr>
      </p:pic>
      <p:pic>
        <p:nvPicPr>
          <p:cNvPr id="2" name="Picture 1">
            <a:extLst>
              <a:ext uri="{FF2B5EF4-FFF2-40B4-BE49-F238E27FC236}">
                <a16:creationId xmlns:a16="http://schemas.microsoft.com/office/drawing/2014/main" id="{48F8822E-8967-46F8-B750-B65B067D3AA9}"/>
              </a:ext>
            </a:extLst>
          </p:cNvPr>
          <p:cNvPicPr>
            <a:picLocks noChangeAspect="1"/>
          </p:cNvPicPr>
          <p:nvPr/>
        </p:nvPicPr>
        <p:blipFill>
          <a:blip r:embed="rId5"/>
          <a:stretch>
            <a:fillRect/>
          </a:stretch>
        </p:blipFill>
        <p:spPr>
          <a:xfrm>
            <a:off x="5795517" y="2075947"/>
            <a:ext cx="3181794" cy="3600953"/>
          </a:xfrm>
          <a:prstGeom prst="rect">
            <a:avLst/>
          </a:prstGeom>
        </p:spPr>
      </p:pic>
      <p:sp>
        <p:nvSpPr>
          <p:cNvPr id="7" name="TextBox 6">
            <a:extLst>
              <a:ext uri="{FF2B5EF4-FFF2-40B4-BE49-F238E27FC236}">
                <a16:creationId xmlns:a16="http://schemas.microsoft.com/office/drawing/2014/main" id="{702DA6C7-5C67-4C9A-B27B-465C7B304448}"/>
              </a:ext>
            </a:extLst>
          </p:cNvPr>
          <p:cNvSpPr txBox="1"/>
          <p:nvPr/>
        </p:nvSpPr>
        <p:spPr>
          <a:xfrm>
            <a:off x="1524000" y="6569483"/>
            <a:ext cx="7010400" cy="246221"/>
          </a:xfrm>
          <a:prstGeom prst="rect">
            <a:avLst/>
          </a:prstGeom>
          <a:noFill/>
        </p:spPr>
        <p:txBody>
          <a:bodyPr wrap="square">
            <a:spAutoFit/>
          </a:bodyPr>
          <a:lstStyle/>
          <a:p>
            <a:r>
              <a:rPr lang="en-GB" sz="1000" dirty="0"/>
              <a:t>Original Image: </a:t>
            </a:r>
            <a:r>
              <a:rPr lang="en-GB" sz="1000" dirty="0">
                <a:solidFill>
                  <a:srgbClr val="0000FF"/>
                </a:solidFill>
              </a:rPr>
              <a:t>https://www.how-to-draw-funny-cartoons.com/drawings-of-scorpions.html</a:t>
            </a:r>
          </a:p>
        </p:txBody>
      </p:sp>
      <p:sp>
        <p:nvSpPr>
          <p:cNvPr id="8" name="Title 1">
            <a:extLst>
              <a:ext uri="{FF2B5EF4-FFF2-40B4-BE49-F238E27FC236}">
                <a16:creationId xmlns:a16="http://schemas.microsoft.com/office/drawing/2014/main" id="{DB8F392D-B451-489F-A8F5-510B38F2AF69}"/>
              </a:ext>
            </a:extLst>
          </p:cNvPr>
          <p:cNvSpPr txBox="1">
            <a:spLocks/>
          </p:cNvSpPr>
          <p:nvPr/>
        </p:nvSpPr>
        <p:spPr>
          <a:xfrm>
            <a:off x="166689" y="4910247"/>
            <a:ext cx="5791200" cy="15333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latin typeface="Comic Sans MS" panose="030F0702030302020204" pitchFamily="66" charset="0"/>
              </a:rPr>
              <a:t>Oh no! You’ve met some nasty scorpions!</a:t>
            </a:r>
          </a:p>
        </p:txBody>
      </p:sp>
      <p:sp>
        <p:nvSpPr>
          <p:cNvPr id="9" name="Arrow: Right 8">
            <a:hlinkClick r:id="" action="ppaction://hlinkshowjump?jump=lastslideviewed"/>
            <a:extLst>
              <a:ext uri="{FF2B5EF4-FFF2-40B4-BE49-F238E27FC236}">
                <a16:creationId xmlns:a16="http://schemas.microsoft.com/office/drawing/2014/main" id="{F1AD6160-5AF9-4302-BD47-C71AF975EB2F}"/>
              </a:ext>
            </a:extLst>
          </p:cNvPr>
          <p:cNvSpPr/>
          <p:nvPr/>
        </p:nvSpPr>
        <p:spPr>
          <a:xfrm>
            <a:off x="-2040595" y="5706395"/>
            <a:ext cx="1981200" cy="996729"/>
          </a:xfrm>
          <a:prstGeom prst="rightArrow">
            <a:avLst/>
          </a:prstGeom>
          <a:solidFill>
            <a:srgbClr val="92D050"/>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Back </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751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750"/>
                                        <p:tgtEl>
                                          <p:spTgt spid="8"/>
                                        </p:tgtEl>
                                      </p:cBhvr>
                                    </p:animEffect>
                                  </p:childTnLst>
                                </p:cTn>
                              </p:par>
                            </p:childTnLst>
                          </p:cTn>
                        </p:par>
                        <p:par>
                          <p:cTn id="8" fill="hold">
                            <p:stCondLst>
                              <p:cond delay="2750"/>
                            </p:stCondLst>
                            <p:childTnLst>
                              <p:par>
                                <p:cTn id="9" presetID="63" presetClass="path" presetSubtype="0" accel="50000" decel="50000" fill="hold" grpId="0" nodeType="afterEffect">
                                  <p:stCondLst>
                                    <p:cond delay="1000"/>
                                  </p:stCondLst>
                                  <p:childTnLst>
                                    <p:animMotion origin="layout" path="M -3.05556E-6 3.7037E-7 L 0.98976 -0.00463 " pathEditMode="relative" rAng="0" ptsTypes="AA">
                                      <p:cBhvr>
                                        <p:cTn id="10" dur="1500" fill="hold"/>
                                        <p:tgtEl>
                                          <p:spTgt spid="9"/>
                                        </p:tgtEl>
                                        <p:attrNameLst>
                                          <p:attrName>ppt_x</p:attrName>
                                          <p:attrName>ppt_y</p:attrName>
                                        </p:attrNameLst>
                                      </p:cBhvr>
                                      <p:rCtr x="4947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57F7A9-15CB-4CFC-AC06-FC6CD3285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92125"/>
            <a:ext cx="9702926" cy="6391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57200" y="274638"/>
            <a:ext cx="8229600" cy="1143000"/>
          </a:xfrm>
          <a:prstGeom prst="rect">
            <a:avLst/>
          </a:prstGeom>
        </p:spPr>
        <p:txBody>
          <a:bodyPr/>
          <a:lstStyle/>
          <a:p>
            <a:r>
              <a:rPr lang="en-GB" sz="4000" dirty="0"/>
              <a:t>Oh no! A sandstorm blocks your path!</a:t>
            </a:r>
          </a:p>
        </p:txBody>
      </p:sp>
      <p:pic>
        <p:nvPicPr>
          <p:cNvPr id="6" name="Picture 5" descr="A picture containing toy&#10;&#10;Description automatically generated">
            <a:extLst>
              <a:ext uri="{FF2B5EF4-FFF2-40B4-BE49-F238E27FC236}">
                <a16:creationId xmlns:a16="http://schemas.microsoft.com/office/drawing/2014/main" id="{E335314F-18B3-4A79-B9B1-6F2CF757D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617" y="2383365"/>
            <a:ext cx="3071183" cy="2557993"/>
          </a:xfrm>
          <a:prstGeom prst="rect">
            <a:avLst/>
          </a:prstGeom>
        </p:spPr>
      </p:pic>
      <p:sp>
        <p:nvSpPr>
          <p:cNvPr id="4" name="Rectangle 3">
            <a:hlinkClick r:id="rId4" action="ppaction://hlinksldjump"/>
          </p:cNvPr>
          <p:cNvSpPr/>
          <p:nvPr/>
        </p:nvSpPr>
        <p:spPr>
          <a:xfrm>
            <a:off x="-584200" y="-160338"/>
            <a:ext cx="10312400" cy="7178676"/>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 action="ppaction://hlinkshowjump?jump=lastslideviewed"/>
            <a:extLst>
              <a:ext uri="{FF2B5EF4-FFF2-40B4-BE49-F238E27FC236}">
                <a16:creationId xmlns:a16="http://schemas.microsoft.com/office/drawing/2014/main" id="{1355B26C-7FFB-441A-A75D-557ED8E20B11}"/>
              </a:ext>
            </a:extLst>
          </p:cNvPr>
          <p:cNvSpPr/>
          <p:nvPr/>
        </p:nvSpPr>
        <p:spPr>
          <a:xfrm>
            <a:off x="-2040595" y="5706395"/>
            <a:ext cx="1981200" cy="996729"/>
          </a:xfrm>
          <a:prstGeom prst="rightArrow">
            <a:avLst/>
          </a:prstGeom>
          <a:solidFill>
            <a:srgbClr val="92D050"/>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Back</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647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500" fill="hold"/>
                                        <p:tgtEl>
                                          <p:spTgt spid="1026"/>
                                        </p:tgtEl>
                                        <p:attrNameLst>
                                          <p:attrName>ppt_w</p:attrName>
                                        </p:attrNameLst>
                                      </p:cBhvr>
                                      <p:tavLst>
                                        <p:tav tm="0">
                                          <p:val>
                                            <p:fltVal val="0"/>
                                          </p:val>
                                        </p:tav>
                                        <p:tav tm="100000">
                                          <p:val>
                                            <p:strVal val="#ppt_w"/>
                                          </p:val>
                                        </p:tav>
                                      </p:tavLst>
                                    </p:anim>
                                    <p:anim calcmode="lin" valueType="num">
                                      <p:cBhvr>
                                        <p:cTn id="8" dur="1500" fill="hold"/>
                                        <p:tgtEl>
                                          <p:spTgt spid="1026"/>
                                        </p:tgtEl>
                                        <p:attrNameLst>
                                          <p:attrName>ppt_h</p:attrName>
                                        </p:attrNameLst>
                                      </p:cBhvr>
                                      <p:tavLst>
                                        <p:tav tm="0">
                                          <p:val>
                                            <p:fltVal val="0"/>
                                          </p:val>
                                        </p:tav>
                                        <p:tav tm="100000">
                                          <p:val>
                                            <p:strVal val="#ppt_h"/>
                                          </p:val>
                                        </p:tav>
                                      </p:tavLst>
                                    </p:anim>
                                    <p:animEffect transition="in" filter="fade">
                                      <p:cBhvr>
                                        <p:cTn id="9" dur="1500"/>
                                        <p:tgtEl>
                                          <p:spTgt spid="1026"/>
                                        </p:tgtEl>
                                      </p:cBhvr>
                                    </p:animEffect>
                                  </p:childTnLst>
                                </p:cTn>
                              </p:par>
                            </p:childTnLst>
                          </p:cTn>
                        </p:par>
                        <p:par>
                          <p:cTn id="10" fill="hold">
                            <p:stCondLst>
                              <p:cond delay="1500"/>
                            </p:stCondLst>
                            <p:childTnLst>
                              <p:par>
                                <p:cTn id="11" presetID="22" presetClass="entr" presetSubtype="8"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cTn>
                              </p:par>
                            </p:childTnLst>
                          </p:cTn>
                        </p:par>
                        <p:par>
                          <p:cTn id="14" fill="hold">
                            <p:stCondLst>
                              <p:cond delay="5500"/>
                            </p:stCondLst>
                            <p:childTnLst>
                              <p:par>
                                <p:cTn id="15" presetID="63" presetClass="path" presetSubtype="0" accel="50000" decel="50000" fill="hold" grpId="0" nodeType="afterEffect">
                                  <p:stCondLst>
                                    <p:cond delay="1000"/>
                                  </p:stCondLst>
                                  <p:childTnLst>
                                    <p:animMotion origin="layout" path="M -3.05556E-6 3.7037E-7 L 0.98976 -0.00463 " pathEditMode="relative" rAng="0" ptsTypes="AA">
                                      <p:cBhvr>
                                        <p:cTn id="16" dur="2000" fill="hold"/>
                                        <p:tgtEl>
                                          <p:spTgt spid="5"/>
                                        </p:tgtEl>
                                        <p:attrNameLst>
                                          <p:attrName>ppt_x</p:attrName>
                                          <p:attrName>ppt_y</p:attrName>
                                        </p:attrNameLst>
                                      </p:cBhvr>
                                      <p:rCtr x="4947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458200" cy="1143000"/>
          </a:xfrm>
          <a:prstGeom prst="rect">
            <a:avLst/>
          </a:prstGeom>
        </p:spPr>
        <p:txBody>
          <a:bodyPr/>
          <a:lstStyle/>
          <a:p>
            <a:r>
              <a:rPr lang="en-GB" dirty="0"/>
              <a:t>Oh no ! You Can’t go back to Egypt!</a:t>
            </a:r>
          </a:p>
        </p:txBody>
      </p:sp>
      <p:pic>
        <p:nvPicPr>
          <p:cNvPr id="3" name="Picture 2" descr="Pyramid Png - Pyramids Of Giza Clipart, Transparent Png - kindpng">
            <a:extLst>
              <a:ext uri="{FF2B5EF4-FFF2-40B4-BE49-F238E27FC236}">
                <a16:creationId xmlns:a16="http://schemas.microsoft.com/office/drawing/2014/main" id="{FA511DF6-283B-478D-8294-51DEB4448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5958684" cy="2633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5094F27F-BC25-431E-9102-ACA612709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915" y="3050005"/>
            <a:ext cx="1847202" cy="3188673"/>
          </a:xfrm>
          <a:prstGeom prst="rect">
            <a:avLst/>
          </a:prstGeom>
        </p:spPr>
      </p:pic>
      <p:pic>
        <p:nvPicPr>
          <p:cNvPr id="10" name="Picture 9" descr="A close up of a logo&#10;&#10;Description automatically generated">
            <a:extLst>
              <a:ext uri="{FF2B5EF4-FFF2-40B4-BE49-F238E27FC236}">
                <a16:creationId xmlns:a16="http://schemas.microsoft.com/office/drawing/2014/main" id="{16DA727C-541F-48BD-98A3-D25D0FACC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62" y="2984044"/>
            <a:ext cx="1847755" cy="3273412"/>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933E3C21-DE6A-4647-8D33-DEDE68F82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117" y="3053796"/>
            <a:ext cx="4663844" cy="3359187"/>
          </a:xfrm>
          <a:prstGeom prst="rect">
            <a:avLst/>
          </a:prstGeom>
        </p:spPr>
      </p:pic>
      <p:sp>
        <p:nvSpPr>
          <p:cNvPr id="4" name="Rectangle 3">
            <a:hlinkClick r:id="rId6" action="ppaction://hlinksldjump"/>
          </p:cNvPr>
          <p:cNvSpPr/>
          <p:nvPr/>
        </p:nvSpPr>
        <p:spPr>
          <a:xfrm>
            <a:off x="0" y="0"/>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 action="ppaction://hlinkshowjump?jump=lastslideviewed"/>
            <a:extLst>
              <a:ext uri="{FF2B5EF4-FFF2-40B4-BE49-F238E27FC236}">
                <a16:creationId xmlns:a16="http://schemas.microsoft.com/office/drawing/2014/main" id="{5B4593D4-42D9-42E2-B958-233DB075619D}"/>
              </a:ext>
            </a:extLst>
          </p:cNvPr>
          <p:cNvSpPr/>
          <p:nvPr/>
        </p:nvSpPr>
        <p:spPr>
          <a:xfrm>
            <a:off x="-2040595" y="5706395"/>
            <a:ext cx="1981200" cy="996729"/>
          </a:xfrm>
          <a:prstGeom prst="rightArrow">
            <a:avLst/>
          </a:prstGeom>
          <a:solidFill>
            <a:srgbClr val="92D050"/>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Back</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839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63" presetClass="path" presetSubtype="0" accel="50000" decel="50000" fill="hold" grpId="0" nodeType="afterEffect">
                                  <p:stCondLst>
                                    <p:cond delay="2000"/>
                                  </p:stCondLst>
                                  <p:childTnLst>
                                    <p:animMotion origin="layout" path="M -3.05556E-6 3.7037E-7 L 0.98976 -0.00463 " pathEditMode="relative" rAng="0" ptsTypes="AA">
                                      <p:cBhvr>
                                        <p:cTn id="10" dur="2000" fill="hold"/>
                                        <p:tgtEl>
                                          <p:spTgt spid="5"/>
                                        </p:tgtEl>
                                        <p:attrNameLst>
                                          <p:attrName>ppt_x</p:attrName>
                                          <p:attrName>ppt_y</p:attrName>
                                        </p:attrNameLst>
                                      </p:cBhvr>
                                      <p:rCtr x="4947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81F24FCB-5BB3-4FC8-9E78-D26305708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4311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80850A47-1EC1-4C7A-9AD4-81746F268F99}"/>
              </a:ext>
            </a:extLst>
          </p:cNvPr>
          <p:cNvSpPr/>
          <p:nvPr/>
        </p:nvSpPr>
        <p:spPr>
          <a:xfrm>
            <a:off x="0" y="-18425"/>
            <a:ext cx="9144000" cy="6858000"/>
          </a:xfrm>
          <a:prstGeom prst="rect">
            <a:avLst/>
          </a:prstGeom>
          <a:solidFill>
            <a:srgbClr val="F2F2F2">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9">
            <a:hlinkClick r:id="rId6" action="ppaction://hlinksldjump"/>
            <a:extLst>
              <a:ext uri="{FF2B5EF4-FFF2-40B4-BE49-F238E27FC236}">
                <a16:creationId xmlns:a16="http://schemas.microsoft.com/office/drawing/2014/main" id="{EF67B58A-5663-49F9-B19E-F11F141F4989}"/>
              </a:ext>
            </a:extLst>
          </p:cNvPr>
          <p:cNvSpPr/>
          <p:nvPr/>
        </p:nvSpPr>
        <p:spPr>
          <a:xfrm>
            <a:off x="7107567" y="9144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9">
            <a:hlinkClick r:id="" action="ppaction://hlinkshowjump?jump=nextslide"/>
            <a:extLst>
              <a:ext uri="{FF2B5EF4-FFF2-40B4-BE49-F238E27FC236}">
                <a16:creationId xmlns:a16="http://schemas.microsoft.com/office/drawing/2014/main" id="{FB43A4E0-ACA0-466F-A350-DD77CE163F03}"/>
              </a:ext>
            </a:extLst>
          </p:cNvPr>
          <p:cNvSpPr/>
          <p:nvPr/>
        </p:nvSpPr>
        <p:spPr>
          <a:xfrm>
            <a:off x="7083059" y="248748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9">
            <a:hlinkClick r:id="rId7" action="ppaction://hlinksldjump"/>
            <a:extLst>
              <a:ext uri="{FF2B5EF4-FFF2-40B4-BE49-F238E27FC236}">
                <a16:creationId xmlns:a16="http://schemas.microsoft.com/office/drawing/2014/main" id="{E6159131-E5EF-4641-8749-87555B99ACC5}"/>
              </a:ext>
            </a:extLst>
          </p:cNvPr>
          <p:cNvSpPr/>
          <p:nvPr/>
        </p:nvSpPr>
        <p:spPr>
          <a:xfrm>
            <a:off x="7901946" y="172072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9">
            <a:hlinkClick r:id="rId8" action="ppaction://hlinksldjump"/>
            <a:extLst>
              <a:ext uri="{FF2B5EF4-FFF2-40B4-BE49-F238E27FC236}">
                <a16:creationId xmlns:a16="http://schemas.microsoft.com/office/drawing/2014/main" id="{BEA1951B-2A61-40B6-BF35-0AE6D3372E5F}"/>
              </a:ext>
            </a:extLst>
          </p:cNvPr>
          <p:cNvSpPr/>
          <p:nvPr/>
        </p:nvSpPr>
        <p:spPr>
          <a:xfrm>
            <a:off x="6273171" y="169836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04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42B07BA3-23A1-4B8A-B5D6-7923A1071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229899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2BD5CD80-B126-42DD-89E5-9535817D0913}"/>
              </a:ext>
            </a:extLst>
          </p:cNvPr>
          <p:cNvSpPr/>
          <p:nvPr/>
        </p:nvSpPr>
        <p:spPr>
          <a:xfrm>
            <a:off x="0" y="-18425"/>
            <a:ext cx="9144000" cy="6858000"/>
          </a:xfrm>
          <a:prstGeom prst="rect">
            <a:avLst/>
          </a:prstGeom>
          <a:solidFill>
            <a:srgbClr val="F2F2F2">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9">
            <a:hlinkClick r:id="rId6" action="ppaction://hlinksldjump"/>
            <a:extLst>
              <a:ext uri="{FF2B5EF4-FFF2-40B4-BE49-F238E27FC236}">
                <a16:creationId xmlns:a16="http://schemas.microsoft.com/office/drawing/2014/main" id="{5056E534-D898-417E-B58C-A634CAA2B17D}"/>
              </a:ext>
            </a:extLst>
          </p:cNvPr>
          <p:cNvSpPr/>
          <p:nvPr/>
        </p:nvSpPr>
        <p:spPr>
          <a:xfrm>
            <a:off x="7081596" y="170388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7" action="ppaction://hlinksldjump"/>
            <a:extLst>
              <a:ext uri="{FF2B5EF4-FFF2-40B4-BE49-F238E27FC236}">
                <a16:creationId xmlns:a16="http://schemas.microsoft.com/office/drawing/2014/main" id="{21BF7168-EFE3-46DC-B820-417B44A9756D}"/>
              </a:ext>
            </a:extLst>
          </p:cNvPr>
          <p:cNvSpPr/>
          <p:nvPr/>
        </p:nvSpPr>
        <p:spPr>
          <a:xfrm>
            <a:off x="6292938" y="2495729"/>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 action="ppaction://hlinkshowjump?jump=nextslide"/>
            <a:extLst>
              <a:ext uri="{FF2B5EF4-FFF2-40B4-BE49-F238E27FC236}">
                <a16:creationId xmlns:a16="http://schemas.microsoft.com/office/drawing/2014/main" id="{F8F71650-66E4-4D95-BBAB-4E65EB6656E8}"/>
              </a:ext>
            </a:extLst>
          </p:cNvPr>
          <p:cNvSpPr/>
          <p:nvPr/>
        </p:nvSpPr>
        <p:spPr>
          <a:xfrm>
            <a:off x="7077792" y="330050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8" action="ppaction://hlinksldjump"/>
            <a:extLst>
              <a:ext uri="{FF2B5EF4-FFF2-40B4-BE49-F238E27FC236}">
                <a16:creationId xmlns:a16="http://schemas.microsoft.com/office/drawing/2014/main" id="{05081860-92A8-4AA8-A709-C886731B9C1C}"/>
              </a:ext>
            </a:extLst>
          </p:cNvPr>
          <p:cNvSpPr/>
          <p:nvPr/>
        </p:nvSpPr>
        <p:spPr>
          <a:xfrm>
            <a:off x="7919694" y="248369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248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2F5F90C1-0E7F-4E4D-B093-FDF63D92B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311444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230390D3-6CAC-4632-850E-00DCE4AC00A9}"/>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BC0DC39C-4095-4746-B5FD-13D39A85A52C}"/>
              </a:ext>
            </a:extLst>
          </p:cNvPr>
          <p:cNvSpPr/>
          <p:nvPr/>
        </p:nvSpPr>
        <p:spPr>
          <a:xfrm>
            <a:off x="7048193" y="2474814"/>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4FC9F484-173C-4CBE-BAF2-D38074C59323}"/>
              </a:ext>
            </a:extLst>
          </p:cNvPr>
          <p:cNvSpPr/>
          <p:nvPr/>
        </p:nvSpPr>
        <p:spPr>
          <a:xfrm>
            <a:off x="7117092" y="403522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CC262F59-3A6B-4F5C-A28D-85B846D618C9}"/>
              </a:ext>
            </a:extLst>
          </p:cNvPr>
          <p:cNvSpPr/>
          <p:nvPr/>
        </p:nvSpPr>
        <p:spPr>
          <a:xfrm>
            <a:off x="6248400"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72170C18-2B72-4726-BD23-C431C442D5C6}"/>
              </a:ext>
            </a:extLst>
          </p:cNvPr>
          <p:cNvSpPr/>
          <p:nvPr/>
        </p:nvSpPr>
        <p:spPr>
          <a:xfrm>
            <a:off x="7898405"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79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BA1D8B43-45D4-45C8-9E65-DA349AC27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126731"/>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86ED347B-D8F4-44D1-8217-07C71CA71664}"/>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99CC2807-EF94-4E6D-92FF-FD3B74EAF561}"/>
              </a:ext>
            </a:extLst>
          </p:cNvPr>
          <p:cNvSpPr/>
          <p:nvPr/>
        </p:nvSpPr>
        <p:spPr>
          <a:xfrm>
            <a:off x="7058025" y="3248911"/>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rId7" action="ppaction://hlinksldjump"/>
            <a:extLst>
              <a:ext uri="{FF2B5EF4-FFF2-40B4-BE49-F238E27FC236}">
                <a16:creationId xmlns:a16="http://schemas.microsoft.com/office/drawing/2014/main" id="{FC725D11-E113-4C4F-8676-888F7C57E3C0}"/>
              </a:ext>
            </a:extLst>
          </p:cNvPr>
          <p:cNvSpPr/>
          <p:nvPr/>
        </p:nvSpPr>
        <p:spPr>
          <a:xfrm>
            <a:off x="6297942" y="406047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 action="ppaction://hlinkshowjump?jump=nextslide"/>
            <a:extLst>
              <a:ext uri="{FF2B5EF4-FFF2-40B4-BE49-F238E27FC236}">
                <a16:creationId xmlns:a16="http://schemas.microsoft.com/office/drawing/2014/main" id="{53066051-2764-48C9-8933-94C8D9F99C5A}"/>
              </a:ext>
            </a:extLst>
          </p:cNvPr>
          <p:cNvSpPr/>
          <p:nvPr/>
        </p:nvSpPr>
        <p:spPr>
          <a:xfrm>
            <a:off x="5463546" y="329371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9">
            <a:hlinkClick r:id="rId8" action="ppaction://hlinksldjump"/>
            <a:extLst>
              <a:ext uri="{FF2B5EF4-FFF2-40B4-BE49-F238E27FC236}">
                <a16:creationId xmlns:a16="http://schemas.microsoft.com/office/drawing/2014/main" id="{3A286865-15A3-4A9A-8032-AFEF636451E1}"/>
              </a:ext>
            </a:extLst>
          </p:cNvPr>
          <p:cNvSpPr/>
          <p:nvPr/>
        </p:nvSpPr>
        <p:spPr>
          <a:xfrm>
            <a:off x="6273171" y="246863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517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F3DFE181-A8EF-4C99-A2E5-FB4F234A2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102150"/>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FDA00E34-D806-477D-B1AE-AC31987D94A1}"/>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D74A077A-999F-47E7-A3FD-8F7BB86C6A71}"/>
              </a:ext>
            </a:extLst>
          </p:cNvPr>
          <p:cNvSpPr/>
          <p:nvPr/>
        </p:nvSpPr>
        <p:spPr>
          <a:xfrm>
            <a:off x="6260588" y="3279996"/>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C8A2F0F4-B6C3-4CC2-BDA0-E94ECE775111}"/>
              </a:ext>
            </a:extLst>
          </p:cNvPr>
          <p:cNvSpPr/>
          <p:nvPr/>
        </p:nvSpPr>
        <p:spPr>
          <a:xfrm>
            <a:off x="4678692" y="3276600"/>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D8A5D881-7EE3-485C-A20B-727025965766}"/>
              </a:ext>
            </a:extLst>
          </p:cNvPr>
          <p:cNvSpPr/>
          <p:nvPr/>
        </p:nvSpPr>
        <p:spPr>
          <a:xfrm>
            <a:off x="5484932" y="248023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637CAB9D-236C-4687-AC3F-BF74E940B68A}"/>
              </a:ext>
            </a:extLst>
          </p:cNvPr>
          <p:cNvSpPr/>
          <p:nvPr/>
        </p:nvSpPr>
        <p:spPr>
          <a:xfrm>
            <a:off x="5437958" y="4039272"/>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294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9">
            <a:extLst>
              <a:ext uri="{FF2B5EF4-FFF2-40B4-BE49-F238E27FC236}">
                <a16:creationId xmlns:a16="http://schemas.microsoft.com/office/drawing/2014/main" id="{C4EEEE7C-C6F0-4941-9B54-1303603B837F}"/>
              </a:ext>
            </a:extLst>
          </p:cNvPr>
          <p:cNvGraphicFramePr>
            <a:graphicFrameLocks noGrp="1"/>
          </p:cNvGraphicFramePr>
          <p:nvPr/>
        </p:nvGraphicFramePr>
        <p:xfrm>
          <a:off x="609600" y="914400"/>
          <a:ext cx="8077200" cy="4724400"/>
        </p:xfrm>
        <a:graphic>
          <a:graphicData uri="http://schemas.openxmlformats.org/drawingml/2006/table">
            <a:tbl>
              <a:tblPr firstRow="1" bandRow="1">
                <a:tableStyleId>{5C22544A-7EE6-4342-B048-85BDC9FD1C3A}</a:tableStyleId>
              </a:tblPr>
              <a:tblGrid>
                <a:gridCol w="807720">
                  <a:extLst>
                    <a:ext uri="{9D8B030D-6E8A-4147-A177-3AD203B41FA5}">
                      <a16:colId xmlns:a16="http://schemas.microsoft.com/office/drawing/2014/main" val="4071189454"/>
                    </a:ext>
                  </a:extLst>
                </a:gridCol>
                <a:gridCol w="807720">
                  <a:extLst>
                    <a:ext uri="{9D8B030D-6E8A-4147-A177-3AD203B41FA5}">
                      <a16:colId xmlns:a16="http://schemas.microsoft.com/office/drawing/2014/main" val="1474882647"/>
                    </a:ext>
                  </a:extLst>
                </a:gridCol>
                <a:gridCol w="807720">
                  <a:extLst>
                    <a:ext uri="{9D8B030D-6E8A-4147-A177-3AD203B41FA5}">
                      <a16:colId xmlns:a16="http://schemas.microsoft.com/office/drawing/2014/main" val="2176379397"/>
                    </a:ext>
                  </a:extLst>
                </a:gridCol>
                <a:gridCol w="807720">
                  <a:extLst>
                    <a:ext uri="{9D8B030D-6E8A-4147-A177-3AD203B41FA5}">
                      <a16:colId xmlns:a16="http://schemas.microsoft.com/office/drawing/2014/main" val="3795355461"/>
                    </a:ext>
                  </a:extLst>
                </a:gridCol>
                <a:gridCol w="807720">
                  <a:extLst>
                    <a:ext uri="{9D8B030D-6E8A-4147-A177-3AD203B41FA5}">
                      <a16:colId xmlns:a16="http://schemas.microsoft.com/office/drawing/2014/main" val="235105971"/>
                    </a:ext>
                  </a:extLst>
                </a:gridCol>
                <a:gridCol w="807720">
                  <a:extLst>
                    <a:ext uri="{9D8B030D-6E8A-4147-A177-3AD203B41FA5}">
                      <a16:colId xmlns:a16="http://schemas.microsoft.com/office/drawing/2014/main" val="473795178"/>
                    </a:ext>
                  </a:extLst>
                </a:gridCol>
                <a:gridCol w="807720">
                  <a:extLst>
                    <a:ext uri="{9D8B030D-6E8A-4147-A177-3AD203B41FA5}">
                      <a16:colId xmlns:a16="http://schemas.microsoft.com/office/drawing/2014/main" val="122799355"/>
                    </a:ext>
                  </a:extLst>
                </a:gridCol>
                <a:gridCol w="807720">
                  <a:extLst>
                    <a:ext uri="{9D8B030D-6E8A-4147-A177-3AD203B41FA5}">
                      <a16:colId xmlns:a16="http://schemas.microsoft.com/office/drawing/2014/main" val="1669666574"/>
                    </a:ext>
                  </a:extLst>
                </a:gridCol>
                <a:gridCol w="807720">
                  <a:extLst>
                    <a:ext uri="{9D8B030D-6E8A-4147-A177-3AD203B41FA5}">
                      <a16:colId xmlns:a16="http://schemas.microsoft.com/office/drawing/2014/main" val="1231097517"/>
                    </a:ext>
                  </a:extLst>
                </a:gridCol>
                <a:gridCol w="807720">
                  <a:extLst>
                    <a:ext uri="{9D8B030D-6E8A-4147-A177-3AD203B41FA5}">
                      <a16:colId xmlns:a16="http://schemas.microsoft.com/office/drawing/2014/main" val="1065584485"/>
                    </a:ext>
                  </a:extLst>
                </a:gridCol>
              </a:tblGrid>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1197994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9600552"/>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736893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83910999"/>
                  </a:ext>
                </a:extLst>
              </a:tr>
              <a:tr h="787400">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16838075"/>
                  </a:ext>
                </a:extLst>
              </a:tr>
              <a:tr h="787400">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5777612"/>
                  </a:ext>
                </a:extLst>
              </a:tr>
            </a:tbl>
          </a:graphicData>
        </a:graphic>
      </p:graphicFrame>
      <p:pic>
        <p:nvPicPr>
          <p:cNvPr id="5" name="Picture 4" descr="A close up of a piece of paper&#10;&#10;Description automatically generated">
            <a:extLst>
              <a:ext uri="{FF2B5EF4-FFF2-40B4-BE49-F238E27FC236}">
                <a16:creationId xmlns:a16="http://schemas.microsoft.com/office/drawing/2014/main" id="{A6745625-9A50-4E05-9751-6959D72CF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93252"/>
            <a:ext cx="1868738" cy="426286"/>
          </a:xfrm>
          <a:prstGeom prst="rect">
            <a:avLst/>
          </a:prstGeom>
        </p:spPr>
      </p:pic>
      <p:sp>
        <p:nvSpPr>
          <p:cNvPr id="7" name="TextBox 6">
            <a:extLst>
              <a:ext uri="{FF2B5EF4-FFF2-40B4-BE49-F238E27FC236}">
                <a16:creationId xmlns:a16="http://schemas.microsoft.com/office/drawing/2014/main" id="{67B9A200-EE67-4754-B17B-CE1B32EBEA60}"/>
              </a:ext>
            </a:extLst>
          </p:cNvPr>
          <p:cNvSpPr txBox="1"/>
          <p:nvPr/>
        </p:nvSpPr>
        <p:spPr>
          <a:xfrm>
            <a:off x="1915218" y="5867400"/>
            <a:ext cx="1477520" cy="400110"/>
          </a:xfrm>
          <a:prstGeom prst="rect">
            <a:avLst/>
          </a:prstGeom>
          <a:noFill/>
        </p:spPr>
        <p:txBody>
          <a:bodyPr wrap="none" rtlCol="0">
            <a:spAutoFit/>
          </a:bodyPr>
          <a:lstStyle/>
          <a:p>
            <a:r>
              <a:rPr lang="en-GB" sz="2000" b="1" dirty="0"/>
              <a:t>Mount Sinai</a:t>
            </a:r>
          </a:p>
        </p:txBody>
      </p:sp>
      <p:sp>
        <p:nvSpPr>
          <p:cNvPr id="9" name="TextBox 8">
            <a:extLst>
              <a:ext uri="{FF2B5EF4-FFF2-40B4-BE49-F238E27FC236}">
                <a16:creationId xmlns:a16="http://schemas.microsoft.com/office/drawing/2014/main" id="{2AC2C75E-D5DE-4A1C-884B-0B122D636DCE}"/>
              </a:ext>
            </a:extLst>
          </p:cNvPr>
          <p:cNvSpPr txBox="1"/>
          <p:nvPr/>
        </p:nvSpPr>
        <p:spPr>
          <a:xfrm>
            <a:off x="6248400" y="1143000"/>
            <a:ext cx="834396" cy="400110"/>
          </a:xfrm>
          <a:prstGeom prst="rect">
            <a:avLst/>
          </a:prstGeom>
          <a:noFill/>
        </p:spPr>
        <p:txBody>
          <a:bodyPr wrap="none" rtlCol="0">
            <a:spAutoFit/>
          </a:bodyPr>
          <a:lstStyle/>
          <a:p>
            <a:r>
              <a:rPr lang="en-GB" sz="2000" b="1" dirty="0"/>
              <a:t>START</a:t>
            </a:r>
          </a:p>
        </p:txBody>
      </p:sp>
      <p:pic>
        <p:nvPicPr>
          <p:cNvPr id="2" name="Picture 1" descr="A picture containing toy&#10;&#10;Description automatically generated">
            <a:extLst>
              <a:ext uri="{FF2B5EF4-FFF2-40B4-BE49-F238E27FC236}">
                <a16:creationId xmlns:a16="http://schemas.microsoft.com/office/drawing/2014/main" id="{5C8C12BC-E990-4081-B31F-699BE5269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335861"/>
            <a:ext cx="1173740" cy="977610"/>
          </a:xfrm>
          <a:prstGeom prst="rect">
            <a:avLst/>
          </a:prstGeom>
        </p:spPr>
      </p:pic>
      <p:sp>
        <p:nvSpPr>
          <p:cNvPr id="4" name="Rectangle 3">
            <a:hlinkClick r:id="rId5" action="ppaction://hlinksldjump"/>
            <a:extLst>
              <a:ext uri="{FF2B5EF4-FFF2-40B4-BE49-F238E27FC236}">
                <a16:creationId xmlns:a16="http://schemas.microsoft.com/office/drawing/2014/main" id="{E70739AB-E3E0-4A44-8368-73376DB727E9}"/>
              </a:ext>
            </a:extLst>
          </p:cNvPr>
          <p:cNvSpPr/>
          <p:nvPr/>
        </p:nvSpPr>
        <p:spPr>
          <a:xfrm>
            <a:off x="0" y="-18425"/>
            <a:ext cx="9144000" cy="6858000"/>
          </a:xfrm>
          <a:prstGeom prst="rect">
            <a:avLst/>
          </a:prstGeom>
          <a:solidFill>
            <a:schemeClr val="bg1">
              <a:lumMod val="9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9">
            <a:hlinkClick r:id="rId6" action="ppaction://hlinksldjump"/>
            <a:extLst>
              <a:ext uri="{FF2B5EF4-FFF2-40B4-BE49-F238E27FC236}">
                <a16:creationId xmlns:a16="http://schemas.microsoft.com/office/drawing/2014/main" id="{7A25D5E7-057B-4334-A1B4-BBAF5B3C51EB}"/>
              </a:ext>
            </a:extLst>
          </p:cNvPr>
          <p:cNvSpPr/>
          <p:nvPr/>
        </p:nvSpPr>
        <p:spPr>
          <a:xfrm>
            <a:off x="5448988" y="3293418"/>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9">
            <a:hlinkClick r:id="rId7" action="ppaction://hlinksldjump"/>
            <a:extLst>
              <a:ext uri="{FF2B5EF4-FFF2-40B4-BE49-F238E27FC236}">
                <a16:creationId xmlns:a16="http://schemas.microsoft.com/office/drawing/2014/main" id="{9492925E-718E-4173-9BAD-CA06DB3AB33C}"/>
              </a:ext>
            </a:extLst>
          </p:cNvPr>
          <p:cNvSpPr/>
          <p:nvPr/>
        </p:nvSpPr>
        <p:spPr>
          <a:xfrm>
            <a:off x="6253895" y="2497243"/>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9">
            <a:hlinkClick r:id="" action="ppaction://hlinkshowjump?jump=nextslide"/>
            <a:extLst>
              <a:ext uri="{FF2B5EF4-FFF2-40B4-BE49-F238E27FC236}">
                <a16:creationId xmlns:a16="http://schemas.microsoft.com/office/drawing/2014/main" id="{A312A4CB-FF88-4E57-9F1F-F4657666F15E}"/>
              </a:ext>
            </a:extLst>
          </p:cNvPr>
          <p:cNvSpPr/>
          <p:nvPr/>
        </p:nvSpPr>
        <p:spPr>
          <a:xfrm>
            <a:off x="4648200" y="2475935"/>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9">
            <a:hlinkClick r:id="rId8" action="ppaction://hlinksldjump"/>
            <a:extLst>
              <a:ext uri="{FF2B5EF4-FFF2-40B4-BE49-F238E27FC236}">
                <a16:creationId xmlns:a16="http://schemas.microsoft.com/office/drawing/2014/main" id="{83C34FA8-4924-4EAC-8906-1F85F32BF9DA}"/>
              </a:ext>
            </a:extLst>
          </p:cNvPr>
          <p:cNvSpPr/>
          <p:nvPr/>
        </p:nvSpPr>
        <p:spPr>
          <a:xfrm>
            <a:off x="5463546" y="1706227"/>
            <a:ext cx="784854" cy="766763"/>
          </a:xfrm>
          <a:custGeom>
            <a:avLst/>
            <a:gdLst>
              <a:gd name="connsiteX0" fmla="*/ 0 w 765804"/>
              <a:gd name="connsiteY0" fmla="*/ 0 h 762000"/>
              <a:gd name="connsiteX1" fmla="*/ 765804 w 765804"/>
              <a:gd name="connsiteY1" fmla="*/ 0 h 762000"/>
              <a:gd name="connsiteX2" fmla="*/ 765804 w 765804"/>
              <a:gd name="connsiteY2" fmla="*/ 762000 h 762000"/>
              <a:gd name="connsiteX3" fmla="*/ 0 w 765804"/>
              <a:gd name="connsiteY3" fmla="*/ 762000 h 762000"/>
              <a:gd name="connsiteX4" fmla="*/ 0 w 765804"/>
              <a:gd name="connsiteY4" fmla="*/ 0 h 762000"/>
              <a:gd name="connsiteX0" fmla="*/ 0 w 784854"/>
              <a:gd name="connsiteY0" fmla="*/ 4763 h 766763"/>
              <a:gd name="connsiteX1" fmla="*/ 784854 w 784854"/>
              <a:gd name="connsiteY1" fmla="*/ 0 h 766763"/>
              <a:gd name="connsiteX2" fmla="*/ 765804 w 784854"/>
              <a:gd name="connsiteY2" fmla="*/ 766763 h 766763"/>
              <a:gd name="connsiteX3" fmla="*/ 0 w 784854"/>
              <a:gd name="connsiteY3" fmla="*/ 766763 h 766763"/>
              <a:gd name="connsiteX4" fmla="*/ 0 w 784854"/>
              <a:gd name="connsiteY4" fmla="*/ 4763 h 766763"/>
              <a:gd name="connsiteX0" fmla="*/ 0 w 784854"/>
              <a:gd name="connsiteY0" fmla="*/ 4763 h 766763"/>
              <a:gd name="connsiteX1" fmla="*/ 784854 w 784854"/>
              <a:gd name="connsiteY1" fmla="*/ 0 h 766763"/>
              <a:gd name="connsiteX2" fmla="*/ 784854 w 784854"/>
              <a:gd name="connsiteY2" fmla="*/ 766763 h 766763"/>
              <a:gd name="connsiteX3" fmla="*/ 0 w 784854"/>
              <a:gd name="connsiteY3" fmla="*/ 766763 h 766763"/>
              <a:gd name="connsiteX4" fmla="*/ 0 w 784854"/>
              <a:gd name="connsiteY4" fmla="*/ 4763 h 76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4" h="766763">
                <a:moveTo>
                  <a:pt x="0" y="4763"/>
                </a:moveTo>
                <a:lnTo>
                  <a:pt x="784854" y="0"/>
                </a:lnTo>
                <a:lnTo>
                  <a:pt x="784854" y="766763"/>
                </a:lnTo>
                <a:lnTo>
                  <a:pt x="0" y="766763"/>
                </a:lnTo>
                <a:lnTo>
                  <a:pt x="0" y="4763"/>
                </a:lnTo>
                <a:close/>
              </a:path>
            </a:pathLst>
          </a:cu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43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212</Words>
  <Application>Microsoft Office PowerPoint</Application>
  <PresentationFormat>On-screen Show (4:3)</PresentationFormat>
  <Paragraphs>92</Paragraphs>
  <Slides>32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Comic Sans MS</vt:lpstr>
      <vt:lpstr>Office Theme</vt:lpstr>
      <vt:lpstr>Please click on the “slide show” tab on the top bar and “From Beginning” tab to start the Activity.  Move the group of Israelites across the desert grid by clicking on an adjacent square (not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no! A sandstorm blocks your path!</vt:lpstr>
      <vt:lpstr>Oh no ! You Can’t go back to Egypt!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47</cp:revision>
  <dcterms:created xsi:type="dcterms:W3CDTF">2016-01-04T07:56:55Z</dcterms:created>
  <dcterms:modified xsi:type="dcterms:W3CDTF">2020-09-14T19:56:08Z</dcterms:modified>
</cp:coreProperties>
</file>